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90" r:id="rId2"/>
    <p:sldId id="291" r:id="rId3"/>
    <p:sldId id="292" r:id="rId4"/>
    <p:sldId id="295" r:id="rId5"/>
    <p:sldId id="294" r:id="rId6"/>
    <p:sldId id="293" r:id="rId7"/>
    <p:sldId id="296" r:id="rId8"/>
    <p:sldId id="348" r:id="rId9"/>
    <p:sldId id="349" r:id="rId10"/>
    <p:sldId id="350" r:id="rId11"/>
    <p:sldId id="351" r:id="rId12"/>
    <p:sldId id="359" r:id="rId13"/>
    <p:sldId id="360" r:id="rId14"/>
    <p:sldId id="361" r:id="rId15"/>
    <p:sldId id="362" r:id="rId16"/>
    <p:sldId id="363" r:id="rId17"/>
    <p:sldId id="364" r:id="rId18"/>
    <p:sldId id="365" r:id="rId19"/>
    <p:sldId id="369" r:id="rId20"/>
    <p:sldId id="370" r:id="rId21"/>
    <p:sldId id="371" r:id="rId22"/>
    <p:sldId id="372" r:id="rId23"/>
    <p:sldId id="373"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UTM Showcard" panose="02040603050506020204" pitchFamily="18" charset="0"/>
      <p:regular r:id="rId30"/>
    </p:embeddedFont>
    <p:embeddedFont>
      <p:font typeface="微软雅黑" panose="020B0503020204020204" pitchFamily="34" charset="-122"/>
      <p:regular r:id="rId31"/>
      <p:bold r:id="rId32"/>
    </p:embeddedFont>
    <p:embeddedFont>
      <p:font typeface="UTM Ong Do Gia" panose="02040603050506020204" pitchFamily="18" charset="0"/>
      <p:regular r:id="rId33"/>
    </p:embeddedFont>
    <p:embeddedFont>
      <p:font typeface="UTM Gradoo" panose="02040603050506020204" pitchFamily="18" charset="0"/>
      <p:regular r:id="rId34"/>
    </p:embeddedFont>
    <p:embeddedFont>
      <p:font typeface="UTM Loko" panose="02040603050506020204" pitchFamily="18" charset="0"/>
      <p:regular r:id="rId35"/>
    </p:embeddedFont>
    <p:embeddedFont>
      <p:font typeface="UVN Sang Song Nang" panose="03030802040007090B04" pitchFamily="66" charset="0"/>
      <p:regular r:id="rId36"/>
    </p:embeddedFont>
    <p:embeddedFont>
      <p:font typeface="UVN Mau Tim 1" panose="00000400000000000000" pitchFamily="2" charset="0"/>
      <p:italic r:id="rId37"/>
    </p:embeddedFont>
    <p:embeddedFont>
      <p:font typeface="UTM ViceroyJF" panose="02040603050506020204" pitchFamily="18" charset="0"/>
      <p:regular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D0"/>
    <a:srgbClr val="45EBA5"/>
    <a:srgbClr val="FF5A4F"/>
    <a:srgbClr val="21ABA5"/>
    <a:srgbClr val="76E3FF"/>
    <a:srgbClr val="01C9FF"/>
    <a:srgbClr val="4C8AC9"/>
    <a:srgbClr val="FFCE45"/>
    <a:srgbClr val="FF8FE5"/>
    <a:srgbClr val="C0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57" autoAdjust="0"/>
    <p:restoredTop sz="94660"/>
  </p:normalViewPr>
  <p:slideViewPr>
    <p:cSldViewPr snapToGrid="0">
      <p:cViewPr varScale="1">
        <p:scale>
          <a:sx n="89" d="100"/>
          <a:sy n="89" d="100"/>
        </p:scale>
        <p:origin x="63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D9A63-92C5-45CB-837B-D7E2C64B5959}" type="datetimeFigureOut">
              <a:rPr lang="en-US" smtClean="0"/>
              <a:t>11/30/2022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4EB12-F350-41A3-A3A9-A7D9A6D216DD}" type="slidenum">
              <a:rPr lang="en-US" smtClean="0"/>
              <a:t>‹#›</a:t>
            </a:fld>
            <a:endParaRPr lang="en-US"/>
          </a:p>
        </p:txBody>
      </p:sp>
    </p:spTree>
    <p:extLst>
      <p:ext uri="{BB962C8B-B14F-4D97-AF65-F5344CB8AC3E}">
        <p14:creationId xmlns:p14="http://schemas.microsoft.com/office/powerpoint/2010/main" val="916139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7AEEF9DF-6D9A-4493-A18C-2E15137A820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840" r="5271"/>
          <a:stretch/>
        </p:blipFill>
        <p:spPr>
          <a:xfrm>
            <a:off x="0" y="-12004"/>
            <a:ext cx="12192000" cy="6858000"/>
          </a:xfrm>
          <a:prstGeom prst="rect">
            <a:avLst/>
          </a:prstGeom>
        </p:spPr>
      </p:pic>
      <p:sp>
        <p:nvSpPr>
          <p:cNvPr id="3" name="TextBox 2">
            <a:extLst>
              <a:ext uri="{FF2B5EF4-FFF2-40B4-BE49-F238E27FC236}">
                <a16:creationId xmlns:a16="http://schemas.microsoft.com/office/drawing/2014/main" id="{9C85E96D-BEC1-46D2-A672-84139E113563}"/>
              </a:ext>
            </a:extLst>
          </p:cNvPr>
          <p:cNvSpPr txBox="1"/>
          <p:nvPr userDrawn="1"/>
        </p:nvSpPr>
        <p:spPr>
          <a:xfrm>
            <a:off x="0" y="-62420"/>
            <a:ext cx="781432" cy="369332"/>
          </a:xfrm>
          <a:prstGeom prst="rect">
            <a:avLst/>
          </a:prstGeom>
          <a:noFill/>
        </p:spPr>
        <p:txBody>
          <a:bodyPr wrap="none" rtlCol="0">
            <a:spAutoFit/>
          </a:bodyPr>
          <a:lstStyle/>
          <a:p>
            <a:r>
              <a:rPr lang="en-US">
                <a:solidFill>
                  <a:schemeClr val="accent1">
                    <a:lumMod val="60000"/>
                    <a:lumOff val="40000"/>
                  </a:schemeClr>
                </a:solidFill>
                <a:latin typeface="UVN Mau Tim 1" panose="00000400000000000000" pitchFamily="2" charset="0"/>
              </a:rPr>
              <a:t>KTUTS</a:t>
            </a:r>
          </a:p>
        </p:txBody>
      </p:sp>
      <p:sp>
        <p:nvSpPr>
          <p:cNvPr id="4" name="TextBox 3">
            <a:extLst>
              <a:ext uri="{FF2B5EF4-FFF2-40B4-BE49-F238E27FC236}">
                <a16:creationId xmlns:a16="http://schemas.microsoft.com/office/drawing/2014/main" id="{BBF1E7E3-39C5-4AA7-95AE-4D3CE8C94ABF}"/>
              </a:ext>
            </a:extLst>
          </p:cNvPr>
          <p:cNvSpPr txBox="1"/>
          <p:nvPr userDrawn="1"/>
        </p:nvSpPr>
        <p:spPr>
          <a:xfrm>
            <a:off x="10963084" y="8946"/>
            <a:ext cx="781432" cy="369332"/>
          </a:xfrm>
          <a:prstGeom prst="rect">
            <a:avLst/>
          </a:prstGeom>
          <a:noFill/>
        </p:spPr>
        <p:txBody>
          <a:bodyPr wrap="none" rtlCol="0">
            <a:spAutoFit/>
          </a:bodyPr>
          <a:lstStyle/>
          <a:p>
            <a:r>
              <a:rPr lang="en-US">
                <a:solidFill>
                  <a:schemeClr val="accent1">
                    <a:lumMod val="50000"/>
                  </a:schemeClr>
                </a:solidFill>
                <a:latin typeface="UVN Mau Tim 1" panose="00000400000000000000" pitchFamily="2" charset="0"/>
              </a:rPr>
              <a:t>KTUTS</a:t>
            </a:r>
          </a:p>
        </p:txBody>
      </p:sp>
    </p:spTree>
    <p:extLst>
      <p:ext uri="{BB962C8B-B14F-4D97-AF65-F5344CB8AC3E}">
        <p14:creationId xmlns:p14="http://schemas.microsoft.com/office/powerpoint/2010/main" val="3690522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95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96DAC541-7B7A-43D3-8B79-37D633B846F1}">
                <asvg:svgBlip xmlns:asvg="http://schemas.microsoft.com/office/drawing/2016/SVG/main" xmlns="" r:embed="rId16"/>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id="{9401F8E1-535E-4C38-A075-85BC943F184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63840" y="9553416"/>
            <a:ext cx="1177290" cy="1017048"/>
          </a:xfrm>
          <a:prstGeom prst="rect">
            <a:avLst/>
          </a:prstGeom>
        </p:spPr>
      </p:pic>
      <p:sp>
        <p:nvSpPr>
          <p:cNvPr id="9" name="TextBox 8">
            <a:extLst>
              <a:ext uri="{FF2B5EF4-FFF2-40B4-BE49-F238E27FC236}">
                <a16:creationId xmlns:a16="http://schemas.microsoft.com/office/drawing/2014/main" id="{C60EAE44-E660-4D5B-94FB-AE2D472BDFF7}"/>
              </a:ext>
            </a:extLst>
          </p:cNvPr>
          <p:cNvSpPr txBox="1"/>
          <p:nvPr userDrawn="1"/>
        </p:nvSpPr>
        <p:spPr>
          <a:xfrm>
            <a:off x="0" y="-62420"/>
            <a:ext cx="781432" cy="369332"/>
          </a:xfrm>
          <a:prstGeom prst="rect">
            <a:avLst/>
          </a:prstGeom>
          <a:noFill/>
        </p:spPr>
        <p:txBody>
          <a:bodyPr wrap="none" rtlCol="0">
            <a:spAutoFit/>
          </a:bodyPr>
          <a:lstStyle/>
          <a:p>
            <a:r>
              <a:rPr lang="en-US">
                <a:solidFill>
                  <a:schemeClr val="accent1">
                    <a:lumMod val="60000"/>
                    <a:lumOff val="40000"/>
                  </a:schemeClr>
                </a:solidFill>
                <a:latin typeface="UVN Mau Tim 1" panose="00000400000000000000" pitchFamily="2" charset="0"/>
              </a:rPr>
              <a:t>KTUTS</a:t>
            </a:r>
          </a:p>
        </p:txBody>
      </p:sp>
      <p:sp>
        <p:nvSpPr>
          <p:cNvPr id="10" name="TextBox 9">
            <a:extLst>
              <a:ext uri="{FF2B5EF4-FFF2-40B4-BE49-F238E27FC236}">
                <a16:creationId xmlns:a16="http://schemas.microsoft.com/office/drawing/2014/main" id="{D21650D2-F817-4BE0-A773-2EAEA6CC533B}"/>
              </a:ext>
            </a:extLst>
          </p:cNvPr>
          <p:cNvSpPr txBox="1"/>
          <p:nvPr userDrawn="1"/>
        </p:nvSpPr>
        <p:spPr>
          <a:xfrm>
            <a:off x="10963084" y="8946"/>
            <a:ext cx="781432" cy="369332"/>
          </a:xfrm>
          <a:prstGeom prst="rect">
            <a:avLst/>
          </a:prstGeom>
          <a:noFill/>
        </p:spPr>
        <p:txBody>
          <a:bodyPr wrap="none" rtlCol="0">
            <a:spAutoFit/>
          </a:bodyPr>
          <a:lstStyle/>
          <a:p>
            <a:r>
              <a:rPr lang="en-US">
                <a:solidFill>
                  <a:schemeClr val="accent1">
                    <a:lumMod val="50000"/>
                  </a:schemeClr>
                </a:solidFill>
                <a:latin typeface="UVN Mau Tim 1" panose="00000400000000000000" pitchFamily="2" charset="0"/>
              </a:rPr>
              <a:t>KTUTS</a:t>
            </a:r>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3.png"/><Relationship Id="rId2" Type="http://schemas.microsoft.com/office/2007/relationships/media" Target="../media/media1.mp3"/><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4">
            <a:extLst>
              <a:ext uri="{28A0092B-C50C-407E-A947-70E740481C1C}">
                <a14:useLocalDpi xmlns:a14="http://schemas.microsoft.com/office/drawing/2010/main" val="0"/>
              </a:ext>
            </a:extLst>
          </a:blip>
          <a:srcRect l="11533" r="4177"/>
          <a:stretch/>
        </p:blipFill>
        <p:spPr>
          <a:xfrm>
            <a:off x="6573757" y="-63254"/>
            <a:ext cx="5833920" cy="6921254"/>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039CEF03-AE50-40CE-967C-5A7B7B5E5175}"/>
              </a:ext>
            </a:extLst>
          </p:cNvPr>
          <p:cNvSpPr txBox="1"/>
          <p:nvPr/>
        </p:nvSpPr>
        <p:spPr>
          <a:xfrm>
            <a:off x="482600" y="2243050"/>
            <a:ext cx="6844433" cy="156966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altLang="zh-CN" sz="9600" b="1">
                <a:gradFill>
                  <a:gsLst>
                    <a:gs pos="59000">
                      <a:srgbClr val="4998C4"/>
                    </a:gs>
                    <a:gs pos="22000">
                      <a:schemeClr val="accent1">
                        <a:lumMod val="75000"/>
                      </a:schemeClr>
                    </a:gs>
                    <a:gs pos="60000">
                      <a:srgbClr val="4EA6CD"/>
                    </a:gs>
                    <a:gs pos="83000">
                      <a:schemeClr val="accent1">
                        <a:lumMod val="75000"/>
                      </a:schemeClr>
                    </a:gs>
                  </a:gsLst>
                  <a:lin ang="5400000" scaled="1"/>
                </a:gradFill>
                <a:effectLst>
                  <a:outerShdw dist="63500" dir="2700000" algn="tl">
                    <a:srgbClr val="000000"/>
                  </a:outerShdw>
                </a:effectLst>
                <a:latin typeface="UTM Showcard" panose="02040603050506020204" pitchFamily="18" charset="0"/>
              </a:rPr>
              <a:t>TIẾNG VIỆT</a:t>
            </a:r>
            <a:endParaRPr lang="en-US" sz="9600">
              <a:effectLst>
                <a:outerShdw dist="63500" dir="2700000" algn="tl">
                  <a:srgbClr val="000000"/>
                </a:outerShdw>
              </a:effectLst>
            </a:endParaRPr>
          </a:p>
        </p:txBody>
      </p:sp>
      <p:grpSp>
        <p:nvGrpSpPr>
          <p:cNvPr id="16" name="组合 15">
            <a:extLst>
              <a:ext uri="{FF2B5EF4-FFF2-40B4-BE49-F238E27FC236}">
                <a16:creationId xmlns:a16="http://schemas.microsoft.com/office/drawing/2014/main" id="{2B8D4AAE-634E-41A3-A88E-4C4219A21CEE}"/>
              </a:ext>
            </a:extLst>
          </p:cNvPr>
          <p:cNvGrpSpPr/>
          <p:nvPr/>
        </p:nvGrpSpPr>
        <p:grpSpPr>
          <a:xfrm>
            <a:off x="902855" y="3675941"/>
            <a:ext cx="6003925" cy="646331"/>
            <a:chOff x="4394518" y="1558437"/>
            <a:chExt cx="4338320" cy="646331"/>
          </a:xfrm>
        </p:grpSpPr>
        <p:cxnSp>
          <p:nvCxnSpPr>
            <p:cNvPr id="17" name="直接连接符 16">
              <a:extLst>
                <a:ext uri="{FF2B5EF4-FFF2-40B4-BE49-F238E27FC236}">
                  <a16:creationId xmlns:a16="http://schemas.microsoft.com/office/drawing/2014/main" id="{E50C89B8-1199-4F21-A963-852D949714FB}"/>
                </a:ext>
              </a:extLst>
            </p:cNvPr>
            <p:cNvCxnSpPr>
              <a:cxnSpLocks/>
            </p:cNvCxnSpPr>
            <p:nvPr/>
          </p:nvCxnSpPr>
          <p:spPr>
            <a:xfrm>
              <a:off x="4394518" y="1831975"/>
              <a:ext cx="4338320" cy="0"/>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2204BFB-5DC6-4E7A-82B9-FD537C948CE4}"/>
                </a:ext>
              </a:extLst>
            </p:cNvPr>
            <p:cNvSpPr txBox="1"/>
            <p:nvPr/>
          </p:nvSpPr>
          <p:spPr>
            <a:xfrm>
              <a:off x="5241807" y="1558437"/>
              <a:ext cx="2643742" cy="646331"/>
            </a:xfrm>
            <a:prstGeom prst="rect">
              <a:avLst/>
            </a:prstGeom>
            <a:solidFill>
              <a:srgbClr val="FDFADE"/>
            </a:solidFill>
          </p:spPr>
          <p:txBody>
            <a:bodyPr wrap="square" lIns="91440" tIns="45720" rIns="91440" bIns="45720">
              <a:spAutoFit/>
            </a:bodyPr>
            <a:lstStyle/>
            <a:p>
              <a:pPr algn="ctr" fontAlgn="auto">
                <a:defRPr/>
              </a:pPr>
              <a:r>
                <a:rPr lang="en-US" altLang="zh-CN"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rPr>
                <a:t>LỚP 4</a:t>
              </a:r>
              <a:endParaRPr lang="zh-CN" altLang="en-US"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endParaRPr>
            </a:p>
          </p:txBody>
        </p:sp>
      </p:grpSp>
    </p:spTree>
    <p:custDataLst>
      <p:tags r:id="rId1"/>
    </p:custDataLst>
    <p:extLst>
      <p:ext uri="{BB962C8B-B14F-4D97-AF65-F5344CB8AC3E}">
        <p14:creationId xmlns:p14="http://schemas.microsoft.com/office/powerpoint/2010/main" val="335638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1250"/>
                                        <p:tgtEl>
                                          <p:spTgt spid="16"/>
                                        </p:tgtEl>
                                      </p:cBhvr>
                                    </p:animEffect>
                                  </p:childTnLst>
                                </p:cTn>
                              </p:par>
                            </p:childTnLst>
                          </p:cTn>
                        </p:par>
                        <p:par>
                          <p:cTn id="15" fill="hold">
                            <p:stCondLst>
                              <p:cond delay="1250"/>
                            </p:stCondLst>
                            <p:childTnLst>
                              <p:par>
                                <p:cTn id="16" presetID="2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500" fill="hold"/>
                                        <p:tgtEl>
                                          <p:spTgt spid="15"/>
                                        </p:tgtEl>
                                        <p:attrNameLst>
                                          <p:attrName>ppt_w</p:attrName>
                                        </p:attrNameLst>
                                      </p:cBhvr>
                                      <p:tavLst>
                                        <p:tav tm="0">
                                          <p:val>
                                            <p:fltVal val="0"/>
                                          </p:val>
                                        </p:tav>
                                        <p:tav tm="100000">
                                          <p:val>
                                            <p:strVal val="#ppt_w"/>
                                          </p:val>
                                        </p:tav>
                                      </p:tavLst>
                                    </p:anim>
                                    <p:anim calcmode="lin" valueType="num">
                                      <p:cBhvr>
                                        <p:cTn id="19" dur="1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extLst>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159419" y="2450395"/>
            <a:ext cx="5038072" cy="2154436"/>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huyện đường</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vi-VN" sz="4000" b="1">
                <a:solidFill>
                  <a:schemeClr val="bg1"/>
                </a:solidFill>
                <a:latin typeface="Times New Roman" panose="02020603050405020304" pitchFamily="18" charset="0"/>
                <a:cs typeface="Times New Roman" panose="02020603050405020304" pitchFamily="18" charset="0"/>
              </a:rPr>
              <a:t>nơi làm việc của quan huyện trước đây.</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D436D71-83DA-4A36-8BD7-A5B0ADD532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41196157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10828" y="2355145"/>
            <a:ext cx="4935253"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oan uổng</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en-US" sz="4000" b="1">
                <a:solidFill>
                  <a:schemeClr val="bg1"/>
                </a:solidFill>
                <a:latin typeface="Times New Roman" panose="02020603050405020304" pitchFamily="18" charset="0"/>
                <a:cs typeface="Times New Roman" panose="02020603050405020304" pitchFamily="18" charset="0"/>
              </a:rPr>
              <a:t>bị thiệt thòi mà không phải do lỗi của mình</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67D19D9-7448-44AE-977E-843A1FA139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12836471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DA6549-63BF-4E95-B607-2D49CB66486C}"/>
              </a:ext>
            </a:extLst>
          </p:cNvPr>
          <p:cNvGrpSpPr/>
          <p:nvPr/>
        </p:nvGrpSpPr>
        <p:grpSpPr>
          <a:xfrm>
            <a:off x="-257332" y="581849"/>
            <a:ext cx="12706664" cy="1323440"/>
            <a:chOff x="3997521" y="2702471"/>
            <a:chExt cx="4178964" cy="1323440"/>
          </a:xfrm>
        </p:grpSpPr>
        <p:sp>
          <p:nvSpPr>
            <p:cNvPr id="3" name="TextBox 2">
              <a:extLst>
                <a:ext uri="{FF2B5EF4-FFF2-40B4-BE49-F238E27FC236}">
                  <a16:creationId xmlns:a16="http://schemas.microsoft.com/office/drawing/2014/main" id="{5E738C68-6C02-4302-A864-48E5CE060F2C}"/>
                </a:ext>
              </a:extLst>
            </p:cNvPr>
            <p:cNvSpPr txBox="1"/>
            <p:nvPr/>
          </p:nvSpPr>
          <p:spPr>
            <a:xfrm>
              <a:off x="4022582" y="2702471"/>
              <a:ext cx="4153903" cy="1323439"/>
            </a:xfrm>
            <a:prstGeom prst="rect">
              <a:avLst/>
            </a:prstGeom>
            <a:noFill/>
          </p:spPr>
          <p:txBody>
            <a:bodyPr wrap="square" rtlCol="0">
              <a:spAutoFit/>
            </a:bodyPr>
            <a:lstStyle/>
            <a:p>
              <a:pPr algn="ctr"/>
              <a:r>
                <a:rPr lang="en-US" sz="8000" b="1">
                  <a:solidFill>
                    <a:srgbClr val="002060"/>
                  </a:solidFill>
                  <a:effectLst>
                    <a:outerShdw blurRad="38100" dist="38100" dir="2700000" algn="tl">
                      <a:srgbClr val="000000">
                        <a:alpha val="43137"/>
                      </a:srgbClr>
                    </a:outerShdw>
                  </a:effectLst>
                  <a:latin typeface="UTM Loko" panose="02040603050506020204" pitchFamily="18" charset="0"/>
                </a:rPr>
                <a:t>TÌM HIỂU BÀI</a:t>
              </a:r>
              <a:endParaRPr lang="en-US" sz="8000" b="1" dirty="0">
                <a:solidFill>
                  <a:srgbClr val="002060"/>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EFC3CAA2-58E7-4CC8-B708-1B3CC3A12DA4}"/>
                </a:ext>
              </a:extLst>
            </p:cNvPr>
            <p:cNvSpPr txBox="1"/>
            <p:nvPr/>
          </p:nvSpPr>
          <p:spPr>
            <a:xfrm>
              <a:off x="3997521" y="2702472"/>
              <a:ext cx="4153903" cy="1323439"/>
            </a:xfrm>
            <a:prstGeom prst="rect">
              <a:avLst/>
            </a:prstGeom>
            <a:noFill/>
          </p:spPr>
          <p:txBody>
            <a:bodyPr wrap="square" rtlCol="0">
              <a:spAutoFit/>
            </a:bodyPr>
            <a:lstStyle/>
            <a:p>
              <a:pPr algn="ctr"/>
              <a:r>
                <a:rPr lang="en-US" sz="8000" b="1">
                  <a:solidFill>
                    <a:srgbClr val="FFCE45"/>
                  </a:solidFill>
                  <a:effectLst>
                    <a:outerShdw blurRad="38100" dist="38100" dir="2700000" algn="tl">
                      <a:srgbClr val="000000">
                        <a:alpha val="43137"/>
                      </a:srgbClr>
                    </a:outerShdw>
                  </a:effectLst>
                  <a:latin typeface="UTM Loko" panose="02040603050506020204" pitchFamily="18" charset="0"/>
                </a:rPr>
                <a:t>TÌM HIỂU BÀI</a:t>
              </a:r>
              <a:endParaRPr lang="en-US" sz="8000" b="1" dirty="0">
                <a:solidFill>
                  <a:srgbClr val="FFCE45"/>
                </a:solidFill>
                <a:effectLst>
                  <a:outerShdw blurRad="38100" dist="38100" dir="2700000" algn="tl">
                    <a:srgbClr val="000000">
                      <a:alpha val="43137"/>
                    </a:srgbClr>
                  </a:outerShdw>
                </a:effectLst>
                <a:latin typeface="UTM Loko" panose="02040603050506020204" pitchFamily="18" charset="0"/>
              </a:endParaRPr>
            </a:p>
          </p:txBody>
        </p:sp>
      </p:grpSp>
      <p:grpSp>
        <p:nvGrpSpPr>
          <p:cNvPr id="9" name="Group 8">
            <a:extLst>
              <a:ext uri="{FF2B5EF4-FFF2-40B4-BE49-F238E27FC236}">
                <a16:creationId xmlns:a16="http://schemas.microsoft.com/office/drawing/2014/main" id="{2C2F2E7F-19C3-4179-A6AE-8D7B5C8D5E0E}"/>
              </a:ext>
            </a:extLst>
          </p:cNvPr>
          <p:cNvGrpSpPr/>
          <p:nvPr/>
        </p:nvGrpSpPr>
        <p:grpSpPr>
          <a:xfrm>
            <a:off x="2283866" y="2058070"/>
            <a:ext cx="9374733" cy="897448"/>
            <a:chOff x="1605688" y="2539189"/>
            <a:chExt cx="6755529" cy="3044997"/>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8" y="2539189"/>
              <a:ext cx="6755529" cy="3044997"/>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7" y="2710560"/>
              <a:ext cx="6660090" cy="2848264"/>
            </a:xfrm>
            <a:prstGeom prst="rect">
              <a:avLst/>
            </a:prstGeom>
            <a:noFill/>
          </p:spPr>
          <p:txBody>
            <a:bodyPr wrap="square">
              <a:spAutoFit/>
            </a:bodyPr>
            <a:lstStyle/>
            <a:p>
              <a:pPr algn="just">
                <a:defRPr/>
              </a:pPr>
              <a:r>
                <a:rPr lang="vi-VN"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Vì sao Cao Bá Quát thường bị điểm kém?</a:t>
              </a:r>
              <a:endPar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4652" y="1534427"/>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1155029" y="3813536"/>
            <a:ext cx="7001795" cy="2174910"/>
            <a:chOff x="1054548" y="3975235"/>
            <a:chExt cx="7001795" cy="2174910"/>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5"/>
              <a:ext cx="7001795" cy="217491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2" y="4185527"/>
              <a:ext cx="6281505" cy="1754326"/>
            </a:xfrm>
            <a:prstGeom prst="rect">
              <a:avLst/>
            </a:prstGeom>
            <a:noFill/>
          </p:spPr>
          <p:txBody>
            <a:bodyPr wrap="square" rtlCol="0">
              <a:spAutoFit/>
            </a:bodyPr>
            <a:lstStyle/>
            <a:p>
              <a:pPr algn="just">
                <a:defRPr/>
              </a:pPr>
              <a:r>
                <a:rPr lang="vi-VN" sz="3600" b="1">
                  <a:latin typeface="+mj-lt"/>
                </a:rPr>
                <a:t>Cao Bá Quát thường bị điểm kém vì </a:t>
              </a:r>
              <a:r>
                <a:rPr lang="vi-VN" sz="3600" b="1">
                  <a:highlight>
                    <a:srgbClr val="76E3FF"/>
                  </a:highlight>
                  <a:latin typeface="+mj-lt"/>
                </a:rPr>
                <a:t>chữ viết rất xấu</a:t>
              </a:r>
              <a:r>
                <a:rPr lang="vi-VN" sz="3600" b="1">
                  <a:latin typeface="+mj-lt"/>
                </a:rPr>
                <a:t> cho dù bài văn của ông viết rất hay.</a:t>
              </a:r>
              <a:endParaRPr lang="en-US" sz="36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8313" y="3237896"/>
            <a:ext cx="2394857" cy="3326191"/>
          </a:xfrm>
          <a:prstGeom prst="rect">
            <a:avLst/>
          </a:prstGeom>
        </p:spPr>
      </p:pic>
    </p:spTree>
    <p:extLst>
      <p:ext uri="{BB962C8B-B14F-4D97-AF65-F5344CB8AC3E}">
        <p14:creationId xmlns:p14="http://schemas.microsoft.com/office/powerpoint/2010/main" val="218951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22" presetClass="entr" presetSubtype="2"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right)">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2512467" y="869554"/>
            <a:ext cx="8574633" cy="1373819"/>
            <a:chOff x="1605689" y="2539189"/>
            <a:chExt cx="6178969" cy="4661300"/>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9" y="2539189"/>
              <a:ext cx="6178969" cy="4651498"/>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8" y="2710560"/>
              <a:ext cx="6083530" cy="4489929"/>
            </a:xfrm>
            <a:prstGeom prst="rect">
              <a:avLst/>
            </a:prstGeom>
            <a:noFill/>
          </p:spPr>
          <p:txBody>
            <a:bodyPr wrap="square">
              <a:spAutoFit/>
            </a:bodyPr>
            <a:lstStyle/>
            <a:p>
              <a:pPr algn="just">
                <a:defRPr/>
              </a:pP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Sự việc gì xảy ra đã làm Cao Bá Quát phải ân hận?</a:t>
              </a: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9777" y="616075"/>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599777" y="2601169"/>
            <a:ext cx="8897090" cy="3680769"/>
            <a:chOff x="1054548" y="3975234"/>
            <a:chExt cx="7369617" cy="3680769"/>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1054548" y="3975234"/>
              <a:ext cx="7369617" cy="3680769"/>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322252" y="4185527"/>
              <a:ext cx="6921167" cy="3323987"/>
            </a:xfrm>
            <a:prstGeom prst="rect">
              <a:avLst/>
            </a:prstGeom>
            <a:noFill/>
          </p:spPr>
          <p:txBody>
            <a:bodyPr wrap="square" rtlCol="0">
              <a:spAutoFit/>
            </a:bodyPr>
            <a:lstStyle/>
            <a:p>
              <a:pPr algn="just">
                <a:defRPr/>
              </a:pPr>
              <a:r>
                <a:rPr lang="vi-VN" sz="3000" b="1">
                  <a:latin typeface="+mj-lt"/>
                </a:rPr>
                <a:t>Cao Bá Quát đã viết đơn cho bà cụ hàng xóm để kêu oan. Nhưng trong lá đơn ấy, tuy lí lẽ rõ ràng nhưng chữ viết xấu quá, quan đọc không được bèn thét lính đuổi bà cụ ra khỏi công đường. Sự việc ấy xảy ra đã làm cho Cao Bá Quát ân hận. Và ông mới thấm thía rằng: </a:t>
              </a:r>
              <a:r>
                <a:rPr lang="en-US" sz="3000" b="1">
                  <a:latin typeface="+mj-lt"/>
                </a:rPr>
                <a:t>“</a:t>
              </a:r>
              <a:r>
                <a:rPr lang="vi-VN" sz="3000" b="1">
                  <a:latin typeface="+mj-lt"/>
                </a:rPr>
                <a:t>dù văn hay đến đâu mà chữ xấu cũng chẳng ích gì !</a:t>
              </a:r>
              <a:r>
                <a:rPr lang="en-US" sz="3000" b="1">
                  <a:latin typeface="+mj-lt"/>
                </a:rPr>
                <a:t>”</a:t>
              </a:r>
              <a:r>
                <a:rPr lang="vi-VN" sz="3000" b="1">
                  <a:latin typeface="+mj-lt"/>
                </a:rPr>
                <a:t>.</a:t>
              </a:r>
              <a:endParaRPr lang="en-US" sz="30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8822" y="3072970"/>
            <a:ext cx="2394857" cy="3326191"/>
          </a:xfrm>
          <a:prstGeom prst="rect">
            <a:avLst/>
          </a:prstGeom>
        </p:spPr>
      </p:pic>
    </p:spTree>
    <p:extLst>
      <p:ext uri="{BB962C8B-B14F-4D97-AF65-F5344CB8AC3E}">
        <p14:creationId xmlns:p14="http://schemas.microsoft.com/office/powerpoint/2010/main" val="1744695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C2F2E7F-19C3-4179-A6AE-8D7B5C8D5E0E}"/>
              </a:ext>
            </a:extLst>
          </p:cNvPr>
          <p:cNvGrpSpPr/>
          <p:nvPr/>
        </p:nvGrpSpPr>
        <p:grpSpPr>
          <a:xfrm>
            <a:off x="2512467" y="869554"/>
            <a:ext cx="8574633" cy="1370930"/>
            <a:chOff x="1605689" y="2539189"/>
            <a:chExt cx="6178969" cy="4651498"/>
          </a:xfrm>
        </p:grpSpPr>
        <p:sp>
          <p:nvSpPr>
            <p:cNvPr id="10" name="任意多边形 35">
              <a:extLst>
                <a:ext uri="{FF2B5EF4-FFF2-40B4-BE49-F238E27FC236}">
                  <a16:creationId xmlns:a16="http://schemas.microsoft.com/office/drawing/2014/main" id="{76148D26-0254-4593-A67A-EC96B6E04142}"/>
                </a:ext>
              </a:extLst>
            </p:cNvPr>
            <p:cNvSpPr/>
            <p:nvPr/>
          </p:nvSpPr>
          <p:spPr>
            <a:xfrm>
              <a:off x="1605689" y="2539189"/>
              <a:ext cx="6178969" cy="4651498"/>
            </a:xfrm>
            <a:prstGeom prst="wedgeRoundRectCallout">
              <a:avLst>
                <a:gd name="adj1" fmla="val -53409"/>
                <a:gd name="adj2" fmla="val -10082"/>
                <a:gd name="adj3" fmla="val 16667"/>
              </a:avLst>
            </a:prstGeom>
            <a:solidFill>
              <a:schemeClr val="bg1"/>
            </a:solidFill>
            <a:ln w="38100">
              <a:solidFill>
                <a:srgbClr val="FF5A4F"/>
              </a:solidFill>
              <a:prstDash val="lgDash"/>
            </a:ln>
            <a:effectLst>
              <a:glow rad="63500">
                <a:srgbClr val="FFD3D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a:extLst>
                <a:ext uri="{FF2B5EF4-FFF2-40B4-BE49-F238E27FC236}">
                  <a16:creationId xmlns:a16="http://schemas.microsoft.com/office/drawing/2014/main" id="{972D6E3E-D86E-4490-83BF-52A6E82AE138}"/>
                </a:ext>
              </a:extLst>
            </p:cNvPr>
            <p:cNvSpPr txBox="1"/>
            <p:nvPr/>
          </p:nvSpPr>
          <p:spPr>
            <a:xfrm>
              <a:off x="1701128" y="2619755"/>
              <a:ext cx="6083530" cy="4490363"/>
            </a:xfrm>
            <a:prstGeom prst="rect">
              <a:avLst/>
            </a:prstGeom>
            <a:noFill/>
          </p:spPr>
          <p:txBody>
            <a:bodyPr wrap="square">
              <a:spAutoFit/>
            </a:bodyPr>
            <a:lstStyle/>
            <a:p>
              <a:pPr algn="just">
                <a:defRPr/>
              </a:pP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Cao Bá Quát </a:t>
              </a:r>
              <a:r>
                <a:rPr lang="vi-VN"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quyết chí luyện viết chữ như thế nào</a:t>
              </a:r>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a:t>
              </a:r>
            </a:p>
          </p:txBody>
        </p:sp>
      </p:grpSp>
      <p:pic>
        <p:nvPicPr>
          <p:cNvPr id="12" name="Picture 11">
            <a:extLst>
              <a:ext uri="{FF2B5EF4-FFF2-40B4-BE49-F238E27FC236}">
                <a16:creationId xmlns:a16="http://schemas.microsoft.com/office/drawing/2014/main" id="{53BADEE9-7513-4E76-A5C5-6FA14A4D2A8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99777" y="616075"/>
            <a:ext cx="1645911" cy="1894573"/>
          </a:xfrm>
          <a:prstGeom prst="rect">
            <a:avLst/>
          </a:prstGeom>
        </p:spPr>
      </p:pic>
      <p:grpSp>
        <p:nvGrpSpPr>
          <p:cNvPr id="18" name="组合 10">
            <a:extLst>
              <a:ext uri="{FF2B5EF4-FFF2-40B4-BE49-F238E27FC236}">
                <a16:creationId xmlns:a16="http://schemas.microsoft.com/office/drawing/2014/main" id="{12D06090-2609-414D-A72D-9DB38810DDB3}"/>
              </a:ext>
            </a:extLst>
          </p:cNvPr>
          <p:cNvGrpSpPr/>
          <p:nvPr/>
        </p:nvGrpSpPr>
        <p:grpSpPr>
          <a:xfrm>
            <a:off x="332509" y="2400301"/>
            <a:ext cx="9497291" cy="3998860"/>
            <a:chOff x="833165" y="3774366"/>
            <a:chExt cx="7866774" cy="3998860"/>
          </a:xfrm>
        </p:grpSpPr>
        <p:sp>
          <p:nvSpPr>
            <p:cNvPr id="19" name="任意多边形: 形状 11">
              <a:extLst>
                <a:ext uri="{FF2B5EF4-FFF2-40B4-BE49-F238E27FC236}">
                  <a16:creationId xmlns:a16="http://schemas.microsoft.com/office/drawing/2014/main" id="{B9BC84F3-4CD5-4368-840A-DBE7E13B9A30}"/>
                </a:ext>
              </a:extLst>
            </p:cNvPr>
            <p:cNvSpPr/>
            <p:nvPr/>
          </p:nvSpPr>
          <p:spPr>
            <a:xfrm>
              <a:off x="833165" y="3774366"/>
              <a:ext cx="7866774" cy="3998860"/>
            </a:xfrm>
            <a:custGeom>
              <a:avLst/>
              <a:gdLst>
                <a:gd name="connsiteX0" fmla="*/ 238337 w 10214441"/>
                <a:gd name="connsiteY0" fmla="*/ 347472 h 6611112"/>
                <a:gd name="connsiteX1" fmla="*/ 220049 w 10214441"/>
                <a:gd name="connsiteY1" fmla="*/ 393192 h 6611112"/>
                <a:gd name="connsiteX2" fmla="*/ 201761 w 10214441"/>
                <a:gd name="connsiteY2" fmla="*/ 475488 h 6611112"/>
                <a:gd name="connsiteX3" fmla="*/ 192617 w 10214441"/>
                <a:gd name="connsiteY3" fmla="*/ 566928 h 6611112"/>
                <a:gd name="connsiteX4" fmla="*/ 183473 w 10214441"/>
                <a:gd name="connsiteY4" fmla="*/ 685800 h 6611112"/>
                <a:gd name="connsiteX5" fmla="*/ 137753 w 10214441"/>
                <a:gd name="connsiteY5" fmla="*/ 987552 h 6611112"/>
                <a:gd name="connsiteX6" fmla="*/ 128609 w 10214441"/>
                <a:gd name="connsiteY6" fmla="*/ 1225296 h 6611112"/>
                <a:gd name="connsiteX7" fmla="*/ 101177 w 10214441"/>
                <a:gd name="connsiteY7" fmla="*/ 1563624 h 6611112"/>
                <a:gd name="connsiteX8" fmla="*/ 92033 w 10214441"/>
                <a:gd name="connsiteY8" fmla="*/ 1892808 h 6611112"/>
                <a:gd name="connsiteX9" fmla="*/ 73745 w 10214441"/>
                <a:gd name="connsiteY9" fmla="*/ 2148840 h 6611112"/>
                <a:gd name="connsiteX10" fmla="*/ 64601 w 10214441"/>
                <a:gd name="connsiteY10" fmla="*/ 2962656 h 6611112"/>
                <a:gd name="connsiteX11" fmla="*/ 46313 w 10214441"/>
                <a:gd name="connsiteY11" fmla="*/ 3538728 h 6611112"/>
                <a:gd name="connsiteX12" fmla="*/ 37169 w 10214441"/>
                <a:gd name="connsiteY12" fmla="*/ 4297680 h 6611112"/>
                <a:gd name="connsiteX13" fmla="*/ 18881 w 10214441"/>
                <a:gd name="connsiteY13" fmla="*/ 5157216 h 6611112"/>
                <a:gd name="connsiteX14" fmla="*/ 28025 w 10214441"/>
                <a:gd name="connsiteY14" fmla="*/ 5815584 h 6611112"/>
                <a:gd name="connsiteX15" fmla="*/ 55457 w 10214441"/>
                <a:gd name="connsiteY15" fmla="*/ 5879592 h 6611112"/>
                <a:gd name="connsiteX16" fmla="*/ 82889 w 10214441"/>
                <a:gd name="connsiteY16" fmla="*/ 5943600 h 6611112"/>
                <a:gd name="connsiteX17" fmla="*/ 119465 w 10214441"/>
                <a:gd name="connsiteY17" fmla="*/ 6016752 h 6611112"/>
                <a:gd name="connsiteX18" fmla="*/ 201761 w 10214441"/>
                <a:gd name="connsiteY18" fmla="*/ 6190488 h 6611112"/>
                <a:gd name="connsiteX19" fmla="*/ 293201 w 10214441"/>
                <a:gd name="connsiteY19" fmla="*/ 6300216 h 6611112"/>
                <a:gd name="connsiteX20" fmla="*/ 375497 w 10214441"/>
                <a:gd name="connsiteY20" fmla="*/ 6400800 h 6611112"/>
                <a:gd name="connsiteX21" fmla="*/ 430361 w 10214441"/>
                <a:gd name="connsiteY21" fmla="*/ 6446520 h 6611112"/>
                <a:gd name="connsiteX22" fmla="*/ 512657 w 10214441"/>
                <a:gd name="connsiteY22" fmla="*/ 6528816 h 6611112"/>
                <a:gd name="connsiteX23" fmla="*/ 530945 w 10214441"/>
                <a:gd name="connsiteY23" fmla="*/ 6565392 h 6611112"/>
                <a:gd name="connsiteX24" fmla="*/ 567521 w 10214441"/>
                <a:gd name="connsiteY24" fmla="*/ 6583680 h 6611112"/>
                <a:gd name="connsiteX25" fmla="*/ 631529 w 10214441"/>
                <a:gd name="connsiteY25" fmla="*/ 6611112 h 6611112"/>
                <a:gd name="connsiteX26" fmla="*/ 2560913 w 10214441"/>
                <a:gd name="connsiteY26" fmla="*/ 6601968 h 6611112"/>
                <a:gd name="connsiteX27" fmla="*/ 2652353 w 10214441"/>
                <a:gd name="connsiteY27" fmla="*/ 6583680 h 6611112"/>
                <a:gd name="connsiteX28" fmla="*/ 2798657 w 10214441"/>
                <a:gd name="connsiteY28" fmla="*/ 6547104 h 6611112"/>
                <a:gd name="connsiteX29" fmla="*/ 3063833 w 10214441"/>
                <a:gd name="connsiteY29" fmla="*/ 6464808 h 6611112"/>
                <a:gd name="connsiteX30" fmla="*/ 3146129 w 10214441"/>
                <a:gd name="connsiteY30" fmla="*/ 6437376 h 6611112"/>
                <a:gd name="connsiteX31" fmla="*/ 3246713 w 10214441"/>
                <a:gd name="connsiteY31" fmla="*/ 6419088 h 6611112"/>
                <a:gd name="connsiteX32" fmla="*/ 3310721 w 10214441"/>
                <a:gd name="connsiteY32" fmla="*/ 6409944 h 6611112"/>
                <a:gd name="connsiteX33" fmla="*/ 3347297 w 10214441"/>
                <a:gd name="connsiteY33" fmla="*/ 6400800 h 6611112"/>
                <a:gd name="connsiteX34" fmla="*/ 3658193 w 10214441"/>
                <a:gd name="connsiteY34" fmla="*/ 6364224 h 6611112"/>
                <a:gd name="connsiteX35" fmla="*/ 3758777 w 10214441"/>
                <a:gd name="connsiteY35" fmla="*/ 6345936 h 6611112"/>
                <a:gd name="connsiteX36" fmla="*/ 3932513 w 10214441"/>
                <a:gd name="connsiteY36" fmla="*/ 6327648 h 6611112"/>
                <a:gd name="connsiteX37" fmla="*/ 4014809 w 10214441"/>
                <a:gd name="connsiteY37" fmla="*/ 6309360 h 6611112"/>
                <a:gd name="connsiteX38" fmla="*/ 4206833 w 10214441"/>
                <a:gd name="connsiteY38" fmla="*/ 6281928 h 6611112"/>
                <a:gd name="connsiteX39" fmla="*/ 4408001 w 10214441"/>
                <a:gd name="connsiteY39" fmla="*/ 6263640 h 6611112"/>
                <a:gd name="connsiteX40" fmla="*/ 4654889 w 10214441"/>
                <a:gd name="connsiteY40" fmla="*/ 6236208 h 6611112"/>
                <a:gd name="connsiteX41" fmla="*/ 6035633 w 10214441"/>
                <a:gd name="connsiteY41" fmla="*/ 6254496 h 6611112"/>
                <a:gd name="connsiteX42" fmla="*/ 6300809 w 10214441"/>
                <a:gd name="connsiteY42" fmla="*/ 6281928 h 6611112"/>
                <a:gd name="connsiteX43" fmla="*/ 6785441 w 10214441"/>
                <a:gd name="connsiteY43" fmla="*/ 6309360 h 6611112"/>
                <a:gd name="connsiteX44" fmla="*/ 7443809 w 10214441"/>
                <a:gd name="connsiteY44" fmla="*/ 6318504 h 6611112"/>
                <a:gd name="connsiteX45" fmla="*/ 9620081 w 10214441"/>
                <a:gd name="connsiteY45" fmla="*/ 6309360 h 6611112"/>
                <a:gd name="connsiteX46" fmla="*/ 9647513 w 10214441"/>
                <a:gd name="connsiteY46" fmla="*/ 6300216 h 6611112"/>
                <a:gd name="connsiteX47" fmla="*/ 9738953 w 10214441"/>
                <a:gd name="connsiteY47" fmla="*/ 6281928 h 6611112"/>
                <a:gd name="connsiteX48" fmla="*/ 9793817 w 10214441"/>
                <a:gd name="connsiteY48" fmla="*/ 6263640 h 6611112"/>
                <a:gd name="connsiteX49" fmla="*/ 9857825 w 10214441"/>
                <a:gd name="connsiteY49" fmla="*/ 6236208 h 6611112"/>
                <a:gd name="connsiteX50" fmla="*/ 9985841 w 10214441"/>
                <a:gd name="connsiteY50" fmla="*/ 6117336 h 6611112"/>
                <a:gd name="connsiteX51" fmla="*/ 10022417 w 10214441"/>
                <a:gd name="connsiteY51" fmla="*/ 6080760 h 6611112"/>
                <a:gd name="connsiteX52" fmla="*/ 10068137 w 10214441"/>
                <a:gd name="connsiteY52" fmla="*/ 5998464 h 6611112"/>
                <a:gd name="connsiteX53" fmla="*/ 10077281 w 10214441"/>
                <a:gd name="connsiteY53" fmla="*/ 5971032 h 6611112"/>
                <a:gd name="connsiteX54" fmla="*/ 10095569 w 10214441"/>
                <a:gd name="connsiteY54" fmla="*/ 5897880 h 6611112"/>
                <a:gd name="connsiteX55" fmla="*/ 10113857 w 10214441"/>
                <a:gd name="connsiteY55" fmla="*/ 5815584 h 6611112"/>
                <a:gd name="connsiteX56" fmla="*/ 10132145 w 10214441"/>
                <a:gd name="connsiteY56" fmla="*/ 5596128 h 6611112"/>
                <a:gd name="connsiteX57" fmla="*/ 10141289 w 10214441"/>
                <a:gd name="connsiteY57" fmla="*/ 5550408 h 6611112"/>
                <a:gd name="connsiteX58" fmla="*/ 10150433 w 10214441"/>
                <a:gd name="connsiteY58" fmla="*/ 5440680 h 6611112"/>
                <a:gd name="connsiteX59" fmla="*/ 10177865 w 10214441"/>
                <a:gd name="connsiteY59" fmla="*/ 5065776 h 6611112"/>
                <a:gd name="connsiteX60" fmla="*/ 10187009 w 10214441"/>
                <a:gd name="connsiteY60" fmla="*/ 4645152 h 6611112"/>
                <a:gd name="connsiteX61" fmla="*/ 10214441 w 10214441"/>
                <a:gd name="connsiteY61" fmla="*/ 4389120 h 6611112"/>
                <a:gd name="connsiteX62" fmla="*/ 10205297 w 10214441"/>
                <a:gd name="connsiteY62" fmla="*/ 3008376 h 6611112"/>
                <a:gd name="connsiteX63" fmla="*/ 10196153 w 10214441"/>
                <a:gd name="connsiteY63" fmla="*/ 2852928 h 6611112"/>
                <a:gd name="connsiteX64" fmla="*/ 10187009 w 10214441"/>
                <a:gd name="connsiteY64" fmla="*/ 256032 h 6611112"/>
                <a:gd name="connsiteX65" fmla="*/ 10159577 w 10214441"/>
                <a:gd name="connsiteY65" fmla="*/ 128016 h 6611112"/>
                <a:gd name="connsiteX66" fmla="*/ 10141289 w 10214441"/>
                <a:gd name="connsiteY66" fmla="*/ 27432 h 6611112"/>
                <a:gd name="connsiteX67" fmla="*/ 10123001 w 10214441"/>
                <a:gd name="connsiteY67" fmla="*/ 0 h 6611112"/>
                <a:gd name="connsiteX68" fmla="*/ 9994985 w 10214441"/>
                <a:gd name="connsiteY68" fmla="*/ 18288 h 6611112"/>
                <a:gd name="connsiteX69" fmla="*/ 9629225 w 10214441"/>
                <a:gd name="connsiteY69" fmla="*/ 73152 h 6611112"/>
                <a:gd name="connsiteX70" fmla="*/ 9199457 w 10214441"/>
                <a:gd name="connsiteY70" fmla="*/ 118872 h 6611112"/>
                <a:gd name="connsiteX71" fmla="*/ 8623385 w 10214441"/>
                <a:gd name="connsiteY71" fmla="*/ 164592 h 6611112"/>
                <a:gd name="connsiteX72" fmla="*/ 7837001 w 10214441"/>
                <a:gd name="connsiteY72" fmla="*/ 173736 h 6611112"/>
                <a:gd name="connsiteX73" fmla="*/ 7654121 w 10214441"/>
                <a:gd name="connsiteY73" fmla="*/ 182880 h 6611112"/>
                <a:gd name="connsiteX74" fmla="*/ 7553537 w 10214441"/>
                <a:gd name="connsiteY74" fmla="*/ 192024 h 6611112"/>
                <a:gd name="connsiteX75" fmla="*/ 7471241 w 10214441"/>
                <a:gd name="connsiteY75" fmla="*/ 201168 h 6611112"/>
                <a:gd name="connsiteX76" fmla="*/ 7114625 w 10214441"/>
                <a:gd name="connsiteY76" fmla="*/ 210312 h 6611112"/>
                <a:gd name="connsiteX77" fmla="*/ 7004897 w 10214441"/>
                <a:gd name="connsiteY77" fmla="*/ 219456 h 6611112"/>
                <a:gd name="connsiteX78" fmla="*/ 6776297 w 10214441"/>
                <a:gd name="connsiteY78" fmla="*/ 265176 h 6611112"/>
                <a:gd name="connsiteX79" fmla="*/ 6337385 w 10214441"/>
                <a:gd name="connsiteY79" fmla="*/ 310896 h 6611112"/>
                <a:gd name="connsiteX80" fmla="*/ 6044777 w 10214441"/>
                <a:gd name="connsiteY80" fmla="*/ 338328 h 6611112"/>
                <a:gd name="connsiteX81" fmla="*/ 5532713 w 10214441"/>
                <a:gd name="connsiteY81" fmla="*/ 374904 h 6611112"/>
                <a:gd name="connsiteX82" fmla="*/ 4755473 w 10214441"/>
                <a:gd name="connsiteY82" fmla="*/ 384048 h 6611112"/>
                <a:gd name="connsiteX83" fmla="*/ 1079585 w 10214441"/>
                <a:gd name="connsiteY83" fmla="*/ 374904 h 6611112"/>
                <a:gd name="connsiteX84" fmla="*/ 997289 w 10214441"/>
                <a:gd name="connsiteY84" fmla="*/ 365760 h 6611112"/>
                <a:gd name="connsiteX85" fmla="*/ 768689 w 10214441"/>
                <a:gd name="connsiteY85" fmla="*/ 356616 h 6611112"/>
                <a:gd name="connsiteX86" fmla="*/ 713825 w 10214441"/>
                <a:gd name="connsiteY86" fmla="*/ 347472 h 6611112"/>
                <a:gd name="connsiteX87" fmla="*/ 530945 w 10214441"/>
                <a:gd name="connsiteY87" fmla="*/ 329184 h 6611112"/>
                <a:gd name="connsiteX88" fmla="*/ 476081 w 10214441"/>
                <a:gd name="connsiteY88" fmla="*/ 320040 h 6611112"/>
                <a:gd name="connsiteX89" fmla="*/ 238337 w 10214441"/>
                <a:gd name="connsiteY89"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64236 w 10195788"/>
                <a:gd name="connsiteY16" fmla="*/ 5943600 h 6611112"/>
                <a:gd name="connsiteX17" fmla="*/ 183108 w 10195788"/>
                <a:gd name="connsiteY17" fmla="*/ 6190488 h 6611112"/>
                <a:gd name="connsiteX18" fmla="*/ 274548 w 10195788"/>
                <a:gd name="connsiteY18" fmla="*/ 6300216 h 6611112"/>
                <a:gd name="connsiteX19" fmla="*/ 356844 w 10195788"/>
                <a:gd name="connsiteY19" fmla="*/ 6400800 h 6611112"/>
                <a:gd name="connsiteX20" fmla="*/ 411708 w 10195788"/>
                <a:gd name="connsiteY20" fmla="*/ 6446520 h 6611112"/>
                <a:gd name="connsiteX21" fmla="*/ 494004 w 10195788"/>
                <a:gd name="connsiteY21" fmla="*/ 6528816 h 6611112"/>
                <a:gd name="connsiteX22" fmla="*/ 512292 w 10195788"/>
                <a:gd name="connsiteY22" fmla="*/ 6565392 h 6611112"/>
                <a:gd name="connsiteX23" fmla="*/ 548868 w 10195788"/>
                <a:gd name="connsiteY23" fmla="*/ 6583680 h 6611112"/>
                <a:gd name="connsiteX24" fmla="*/ 612876 w 10195788"/>
                <a:gd name="connsiteY24" fmla="*/ 6611112 h 6611112"/>
                <a:gd name="connsiteX25" fmla="*/ 2542260 w 10195788"/>
                <a:gd name="connsiteY25" fmla="*/ 6601968 h 6611112"/>
                <a:gd name="connsiteX26" fmla="*/ 2633700 w 10195788"/>
                <a:gd name="connsiteY26" fmla="*/ 6583680 h 6611112"/>
                <a:gd name="connsiteX27" fmla="*/ 2780004 w 10195788"/>
                <a:gd name="connsiteY27" fmla="*/ 6547104 h 6611112"/>
                <a:gd name="connsiteX28" fmla="*/ 3045180 w 10195788"/>
                <a:gd name="connsiteY28" fmla="*/ 6464808 h 6611112"/>
                <a:gd name="connsiteX29" fmla="*/ 3127476 w 10195788"/>
                <a:gd name="connsiteY29" fmla="*/ 6437376 h 6611112"/>
                <a:gd name="connsiteX30" fmla="*/ 3228060 w 10195788"/>
                <a:gd name="connsiteY30" fmla="*/ 6419088 h 6611112"/>
                <a:gd name="connsiteX31" fmla="*/ 3292068 w 10195788"/>
                <a:gd name="connsiteY31" fmla="*/ 6409944 h 6611112"/>
                <a:gd name="connsiteX32" fmla="*/ 3328644 w 10195788"/>
                <a:gd name="connsiteY32" fmla="*/ 6400800 h 6611112"/>
                <a:gd name="connsiteX33" fmla="*/ 3639540 w 10195788"/>
                <a:gd name="connsiteY33" fmla="*/ 6364224 h 6611112"/>
                <a:gd name="connsiteX34" fmla="*/ 3740124 w 10195788"/>
                <a:gd name="connsiteY34" fmla="*/ 6345936 h 6611112"/>
                <a:gd name="connsiteX35" fmla="*/ 3913860 w 10195788"/>
                <a:gd name="connsiteY35" fmla="*/ 6327648 h 6611112"/>
                <a:gd name="connsiteX36" fmla="*/ 3996156 w 10195788"/>
                <a:gd name="connsiteY36" fmla="*/ 6309360 h 6611112"/>
                <a:gd name="connsiteX37" fmla="*/ 4188180 w 10195788"/>
                <a:gd name="connsiteY37" fmla="*/ 6281928 h 6611112"/>
                <a:gd name="connsiteX38" fmla="*/ 4389348 w 10195788"/>
                <a:gd name="connsiteY38" fmla="*/ 6263640 h 6611112"/>
                <a:gd name="connsiteX39" fmla="*/ 4636236 w 10195788"/>
                <a:gd name="connsiteY39" fmla="*/ 6236208 h 6611112"/>
                <a:gd name="connsiteX40" fmla="*/ 6016980 w 10195788"/>
                <a:gd name="connsiteY40" fmla="*/ 6254496 h 6611112"/>
                <a:gd name="connsiteX41" fmla="*/ 6282156 w 10195788"/>
                <a:gd name="connsiteY41" fmla="*/ 6281928 h 6611112"/>
                <a:gd name="connsiteX42" fmla="*/ 6766788 w 10195788"/>
                <a:gd name="connsiteY42" fmla="*/ 6309360 h 6611112"/>
                <a:gd name="connsiteX43" fmla="*/ 7425156 w 10195788"/>
                <a:gd name="connsiteY43" fmla="*/ 6318504 h 6611112"/>
                <a:gd name="connsiteX44" fmla="*/ 9601428 w 10195788"/>
                <a:gd name="connsiteY44" fmla="*/ 6309360 h 6611112"/>
                <a:gd name="connsiteX45" fmla="*/ 9628860 w 10195788"/>
                <a:gd name="connsiteY45" fmla="*/ 6300216 h 6611112"/>
                <a:gd name="connsiteX46" fmla="*/ 9720300 w 10195788"/>
                <a:gd name="connsiteY46" fmla="*/ 6281928 h 6611112"/>
                <a:gd name="connsiteX47" fmla="*/ 9775164 w 10195788"/>
                <a:gd name="connsiteY47" fmla="*/ 6263640 h 6611112"/>
                <a:gd name="connsiteX48" fmla="*/ 9839172 w 10195788"/>
                <a:gd name="connsiteY48" fmla="*/ 6236208 h 6611112"/>
                <a:gd name="connsiteX49" fmla="*/ 9967188 w 10195788"/>
                <a:gd name="connsiteY49" fmla="*/ 6117336 h 6611112"/>
                <a:gd name="connsiteX50" fmla="*/ 10003764 w 10195788"/>
                <a:gd name="connsiteY50" fmla="*/ 6080760 h 6611112"/>
                <a:gd name="connsiteX51" fmla="*/ 10049484 w 10195788"/>
                <a:gd name="connsiteY51" fmla="*/ 5998464 h 6611112"/>
                <a:gd name="connsiteX52" fmla="*/ 10058628 w 10195788"/>
                <a:gd name="connsiteY52" fmla="*/ 5971032 h 6611112"/>
                <a:gd name="connsiteX53" fmla="*/ 10076916 w 10195788"/>
                <a:gd name="connsiteY53" fmla="*/ 5897880 h 6611112"/>
                <a:gd name="connsiteX54" fmla="*/ 10095204 w 10195788"/>
                <a:gd name="connsiteY54" fmla="*/ 5815584 h 6611112"/>
                <a:gd name="connsiteX55" fmla="*/ 10113492 w 10195788"/>
                <a:gd name="connsiteY55" fmla="*/ 5596128 h 6611112"/>
                <a:gd name="connsiteX56" fmla="*/ 10122636 w 10195788"/>
                <a:gd name="connsiteY56" fmla="*/ 5550408 h 6611112"/>
                <a:gd name="connsiteX57" fmla="*/ 10131780 w 10195788"/>
                <a:gd name="connsiteY57" fmla="*/ 5440680 h 6611112"/>
                <a:gd name="connsiteX58" fmla="*/ 10159212 w 10195788"/>
                <a:gd name="connsiteY58" fmla="*/ 5065776 h 6611112"/>
                <a:gd name="connsiteX59" fmla="*/ 10168356 w 10195788"/>
                <a:gd name="connsiteY59" fmla="*/ 4645152 h 6611112"/>
                <a:gd name="connsiteX60" fmla="*/ 10195788 w 10195788"/>
                <a:gd name="connsiteY60" fmla="*/ 4389120 h 6611112"/>
                <a:gd name="connsiteX61" fmla="*/ 10186644 w 10195788"/>
                <a:gd name="connsiteY61" fmla="*/ 3008376 h 6611112"/>
                <a:gd name="connsiteX62" fmla="*/ 10177500 w 10195788"/>
                <a:gd name="connsiteY62" fmla="*/ 2852928 h 6611112"/>
                <a:gd name="connsiteX63" fmla="*/ 10168356 w 10195788"/>
                <a:gd name="connsiteY63" fmla="*/ 256032 h 6611112"/>
                <a:gd name="connsiteX64" fmla="*/ 10140924 w 10195788"/>
                <a:gd name="connsiteY64" fmla="*/ 128016 h 6611112"/>
                <a:gd name="connsiteX65" fmla="*/ 10122636 w 10195788"/>
                <a:gd name="connsiteY65" fmla="*/ 27432 h 6611112"/>
                <a:gd name="connsiteX66" fmla="*/ 10104348 w 10195788"/>
                <a:gd name="connsiteY66" fmla="*/ 0 h 6611112"/>
                <a:gd name="connsiteX67" fmla="*/ 9976332 w 10195788"/>
                <a:gd name="connsiteY67" fmla="*/ 18288 h 6611112"/>
                <a:gd name="connsiteX68" fmla="*/ 9610572 w 10195788"/>
                <a:gd name="connsiteY68" fmla="*/ 73152 h 6611112"/>
                <a:gd name="connsiteX69" fmla="*/ 9180804 w 10195788"/>
                <a:gd name="connsiteY69" fmla="*/ 118872 h 6611112"/>
                <a:gd name="connsiteX70" fmla="*/ 8604732 w 10195788"/>
                <a:gd name="connsiteY70" fmla="*/ 164592 h 6611112"/>
                <a:gd name="connsiteX71" fmla="*/ 7818348 w 10195788"/>
                <a:gd name="connsiteY71" fmla="*/ 173736 h 6611112"/>
                <a:gd name="connsiteX72" fmla="*/ 7635468 w 10195788"/>
                <a:gd name="connsiteY72" fmla="*/ 182880 h 6611112"/>
                <a:gd name="connsiteX73" fmla="*/ 7534884 w 10195788"/>
                <a:gd name="connsiteY73" fmla="*/ 192024 h 6611112"/>
                <a:gd name="connsiteX74" fmla="*/ 7452588 w 10195788"/>
                <a:gd name="connsiteY74" fmla="*/ 201168 h 6611112"/>
                <a:gd name="connsiteX75" fmla="*/ 7095972 w 10195788"/>
                <a:gd name="connsiteY75" fmla="*/ 210312 h 6611112"/>
                <a:gd name="connsiteX76" fmla="*/ 6986244 w 10195788"/>
                <a:gd name="connsiteY76" fmla="*/ 219456 h 6611112"/>
                <a:gd name="connsiteX77" fmla="*/ 6757644 w 10195788"/>
                <a:gd name="connsiteY77" fmla="*/ 265176 h 6611112"/>
                <a:gd name="connsiteX78" fmla="*/ 6318732 w 10195788"/>
                <a:gd name="connsiteY78" fmla="*/ 310896 h 6611112"/>
                <a:gd name="connsiteX79" fmla="*/ 6026124 w 10195788"/>
                <a:gd name="connsiteY79" fmla="*/ 338328 h 6611112"/>
                <a:gd name="connsiteX80" fmla="*/ 5514060 w 10195788"/>
                <a:gd name="connsiteY80" fmla="*/ 374904 h 6611112"/>
                <a:gd name="connsiteX81" fmla="*/ 4736820 w 10195788"/>
                <a:gd name="connsiteY81" fmla="*/ 384048 h 6611112"/>
                <a:gd name="connsiteX82" fmla="*/ 1060932 w 10195788"/>
                <a:gd name="connsiteY82" fmla="*/ 374904 h 6611112"/>
                <a:gd name="connsiteX83" fmla="*/ 978636 w 10195788"/>
                <a:gd name="connsiteY83" fmla="*/ 365760 h 6611112"/>
                <a:gd name="connsiteX84" fmla="*/ 750036 w 10195788"/>
                <a:gd name="connsiteY84" fmla="*/ 356616 h 6611112"/>
                <a:gd name="connsiteX85" fmla="*/ 695172 w 10195788"/>
                <a:gd name="connsiteY85" fmla="*/ 347472 h 6611112"/>
                <a:gd name="connsiteX86" fmla="*/ 512292 w 10195788"/>
                <a:gd name="connsiteY86" fmla="*/ 329184 h 6611112"/>
                <a:gd name="connsiteX87" fmla="*/ 457428 w 10195788"/>
                <a:gd name="connsiteY87" fmla="*/ 320040 h 6611112"/>
                <a:gd name="connsiteX88" fmla="*/ 219684 w 10195788"/>
                <a:gd name="connsiteY88"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36804 w 10195788"/>
                <a:gd name="connsiteY15" fmla="*/ 5879592 h 6611112"/>
                <a:gd name="connsiteX16" fmla="*/ 183108 w 10195788"/>
                <a:gd name="connsiteY16" fmla="*/ 6190488 h 6611112"/>
                <a:gd name="connsiteX17" fmla="*/ 274548 w 10195788"/>
                <a:gd name="connsiteY17" fmla="*/ 6300216 h 6611112"/>
                <a:gd name="connsiteX18" fmla="*/ 356844 w 10195788"/>
                <a:gd name="connsiteY18" fmla="*/ 6400800 h 6611112"/>
                <a:gd name="connsiteX19" fmla="*/ 411708 w 10195788"/>
                <a:gd name="connsiteY19" fmla="*/ 6446520 h 6611112"/>
                <a:gd name="connsiteX20" fmla="*/ 494004 w 10195788"/>
                <a:gd name="connsiteY20" fmla="*/ 6528816 h 6611112"/>
                <a:gd name="connsiteX21" fmla="*/ 512292 w 10195788"/>
                <a:gd name="connsiteY21" fmla="*/ 6565392 h 6611112"/>
                <a:gd name="connsiteX22" fmla="*/ 548868 w 10195788"/>
                <a:gd name="connsiteY22" fmla="*/ 6583680 h 6611112"/>
                <a:gd name="connsiteX23" fmla="*/ 612876 w 10195788"/>
                <a:gd name="connsiteY23" fmla="*/ 6611112 h 6611112"/>
                <a:gd name="connsiteX24" fmla="*/ 2542260 w 10195788"/>
                <a:gd name="connsiteY24" fmla="*/ 6601968 h 6611112"/>
                <a:gd name="connsiteX25" fmla="*/ 2633700 w 10195788"/>
                <a:gd name="connsiteY25" fmla="*/ 6583680 h 6611112"/>
                <a:gd name="connsiteX26" fmla="*/ 2780004 w 10195788"/>
                <a:gd name="connsiteY26" fmla="*/ 6547104 h 6611112"/>
                <a:gd name="connsiteX27" fmla="*/ 3045180 w 10195788"/>
                <a:gd name="connsiteY27" fmla="*/ 6464808 h 6611112"/>
                <a:gd name="connsiteX28" fmla="*/ 3127476 w 10195788"/>
                <a:gd name="connsiteY28" fmla="*/ 6437376 h 6611112"/>
                <a:gd name="connsiteX29" fmla="*/ 3228060 w 10195788"/>
                <a:gd name="connsiteY29" fmla="*/ 6419088 h 6611112"/>
                <a:gd name="connsiteX30" fmla="*/ 3292068 w 10195788"/>
                <a:gd name="connsiteY30" fmla="*/ 6409944 h 6611112"/>
                <a:gd name="connsiteX31" fmla="*/ 3328644 w 10195788"/>
                <a:gd name="connsiteY31" fmla="*/ 6400800 h 6611112"/>
                <a:gd name="connsiteX32" fmla="*/ 3639540 w 10195788"/>
                <a:gd name="connsiteY32" fmla="*/ 6364224 h 6611112"/>
                <a:gd name="connsiteX33" fmla="*/ 3740124 w 10195788"/>
                <a:gd name="connsiteY33" fmla="*/ 6345936 h 6611112"/>
                <a:gd name="connsiteX34" fmla="*/ 3913860 w 10195788"/>
                <a:gd name="connsiteY34" fmla="*/ 6327648 h 6611112"/>
                <a:gd name="connsiteX35" fmla="*/ 3996156 w 10195788"/>
                <a:gd name="connsiteY35" fmla="*/ 6309360 h 6611112"/>
                <a:gd name="connsiteX36" fmla="*/ 4188180 w 10195788"/>
                <a:gd name="connsiteY36" fmla="*/ 6281928 h 6611112"/>
                <a:gd name="connsiteX37" fmla="*/ 4389348 w 10195788"/>
                <a:gd name="connsiteY37" fmla="*/ 6263640 h 6611112"/>
                <a:gd name="connsiteX38" fmla="*/ 4636236 w 10195788"/>
                <a:gd name="connsiteY38" fmla="*/ 6236208 h 6611112"/>
                <a:gd name="connsiteX39" fmla="*/ 6016980 w 10195788"/>
                <a:gd name="connsiteY39" fmla="*/ 6254496 h 6611112"/>
                <a:gd name="connsiteX40" fmla="*/ 6282156 w 10195788"/>
                <a:gd name="connsiteY40" fmla="*/ 6281928 h 6611112"/>
                <a:gd name="connsiteX41" fmla="*/ 6766788 w 10195788"/>
                <a:gd name="connsiteY41" fmla="*/ 6309360 h 6611112"/>
                <a:gd name="connsiteX42" fmla="*/ 7425156 w 10195788"/>
                <a:gd name="connsiteY42" fmla="*/ 6318504 h 6611112"/>
                <a:gd name="connsiteX43" fmla="*/ 9601428 w 10195788"/>
                <a:gd name="connsiteY43" fmla="*/ 6309360 h 6611112"/>
                <a:gd name="connsiteX44" fmla="*/ 9628860 w 10195788"/>
                <a:gd name="connsiteY44" fmla="*/ 6300216 h 6611112"/>
                <a:gd name="connsiteX45" fmla="*/ 9720300 w 10195788"/>
                <a:gd name="connsiteY45" fmla="*/ 6281928 h 6611112"/>
                <a:gd name="connsiteX46" fmla="*/ 9775164 w 10195788"/>
                <a:gd name="connsiteY46" fmla="*/ 6263640 h 6611112"/>
                <a:gd name="connsiteX47" fmla="*/ 9839172 w 10195788"/>
                <a:gd name="connsiteY47" fmla="*/ 6236208 h 6611112"/>
                <a:gd name="connsiteX48" fmla="*/ 9967188 w 10195788"/>
                <a:gd name="connsiteY48" fmla="*/ 6117336 h 6611112"/>
                <a:gd name="connsiteX49" fmla="*/ 10003764 w 10195788"/>
                <a:gd name="connsiteY49" fmla="*/ 6080760 h 6611112"/>
                <a:gd name="connsiteX50" fmla="*/ 10049484 w 10195788"/>
                <a:gd name="connsiteY50" fmla="*/ 5998464 h 6611112"/>
                <a:gd name="connsiteX51" fmla="*/ 10058628 w 10195788"/>
                <a:gd name="connsiteY51" fmla="*/ 5971032 h 6611112"/>
                <a:gd name="connsiteX52" fmla="*/ 10076916 w 10195788"/>
                <a:gd name="connsiteY52" fmla="*/ 5897880 h 6611112"/>
                <a:gd name="connsiteX53" fmla="*/ 10095204 w 10195788"/>
                <a:gd name="connsiteY53" fmla="*/ 5815584 h 6611112"/>
                <a:gd name="connsiteX54" fmla="*/ 10113492 w 10195788"/>
                <a:gd name="connsiteY54" fmla="*/ 5596128 h 6611112"/>
                <a:gd name="connsiteX55" fmla="*/ 10122636 w 10195788"/>
                <a:gd name="connsiteY55" fmla="*/ 5550408 h 6611112"/>
                <a:gd name="connsiteX56" fmla="*/ 10131780 w 10195788"/>
                <a:gd name="connsiteY56" fmla="*/ 5440680 h 6611112"/>
                <a:gd name="connsiteX57" fmla="*/ 10159212 w 10195788"/>
                <a:gd name="connsiteY57" fmla="*/ 5065776 h 6611112"/>
                <a:gd name="connsiteX58" fmla="*/ 10168356 w 10195788"/>
                <a:gd name="connsiteY58" fmla="*/ 4645152 h 6611112"/>
                <a:gd name="connsiteX59" fmla="*/ 10195788 w 10195788"/>
                <a:gd name="connsiteY59" fmla="*/ 4389120 h 6611112"/>
                <a:gd name="connsiteX60" fmla="*/ 10186644 w 10195788"/>
                <a:gd name="connsiteY60" fmla="*/ 3008376 h 6611112"/>
                <a:gd name="connsiteX61" fmla="*/ 10177500 w 10195788"/>
                <a:gd name="connsiteY61" fmla="*/ 2852928 h 6611112"/>
                <a:gd name="connsiteX62" fmla="*/ 10168356 w 10195788"/>
                <a:gd name="connsiteY62" fmla="*/ 256032 h 6611112"/>
                <a:gd name="connsiteX63" fmla="*/ 10140924 w 10195788"/>
                <a:gd name="connsiteY63" fmla="*/ 128016 h 6611112"/>
                <a:gd name="connsiteX64" fmla="*/ 10122636 w 10195788"/>
                <a:gd name="connsiteY64" fmla="*/ 27432 h 6611112"/>
                <a:gd name="connsiteX65" fmla="*/ 10104348 w 10195788"/>
                <a:gd name="connsiteY65" fmla="*/ 0 h 6611112"/>
                <a:gd name="connsiteX66" fmla="*/ 9976332 w 10195788"/>
                <a:gd name="connsiteY66" fmla="*/ 18288 h 6611112"/>
                <a:gd name="connsiteX67" fmla="*/ 9610572 w 10195788"/>
                <a:gd name="connsiteY67" fmla="*/ 73152 h 6611112"/>
                <a:gd name="connsiteX68" fmla="*/ 9180804 w 10195788"/>
                <a:gd name="connsiteY68" fmla="*/ 118872 h 6611112"/>
                <a:gd name="connsiteX69" fmla="*/ 8604732 w 10195788"/>
                <a:gd name="connsiteY69" fmla="*/ 164592 h 6611112"/>
                <a:gd name="connsiteX70" fmla="*/ 7818348 w 10195788"/>
                <a:gd name="connsiteY70" fmla="*/ 173736 h 6611112"/>
                <a:gd name="connsiteX71" fmla="*/ 7635468 w 10195788"/>
                <a:gd name="connsiteY71" fmla="*/ 182880 h 6611112"/>
                <a:gd name="connsiteX72" fmla="*/ 7534884 w 10195788"/>
                <a:gd name="connsiteY72" fmla="*/ 192024 h 6611112"/>
                <a:gd name="connsiteX73" fmla="*/ 7452588 w 10195788"/>
                <a:gd name="connsiteY73" fmla="*/ 201168 h 6611112"/>
                <a:gd name="connsiteX74" fmla="*/ 7095972 w 10195788"/>
                <a:gd name="connsiteY74" fmla="*/ 210312 h 6611112"/>
                <a:gd name="connsiteX75" fmla="*/ 6986244 w 10195788"/>
                <a:gd name="connsiteY75" fmla="*/ 219456 h 6611112"/>
                <a:gd name="connsiteX76" fmla="*/ 6757644 w 10195788"/>
                <a:gd name="connsiteY76" fmla="*/ 265176 h 6611112"/>
                <a:gd name="connsiteX77" fmla="*/ 6318732 w 10195788"/>
                <a:gd name="connsiteY77" fmla="*/ 310896 h 6611112"/>
                <a:gd name="connsiteX78" fmla="*/ 6026124 w 10195788"/>
                <a:gd name="connsiteY78" fmla="*/ 338328 h 6611112"/>
                <a:gd name="connsiteX79" fmla="*/ 5514060 w 10195788"/>
                <a:gd name="connsiteY79" fmla="*/ 374904 h 6611112"/>
                <a:gd name="connsiteX80" fmla="*/ 4736820 w 10195788"/>
                <a:gd name="connsiteY80" fmla="*/ 384048 h 6611112"/>
                <a:gd name="connsiteX81" fmla="*/ 1060932 w 10195788"/>
                <a:gd name="connsiteY81" fmla="*/ 374904 h 6611112"/>
                <a:gd name="connsiteX82" fmla="*/ 978636 w 10195788"/>
                <a:gd name="connsiteY82" fmla="*/ 365760 h 6611112"/>
                <a:gd name="connsiteX83" fmla="*/ 750036 w 10195788"/>
                <a:gd name="connsiteY83" fmla="*/ 356616 h 6611112"/>
                <a:gd name="connsiteX84" fmla="*/ 695172 w 10195788"/>
                <a:gd name="connsiteY84" fmla="*/ 347472 h 6611112"/>
                <a:gd name="connsiteX85" fmla="*/ 512292 w 10195788"/>
                <a:gd name="connsiteY85" fmla="*/ 329184 h 6611112"/>
                <a:gd name="connsiteX86" fmla="*/ 457428 w 10195788"/>
                <a:gd name="connsiteY86" fmla="*/ 320040 h 6611112"/>
                <a:gd name="connsiteX87" fmla="*/ 219684 w 10195788"/>
                <a:gd name="connsiteY87"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11708 w 10195788"/>
                <a:gd name="connsiteY18" fmla="*/ 6446520 h 6611112"/>
                <a:gd name="connsiteX19" fmla="*/ 494004 w 10195788"/>
                <a:gd name="connsiteY19" fmla="*/ 6528816 h 6611112"/>
                <a:gd name="connsiteX20" fmla="*/ 512292 w 10195788"/>
                <a:gd name="connsiteY20" fmla="*/ 6565392 h 6611112"/>
                <a:gd name="connsiteX21" fmla="*/ 548868 w 10195788"/>
                <a:gd name="connsiteY21" fmla="*/ 6583680 h 6611112"/>
                <a:gd name="connsiteX22" fmla="*/ 612876 w 10195788"/>
                <a:gd name="connsiteY22" fmla="*/ 6611112 h 6611112"/>
                <a:gd name="connsiteX23" fmla="*/ 2542260 w 10195788"/>
                <a:gd name="connsiteY23" fmla="*/ 6601968 h 6611112"/>
                <a:gd name="connsiteX24" fmla="*/ 2633700 w 10195788"/>
                <a:gd name="connsiteY24" fmla="*/ 6583680 h 6611112"/>
                <a:gd name="connsiteX25" fmla="*/ 2780004 w 10195788"/>
                <a:gd name="connsiteY25" fmla="*/ 6547104 h 6611112"/>
                <a:gd name="connsiteX26" fmla="*/ 3045180 w 10195788"/>
                <a:gd name="connsiteY26" fmla="*/ 6464808 h 6611112"/>
                <a:gd name="connsiteX27" fmla="*/ 3127476 w 10195788"/>
                <a:gd name="connsiteY27" fmla="*/ 6437376 h 6611112"/>
                <a:gd name="connsiteX28" fmla="*/ 3228060 w 10195788"/>
                <a:gd name="connsiteY28" fmla="*/ 6419088 h 6611112"/>
                <a:gd name="connsiteX29" fmla="*/ 3292068 w 10195788"/>
                <a:gd name="connsiteY29" fmla="*/ 6409944 h 6611112"/>
                <a:gd name="connsiteX30" fmla="*/ 3328644 w 10195788"/>
                <a:gd name="connsiteY30" fmla="*/ 6400800 h 6611112"/>
                <a:gd name="connsiteX31" fmla="*/ 3639540 w 10195788"/>
                <a:gd name="connsiteY31" fmla="*/ 6364224 h 6611112"/>
                <a:gd name="connsiteX32" fmla="*/ 3740124 w 10195788"/>
                <a:gd name="connsiteY32" fmla="*/ 6345936 h 6611112"/>
                <a:gd name="connsiteX33" fmla="*/ 3913860 w 10195788"/>
                <a:gd name="connsiteY33" fmla="*/ 6327648 h 6611112"/>
                <a:gd name="connsiteX34" fmla="*/ 3996156 w 10195788"/>
                <a:gd name="connsiteY34" fmla="*/ 6309360 h 6611112"/>
                <a:gd name="connsiteX35" fmla="*/ 4188180 w 10195788"/>
                <a:gd name="connsiteY35" fmla="*/ 6281928 h 6611112"/>
                <a:gd name="connsiteX36" fmla="*/ 4389348 w 10195788"/>
                <a:gd name="connsiteY36" fmla="*/ 6263640 h 6611112"/>
                <a:gd name="connsiteX37" fmla="*/ 4636236 w 10195788"/>
                <a:gd name="connsiteY37" fmla="*/ 6236208 h 6611112"/>
                <a:gd name="connsiteX38" fmla="*/ 6016980 w 10195788"/>
                <a:gd name="connsiteY38" fmla="*/ 6254496 h 6611112"/>
                <a:gd name="connsiteX39" fmla="*/ 6282156 w 10195788"/>
                <a:gd name="connsiteY39" fmla="*/ 6281928 h 6611112"/>
                <a:gd name="connsiteX40" fmla="*/ 6766788 w 10195788"/>
                <a:gd name="connsiteY40" fmla="*/ 6309360 h 6611112"/>
                <a:gd name="connsiteX41" fmla="*/ 7425156 w 10195788"/>
                <a:gd name="connsiteY41" fmla="*/ 6318504 h 6611112"/>
                <a:gd name="connsiteX42" fmla="*/ 9601428 w 10195788"/>
                <a:gd name="connsiteY42" fmla="*/ 6309360 h 6611112"/>
                <a:gd name="connsiteX43" fmla="*/ 9628860 w 10195788"/>
                <a:gd name="connsiteY43" fmla="*/ 6300216 h 6611112"/>
                <a:gd name="connsiteX44" fmla="*/ 9720300 w 10195788"/>
                <a:gd name="connsiteY44" fmla="*/ 6281928 h 6611112"/>
                <a:gd name="connsiteX45" fmla="*/ 9775164 w 10195788"/>
                <a:gd name="connsiteY45" fmla="*/ 6263640 h 6611112"/>
                <a:gd name="connsiteX46" fmla="*/ 9839172 w 10195788"/>
                <a:gd name="connsiteY46" fmla="*/ 6236208 h 6611112"/>
                <a:gd name="connsiteX47" fmla="*/ 9967188 w 10195788"/>
                <a:gd name="connsiteY47" fmla="*/ 6117336 h 6611112"/>
                <a:gd name="connsiteX48" fmla="*/ 10003764 w 10195788"/>
                <a:gd name="connsiteY48" fmla="*/ 6080760 h 6611112"/>
                <a:gd name="connsiteX49" fmla="*/ 10049484 w 10195788"/>
                <a:gd name="connsiteY49" fmla="*/ 5998464 h 6611112"/>
                <a:gd name="connsiteX50" fmla="*/ 10058628 w 10195788"/>
                <a:gd name="connsiteY50" fmla="*/ 5971032 h 6611112"/>
                <a:gd name="connsiteX51" fmla="*/ 10076916 w 10195788"/>
                <a:gd name="connsiteY51" fmla="*/ 5897880 h 6611112"/>
                <a:gd name="connsiteX52" fmla="*/ 10095204 w 10195788"/>
                <a:gd name="connsiteY52" fmla="*/ 5815584 h 6611112"/>
                <a:gd name="connsiteX53" fmla="*/ 10113492 w 10195788"/>
                <a:gd name="connsiteY53" fmla="*/ 5596128 h 6611112"/>
                <a:gd name="connsiteX54" fmla="*/ 10122636 w 10195788"/>
                <a:gd name="connsiteY54" fmla="*/ 5550408 h 6611112"/>
                <a:gd name="connsiteX55" fmla="*/ 10131780 w 10195788"/>
                <a:gd name="connsiteY55" fmla="*/ 5440680 h 6611112"/>
                <a:gd name="connsiteX56" fmla="*/ 10159212 w 10195788"/>
                <a:gd name="connsiteY56" fmla="*/ 5065776 h 6611112"/>
                <a:gd name="connsiteX57" fmla="*/ 10168356 w 10195788"/>
                <a:gd name="connsiteY57" fmla="*/ 4645152 h 6611112"/>
                <a:gd name="connsiteX58" fmla="*/ 10195788 w 10195788"/>
                <a:gd name="connsiteY58" fmla="*/ 4389120 h 6611112"/>
                <a:gd name="connsiteX59" fmla="*/ 10186644 w 10195788"/>
                <a:gd name="connsiteY59" fmla="*/ 3008376 h 6611112"/>
                <a:gd name="connsiteX60" fmla="*/ 10177500 w 10195788"/>
                <a:gd name="connsiteY60" fmla="*/ 2852928 h 6611112"/>
                <a:gd name="connsiteX61" fmla="*/ 10168356 w 10195788"/>
                <a:gd name="connsiteY61" fmla="*/ 256032 h 6611112"/>
                <a:gd name="connsiteX62" fmla="*/ 10140924 w 10195788"/>
                <a:gd name="connsiteY62" fmla="*/ 128016 h 6611112"/>
                <a:gd name="connsiteX63" fmla="*/ 10122636 w 10195788"/>
                <a:gd name="connsiteY63" fmla="*/ 27432 h 6611112"/>
                <a:gd name="connsiteX64" fmla="*/ 10104348 w 10195788"/>
                <a:gd name="connsiteY64" fmla="*/ 0 h 6611112"/>
                <a:gd name="connsiteX65" fmla="*/ 9976332 w 10195788"/>
                <a:gd name="connsiteY65" fmla="*/ 18288 h 6611112"/>
                <a:gd name="connsiteX66" fmla="*/ 9610572 w 10195788"/>
                <a:gd name="connsiteY66" fmla="*/ 73152 h 6611112"/>
                <a:gd name="connsiteX67" fmla="*/ 9180804 w 10195788"/>
                <a:gd name="connsiteY67" fmla="*/ 118872 h 6611112"/>
                <a:gd name="connsiteX68" fmla="*/ 8604732 w 10195788"/>
                <a:gd name="connsiteY68" fmla="*/ 164592 h 6611112"/>
                <a:gd name="connsiteX69" fmla="*/ 7818348 w 10195788"/>
                <a:gd name="connsiteY69" fmla="*/ 173736 h 6611112"/>
                <a:gd name="connsiteX70" fmla="*/ 7635468 w 10195788"/>
                <a:gd name="connsiteY70" fmla="*/ 182880 h 6611112"/>
                <a:gd name="connsiteX71" fmla="*/ 7534884 w 10195788"/>
                <a:gd name="connsiteY71" fmla="*/ 192024 h 6611112"/>
                <a:gd name="connsiteX72" fmla="*/ 7452588 w 10195788"/>
                <a:gd name="connsiteY72" fmla="*/ 201168 h 6611112"/>
                <a:gd name="connsiteX73" fmla="*/ 7095972 w 10195788"/>
                <a:gd name="connsiteY73" fmla="*/ 210312 h 6611112"/>
                <a:gd name="connsiteX74" fmla="*/ 6986244 w 10195788"/>
                <a:gd name="connsiteY74" fmla="*/ 219456 h 6611112"/>
                <a:gd name="connsiteX75" fmla="*/ 6757644 w 10195788"/>
                <a:gd name="connsiteY75" fmla="*/ 265176 h 6611112"/>
                <a:gd name="connsiteX76" fmla="*/ 6318732 w 10195788"/>
                <a:gd name="connsiteY76" fmla="*/ 310896 h 6611112"/>
                <a:gd name="connsiteX77" fmla="*/ 6026124 w 10195788"/>
                <a:gd name="connsiteY77" fmla="*/ 338328 h 6611112"/>
                <a:gd name="connsiteX78" fmla="*/ 5514060 w 10195788"/>
                <a:gd name="connsiteY78" fmla="*/ 374904 h 6611112"/>
                <a:gd name="connsiteX79" fmla="*/ 4736820 w 10195788"/>
                <a:gd name="connsiteY79" fmla="*/ 384048 h 6611112"/>
                <a:gd name="connsiteX80" fmla="*/ 1060932 w 10195788"/>
                <a:gd name="connsiteY80" fmla="*/ 374904 h 6611112"/>
                <a:gd name="connsiteX81" fmla="*/ 978636 w 10195788"/>
                <a:gd name="connsiteY81" fmla="*/ 365760 h 6611112"/>
                <a:gd name="connsiteX82" fmla="*/ 750036 w 10195788"/>
                <a:gd name="connsiteY82" fmla="*/ 356616 h 6611112"/>
                <a:gd name="connsiteX83" fmla="*/ 695172 w 10195788"/>
                <a:gd name="connsiteY83" fmla="*/ 347472 h 6611112"/>
                <a:gd name="connsiteX84" fmla="*/ 512292 w 10195788"/>
                <a:gd name="connsiteY84" fmla="*/ 329184 h 6611112"/>
                <a:gd name="connsiteX85" fmla="*/ 457428 w 10195788"/>
                <a:gd name="connsiteY85" fmla="*/ 320040 h 6611112"/>
                <a:gd name="connsiteX86" fmla="*/ 219684 w 10195788"/>
                <a:gd name="connsiteY86" fmla="*/ 347472 h 6611112"/>
                <a:gd name="connsiteX0" fmla="*/ 219684 w 10195788"/>
                <a:gd name="connsiteY0" fmla="*/ 347472 h 6611112"/>
                <a:gd name="connsiteX1" fmla="*/ 201396 w 10195788"/>
                <a:gd name="connsiteY1" fmla="*/ 393192 h 6611112"/>
                <a:gd name="connsiteX2" fmla="*/ 183108 w 10195788"/>
                <a:gd name="connsiteY2" fmla="*/ 475488 h 6611112"/>
                <a:gd name="connsiteX3" fmla="*/ 173964 w 10195788"/>
                <a:gd name="connsiteY3" fmla="*/ 566928 h 6611112"/>
                <a:gd name="connsiteX4" fmla="*/ 164820 w 10195788"/>
                <a:gd name="connsiteY4" fmla="*/ 685800 h 6611112"/>
                <a:gd name="connsiteX5" fmla="*/ 119100 w 10195788"/>
                <a:gd name="connsiteY5" fmla="*/ 987552 h 6611112"/>
                <a:gd name="connsiteX6" fmla="*/ 109956 w 10195788"/>
                <a:gd name="connsiteY6" fmla="*/ 1225296 h 6611112"/>
                <a:gd name="connsiteX7" fmla="*/ 82524 w 10195788"/>
                <a:gd name="connsiteY7" fmla="*/ 1563624 h 6611112"/>
                <a:gd name="connsiteX8" fmla="*/ 73380 w 10195788"/>
                <a:gd name="connsiteY8" fmla="*/ 1892808 h 6611112"/>
                <a:gd name="connsiteX9" fmla="*/ 55092 w 10195788"/>
                <a:gd name="connsiteY9" fmla="*/ 2148840 h 6611112"/>
                <a:gd name="connsiteX10" fmla="*/ 45948 w 10195788"/>
                <a:gd name="connsiteY10" fmla="*/ 2962656 h 6611112"/>
                <a:gd name="connsiteX11" fmla="*/ 27660 w 10195788"/>
                <a:gd name="connsiteY11" fmla="*/ 3538728 h 6611112"/>
                <a:gd name="connsiteX12" fmla="*/ 18516 w 10195788"/>
                <a:gd name="connsiteY12" fmla="*/ 4297680 h 6611112"/>
                <a:gd name="connsiteX13" fmla="*/ 228 w 10195788"/>
                <a:gd name="connsiteY13" fmla="*/ 5157216 h 6611112"/>
                <a:gd name="connsiteX14" fmla="*/ 9372 w 10195788"/>
                <a:gd name="connsiteY14" fmla="*/ 5815584 h 6611112"/>
                <a:gd name="connsiteX15" fmla="*/ 183108 w 10195788"/>
                <a:gd name="connsiteY15" fmla="*/ 6190488 h 6611112"/>
                <a:gd name="connsiteX16" fmla="*/ 274548 w 10195788"/>
                <a:gd name="connsiteY16" fmla="*/ 6300216 h 6611112"/>
                <a:gd name="connsiteX17" fmla="*/ 356844 w 10195788"/>
                <a:gd name="connsiteY17" fmla="*/ 6400800 h 6611112"/>
                <a:gd name="connsiteX18" fmla="*/ 494004 w 10195788"/>
                <a:gd name="connsiteY18" fmla="*/ 6528816 h 6611112"/>
                <a:gd name="connsiteX19" fmla="*/ 512292 w 10195788"/>
                <a:gd name="connsiteY19" fmla="*/ 6565392 h 6611112"/>
                <a:gd name="connsiteX20" fmla="*/ 548868 w 10195788"/>
                <a:gd name="connsiteY20" fmla="*/ 6583680 h 6611112"/>
                <a:gd name="connsiteX21" fmla="*/ 612876 w 10195788"/>
                <a:gd name="connsiteY21" fmla="*/ 6611112 h 6611112"/>
                <a:gd name="connsiteX22" fmla="*/ 2542260 w 10195788"/>
                <a:gd name="connsiteY22" fmla="*/ 6601968 h 6611112"/>
                <a:gd name="connsiteX23" fmla="*/ 2633700 w 10195788"/>
                <a:gd name="connsiteY23" fmla="*/ 6583680 h 6611112"/>
                <a:gd name="connsiteX24" fmla="*/ 2780004 w 10195788"/>
                <a:gd name="connsiteY24" fmla="*/ 6547104 h 6611112"/>
                <a:gd name="connsiteX25" fmla="*/ 3045180 w 10195788"/>
                <a:gd name="connsiteY25" fmla="*/ 6464808 h 6611112"/>
                <a:gd name="connsiteX26" fmla="*/ 3127476 w 10195788"/>
                <a:gd name="connsiteY26" fmla="*/ 6437376 h 6611112"/>
                <a:gd name="connsiteX27" fmla="*/ 3228060 w 10195788"/>
                <a:gd name="connsiteY27" fmla="*/ 6419088 h 6611112"/>
                <a:gd name="connsiteX28" fmla="*/ 3292068 w 10195788"/>
                <a:gd name="connsiteY28" fmla="*/ 6409944 h 6611112"/>
                <a:gd name="connsiteX29" fmla="*/ 3328644 w 10195788"/>
                <a:gd name="connsiteY29" fmla="*/ 6400800 h 6611112"/>
                <a:gd name="connsiteX30" fmla="*/ 3639540 w 10195788"/>
                <a:gd name="connsiteY30" fmla="*/ 6364224 h 6611112"/>
                <a:gd name="connsiteX31" fmla="*/ 3740124 w 10195788"/>
                <a:gd name="connsiteY31" fmla="*/ 6345936 h 6611112"/>
                <a:gd name="connsiteX32" fmla="*/ 3913860 w 10195788"/>
                <a:gd name="connsiteY32" fmla="*/ 6327648 h 6611112"/>
                <a:gd name="connsiteX33" fmla="*/ 3996156 w 10195788"/>
                <a:gd name="connsiteY33" fmla="*/ 6309360 h 6611112"/>
                <a:gd name="connsiteX34" fmla="*/ 4188180 w 10195788"/>
                <a:gd name="connsiteY34" fmla="*/ 6281928 h 6611112"/>
                <a:gd name="connsiteX35" fmla="*/ 4389348 w 10195788"/>
                <a:gd name="connsiteY35" fmla="*/ 6263640 h 6611112"/>
                <a:gd name="connsiteX36" fmla="*/ 4636236 w 10195788"/>
                <a:gd name="connsiteY36" fmla="*/ 6236208 h 6611112"/>
                <a:gd name="connsiteX37" fmla="*/ 6016980 w 10195788"/>
                <a:gd name="connsiteY37" fmla="*/ 6254496 h 6611112"/>
                <a:gd name="connsiteX38" fmla="*/ 6282156 w 10195788"/>
                <a:gd name="connsiteY38" fmla="*/ 6281928 h 6611112"/>
                <a:gd name="connsiteX39" fmla="*/ 6766788 w 10195788"/>
                <a:gd name="connsiteY39" fmla="*/ 6309360 h 6611112"/>
                <a:gd name="connsiteX40" fmla="*/ 7425156 w 10195788"/>
                <a:gd name="connsiteY40" fmla="*/ 6318504 h 6611112"/>
                <a:gd name="connsiteX41" fmla="*/ 9601428 w 10195788"/>
                <a:gd name="connsiteY41" fmla="*/ 6309360 h 6611112"/>
                <a:gd name="connsiteX42" fmla="*/ 9628860 w 10195788"/>
                <a:gd name="connsiteY42" fmla="*/ 6300216 h 6611112"/>
                <a:gd name="connsiteX43" fmla="*/ 9720300 w 10195788"/>
                <a:gd name="connsiteY43" fmla="*/ 6281928 h 6611112"/>
                <a:gd name="connsiteX44" fmla="*/ 9775164 w 10195788"/>
                <a:gd name="connsiteY44" fmla="*/ 6263640 h 6611112"/>
                <a:gd name="connsiteX45" fmla="*/ 9839172 w 10195788"/>
                <a:gd name="connsiteY45" fmla="*/ 6236208 h 6611112"/>
                <a:gd name="connsiteX46" fmla="*/ 9967188 w 10195788"/>
                <a:gd name="connsiteY46" fmla="*/ 6117336 h 6611112"/>
                <a:gd name="connsiteX47" fmla="*/ 10003764 w 10195788"/>
                <a:gd name="connsiteY47" fmla="*/ 6080760 h 6611112"/>
                <a:gd name="connsiteX48" fmla="*/ 10049484 w 10195788"/>
                <a:gd name="connsiteY48" fmla="*/ 5998464 h 6611112"/>
                <a:gd name="connsiteX49" fmla="*/ 10058628 w 10195788"/>
                <a:gd name="connsiteY49" fmla="*/ 5971032 h 6611112"/>
                <a:gd name="connsiteX50" fmla="*/ 10076916 w 10195788"/>
                <a:gd name="connsiteY50" fmla="*/ 5897880 h 6611112"/>
                <a:gd name="connsiteX51" fmla="*/ 10095204 w 10195788"/>
                <a:gd name="connsiteY51" fmla="*/ 5815584 h 6611112"/>
                <a:gd name="connsiteX52" fmla="*/ 10113492 w 10195788"/>
                <a:gd name="connsiteY52" fmla="*/ 5596128 h 6611112"/>
                <a:gd name="connsiteX53" fmla="*/ 10122636 w 10195788"/>
                <a:gd name="connsiteY53" fmla="*/ 5550408 h 6611112"/>
                <a:gd name="connsiteX54" fmla="*/ 10131780 w 10195788"/>
                <a:gd name="connsiteY54" fmla="*/ 5440680 h 6611112"/>
                <a:gd name="connsiteX55" fmla="*/ 10159212 w 10195788"/>
                <a:gd name="connsiteY55" fmla="*/ 5065776 h 6611112"/>
                <a:gd name="connsiteX56" fmla="*/ 10168356 w 10195788"/>
                <a:gd name="connsiteY56" fmla="*/ 4645152 h 6611112"/>
                <a:gd name="connsiteX57" fmla="*/ 10195788 w 10195788"/>
                <a:gd name="connsiteY57" fmla="*/ 4389120 h 6611112"/>
                <a:gd name="connsiteX58" fmla="*/ 10186644 w 10195788"/>
                <a:gd name="connsiteY58" fmla="*/ 3008376 h 6611112"/>
                <a:gd name="connsiteX59" fmla="*/ 10177500 w 10195788"/>
                <a:gd name="connsiteY59" fmla="*/ 2852928 h 6611112"/>
                <a:gd name="connsiteX60" fmla="*/ 10168356 w 10195788"/>
                <a:gd name="connsiteY60" fmla="*/ 256032 h 6611112"/>
                <a:gd name="connsiteX61" fmla="*/ 10140924 w 10195788"/>
                <a:gd name="connsiteY61" fmla="*/ 128016 h 6611112"/>
                <a:gd name="connsiteX62" fmla="*/ 10122636 w 10195788"/>
                <a:gd name="connsiteY62" fmla="*/ 27432 h 6611112"/>
                <a:gd name="connsiteX63" fmla="*/ 10104348 w 10195788"/>
                <a:gd name="connsiteY63" fmla="*/ 0 h 6611112"/>
                <a:gd name="connsiteX64" fmla="*/ 9976332 w 10195788"/>
                <a:gd name="connsiteY64" fmla="*/ 18288 h 6611112"/>
                <a:gd name="connsiteX65" fmla="*/ 9610572 w 10195788"/>
                <a:gd name="connsiteY65" fmla="*/ 73152 h 6611112"/>
                <a:gd name="connsiteX66" fmla="*/ 9180804 w 10195788"/>
                <a:gd name="connsiteY66" fmla="*/ 118872 h 6611112"/>
                <a:gd name="connsiteX67" fmla="*/ 8604732 w 10195788"/>
                <a:gd name="connsiteY67" fmla="*/ 164592 h 6611112"/>
                <a:gd name="connsiteX68" fmla="*/ 7818348 w 10195788"/>
                <a:gd name="connsiteY68" fmla="*/ 173736 h 6611112"/>
                <a:gd name="connsiteX69" fmla="*/ 7635468 w 10195788"/>
                <a:gd name="connsiteY69" fmla="*/ 182880 h 6611112"/>
                <a:gd name="connsiteX70" fmla="*/ 7534884 w 10195788"/>
                <a:gd name="connsiteY70" fmla="*/ 192024 h 6611112"/>
                <a:gd name="connsiteX71" fmla="*/ 7452588 w 10195788"/>
                <a:gd name="connsiteY71" fmla="*/ 201168 h 6611112"/>
                <a:gd name="connsiteX72" fmla="*/ 7095972 w 10195788"/>
                <a:gd name="connsiteY72" fmla="*/ 210312 h 6611112"/>
                <a:gd name="connsiteX73" fmla="*/ 6986244 w 10195788"/>
                <a:gd name="connsiteY73" fmla="*/ 219456 h 6611112"/>
                <a:gd name="connsiteX74" fmla="*/ 6757644 w 10195788"/>
                <a:gd name="connsiteY74" fmla="*/ 265176 h 6611112"/>
                <a:gd name="connsiteX75" fmla="*/ 6318732 w 10195788"/>
                <a:gd name="connsiteY75" fmla="*/ 310896 h 6611112"/>
                <a:gd name="connsiteX76" fmla="*/ 6026124 w 10195788"/>
                <a:gd name="connsiteY76" fmla="*/ 338328 h 6611112"/>
                <a:gd name="connsiteX77" fmla="*/ 5514060 w 10195788"/>
                <a:gd name="connsiteY77" fmla="*/ 374904 h 6611112"/>
                <a:gd name="connsiteX78" fmla="*/ 4736820 w 10195788"/>
                <a:gd name="connsiteY78" fmla="*/ 384048 h 6611112"/>
                <a:gd name="connsiteX79" fmla="*/ 1060932 w 10195788"/>
                <a:gd name="connsiteY79" fmla="*/ 374904 h 6611112"/>
                <a:gd name="connsiteX80" fmla="*/ 978636 w 10195788"/>
                <a:gd name="connsiteY80" fmla="*/ 365760 h 6611112"/>
                <a:gd name="connsiteX81" fmla="*/ 750036 w 10195788"/>
                <a:gd name="connsiteY81" fmla="*/ 356616 h 6611112"/>
                <a:gd name="connsiteX82" fmla="*/ 695172 w 10195788"/>
                <a:gd name="connsiteY82" fmla="*/ 347472 h 6611112"/>
                <a:gd name="connsiteX83" fmla="*/ 512292 w 10195788"/>
                <a:gd name="connsiteY83" fmla="*/ 329184 h 6611112"/>
                <a:gd name="connsiteX84" fmla="*/ 457428 w 10195788"/>
                <a:gd name="connsiteY84" fmla="*/ 320040 h 6611112"/>
                <a:gd name="connsiteX85" fmla="*/ 219684 w 10195788"/>
                <a:gd name="connsiteY85" fmla="*/ 347472 h 6611112"/>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548868 w 10195788"/>
                <a:gd name="connsiteY20" fmla="*/ 6583680 h 6601968"/>
                <a:gd name="connsiteX21" fmla="*/ 2542260 w 10195788"/>
                <a:gd name="connsiteY21" fmla="*/ 6601968 h 6601968"/>
                <a:gd name="connsiteX22" fmla="*/ 2633700 w 10195788"/>
                <a:gd name="connsiteY22" fmla="*/ 6583680 h 6601968"/>
                <a:gd name="connsiteX23" fmla="*/ 2780004 w 10195788"/>
                <a:gd name="connsiteY23" fmla="*/ 6547104 h 6601968"/>
                <a:gd name="connsiteX24" fmla="*/ 3045180 w 10195788"/>
                <a:gd name="connsiteY24" fmla="*/ 6464808 h 6601968"/>
                <a:gd name="connsiteX25" fmla="*/ 3127476 w 10195788"/>
                <a:gd name="connsiteY25" fmla="*/ 6437376 h 6601968"/>
                <a:gd name="connsiteX26" fmla="*/ 3228060 w 10195788"/>
                <a:gd name="connsiteY26" fmla="*/ 6419088 h 6601968"/>
                <a:gd name="connsiteX27" fmla="*/ 3292068 w 10195788"/>
                <a:gd name="connsiteY27" fmla="*/ 6409944 h 6601968"/>
                <a:gd name="connsiteX28" fmla="*/ 3328644 w 10195788"/>
                <a:gd name="connsiteY28" fmla="*/ 6400800 h 6601968"/>
                <a:gd name="connsiteX29" fmla="*/ 3639540 w 10195788"/>
                <a:gd name="connsiteY29" fmla="*/ 6364224 h 6601968"/>
                <a:gd name="connsiteX30" fmla="*/ 3740124 w 10195788"/>
                <a:gd name="connsiteY30" fmla="*/ 6345936 h 6601968"/>
                <a:gd name="connsiteX31" fmla="*/ 3913860 w 10195788"/>
                <a:gd name="connsiteY31" fmla="*/ 6327648 h 6601968"/>
                <a:gd name="connsiteX32" fmla="*/ 3996156 w 10195788"/>
                <a:gd name="connsiteY32" fmla="*/ 6309360 h 6601968"/>
                <a:gd name="connsiteX33" fmla="*/ 4188180 w 10195788"/>
                <a:gd name="connsiteY33" fmla="*/ 6281928 h 6601968"/>
                <a:gd name="connsiteX34" fmla="*/ 4389348 w 10195788"/>
                <a:gd name="connsiteY34" fmla="*/ 6263640 h 6601968"/>
                <a:gd name="connsiteX35" fmla="*/ 4636236 w 10195788"/>
                <a:gd name="connsiteY35" fmla="*/ 6236208 h 6601968"/>
                <a:gd name="connsiteX36" fmla="*/ 6016980 w 10195788"/>
                <a:gd name="connsiteY36" fmla="*/ 6254496 h 6601968"/>
                <a:gd name="connsiteX37" fmla="*/ 6282156 w 10195788"/>
                <a:gd name="connsiteY37" fmla="*/ 6281928 h 6601968"/>
                <a:gd name="connsiteX38" fmla="*/ 6766788 w 10195788"/>
                <a:gd name="connsiteY38" fmla="*/ 6309360 h 6601968"/>
                <a:gd name="connsiteX39" fmla="*/ 7425156 w 10195788"/>
                <a:gd name="connsiteY39" fmla="*/ 6318504 h 6601968"/>
                <a:gd name="connsiteX40" fmla="*/ 9601428 w 10195788"/>
                <a:gd name="connsiteY40" fmla="*/ 6309360 h 6601968"/>
                <a:gd name="connsiteX41" fmla="*/ 9628860 w 10195788"/>
                <a:gd name="connsiteY41" fmla="*/ 6300216 h 6601968"/>
                <a:gd name="connsiteX42" fmla="*/ 9720300 w 10195788"/>
                <a:gd name="connsiteY42" fmla="*/ 6281928 h 6601968"/>
                <a:gd name="connsiteX43" fmla="*/ 9775164 w 10195788"/>
                <a:gd name="connsiteY43" fmla="*/ 6263640 h 6601968"/>
                <a:gd name="connsiteX44" fmla="*/ 9839172 w 10195788"/>
                <a:gd name="connsiteY44" fmla="*/ 6236208 h 6601968"/>
                <a:gd name="connsiteX45" fmla="*/ 9967188 w 10195788"/>
                <a:gd name="connsiteY45" fmla="*/ 6117336 h 6601968"/>
                <a:gd name="connsiteX46" fmla="*/ 10003764 w 10195788"/>
                <a:gd name="connsiteY46" fmla="*/ 6080760 h 6601968"/>
                <a:gd name="connsiteX47" fmla="*/ 10049484 w 10195788"/>
                <a:gd name="connsiteY47" fmla="*/ 5998464 h 6601968"/>
                <a:gd name="connsiteX48" fmla="*/ 10058628 w 10195788"/>
                <a:gd name="connsiteY48" fmla="*/ 5971032 h 6601968"/>
                <a:gd name="connsiteX49" fmla="*/ 10076916 w 10195788"/>
                <a:gd name="connsiteY49" fmla="*/ 5897880 h 6601968"/>
                <a:gd name="connsiteX50" fmla="*/ 10095204 w 10195788"/>
                <a:gd name="connsiteY50" fmla="*/ 5815584 h 6601968"/>
                <a:gd name="connsiteX51" fmla="*/ 10113492 w 10195788"/>
                <a:gd name="connsiteY51" fmla="*/ 5596128 h 6601968"/>
                <a:gd name="connsiteX52" fmla="*/ 10122636 w 10195788"/>
                <a:gd name="connsiteY52" fmla="*/ 5550408 h 6601968"/>
                <a:gd name="connsiteX53" fmla="*/ 10131780 w 10195788"/>
                <a:gd name="connsiteY53" fmla="*/ 5440680 h 6601968"/>
                <a:gd name="connsiteX54" fmla="*/ 10159212 w 10195788"/>
                <a:gd name="connsiteY54" fmla="*/ 5065776 h 6601968"/>
                <a:gd name="connsiteX55" fmla="*/ 10168356 w 10195788"/>
                <a:gd name="connsiteY55" fmla="*/ 4645152 h 6601968"/>
                <a:gd name="connsiteX56" fmla="*/ 10195788 w 10195788"/>
                <a:gd name="connsiteY56" fmla="*/ 4389120 h 6601968"/>
                <a:gd name="connsiteX57" fmla="*/ 10186644 w 10195788"/>
                <a:gd name="connsiteY57" fmla="*/ 3008376 h 6601968"/>
                <a:gd name="connsiteX58" fmla="*/ 10177500 w 10195788"/>
                <a:gd name="connsiteY58" fmla="*/ 2852928 h 6601968"/>
                <a:gd name="connsiteX59" fmla="*/ 10168356 w 10195788"/>
                <a:gd name="connsiteY59" fmla="*/ 256032 h 6601968"/>
                <a:gd name="connsiteX60" fmla="*/ 10140924 w 10195788"/>
                <a:gd name="connsiteY60" fmla="*/ 128016 h 6601968"/>
                <a:gd name="connsiteX61" fmla="*/ 10122636 w 10195788"/>
                <a:gd name="connsiteY61" fmla="*/ 27432 h 6601968"/>
                <a:gd name="connsiteX62" fmla="*/ 10104348 w 10195788"/>
                <a:gd name="connsiteY62" fmla="*/ 0 h 6601968"/>
                <a:gd name="connsiteX63" fmla="*/ 9976332 w 10195788"/>
                <a:gd name="connsiteY63" fmla="*/ 18288 h 6601968"/>
                <a:gd name="connsiteX64" fmla="*/ 9610572 w 10195788"/>
                <a:gd name="connsiteY64" fmla="*/ 73152 h 6601968"/>
                <a:gd name="connsiteX65" fmla="*/ 9180804 w 10195788"/>
                <a:gd name="connsiteY65" fmla="*/ 118872 h 6601968"/>
                <a:gd name="connsiteX66" fmla="*/ 8604732 w 10195788"/>
                <a:gd name="connsiteY66" fmla="*/ 164592 h 6601968"/>
                <a:gd name="connsiteX67" fmla="*/ 7818348 w 10195788"/>
                <a:gd name="connsiteY67" fmla="*/ 173736 h 6601968"/>
                <a:gd name="connsiteX68" fmla="*/ 7635468 w 10195788"/>
                <a:gd name="connsiteY68" fmla="*/ 182880 h 6601968"/>
                <a:gd name="connsiteX69" fmla="*/ 7534884 w 10195788"/>
                <a:gd name="connsiteY69" fmla="*/ 192024 h 6601968"/>
                <a:gd name="connsiteX70" fmla="*/ 7452588 w 10195788"/>
                <a:gd name="connsiteY70" fmla="*/ 201168 h 6601968"/>
                <a:gd name="connsiteX71" fmla="*/ 7095972 w 10195788"/>
                <a:gd name="connsiteY71" fmla="*/ 210312 h 6601968"/>
                <a:gd name="connsiteX72" fmla="*/ 6986244 w 10195788"/>
                <a:gd name="connsiteY72" fmla="*/ 219456 h 6601968"/>
                <a:gd name="connsiteX73" fmla="*/ 6757644 w 10195788"/>
                <a:gd name="connsiteY73" fmla="*/ 265176 h 6601968"/>
                <a:gd name="connsiteX74" fmla="*/ 6318732 w 10195788"/>
                <a:gd name="connsiteY74" fmla="*/ 310896 h 6601968"/>
                <a:gd name="connsiteX75" fmla="*/ 6026124 w 10195788"/>
                <a:gd name="connsiteY75" fmla="*/ 338328 h 6601968"/>
                <a:gd name="connsiteX76" fmla="*/ 5514060 w 10195788"/>
                <a:gd name="connsiteY76" fmla="*/ 374904 h 6601968"/>
                <a:gd name="connsiteX77" fmla="*/ 4736820 w 10195788"/>
                <a:gd name="connsiteY77" fmla="*/ 384048 h 6601968"/>
                <a:gd name="connsiteX78" fmla="*/ 1060932 w 10195788"/>
                <a:gd name="connsiteY78" fmla="*/ 374904 h 6601968"/>
                <a:gd name="connsiteX79" fmla="*/ 978636 w 10195788"/>
                <a:gd name="connsiteY79" fmla="*/ 365760 h 6601968"/>
                <a:gd name="connsiteX80" fmla="*/ 750036 w 10195788"/>
                <a:gd name="connsiteY80" fmla="*/ 356616 h 6601968"/>
                <a:gd name="connsiteX81" fmla="*/ 695172 w 10195788"/>
                <a:gd name="connsiteY81" fmla="*/ 347472 h 6601968"/>
                <a:gd name="connsiteX82" fmla="*/ 512292 w 10195788"/>
                <a:gd name="connsiteY82" fmla="*/ 329184 h 6601968"/>
                <a:gd name="connsiteX83" fmla="*/ 457428 w 10195788"/>
                <a:gd name="connsiteY83" fmla="*/ 320040 h 6601968"/>
                <a:gd name="connsiteX84" fmla="*/ 219684 w 10195788"/>
                <a:gd name="connsiteY84"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512292 w 10195788"/>
                <a:gd name="connsiteY19" fmla="*/ 6565392 h 6601968"/>
                <a:gd name="connsiteX20" fmla="*/ 2542260 w 10195788"/>
                <a:gd name="connsiteY20" fmla="*/ 6601968 h 6601968"/>
                <a:gd name="connsiteX21" fmla="*/ 2633700 w 10195788"/>
                <a:gd name="connsiteY21" fmla="*/ 6583680 h 6601968"/>
                <a:gd name="connsiteX22" fmla="*/ 2780004 w 10195788"/>
                <a:gd name="connsiteY22" fmla="*/ 6547104 h 6601968"/>
                <a:gd name="connsiteX23" fmla="*/ 3045180 w 10195788"/>
                <a:gd name="connsiteY23" fmla="*/ 6464808 h 6601968"/>
                <a:gd name="connsiteX24" fmla="*/ 3127476 w 10195788"/>
                <a:gd name="connsiteY24" fmla="*/ 6437376 h 6601968"/>
                <a:gd name="connsiteX25" fmla="*/ 3228060 w 10195788"/>
                <a:gd name="connsiteY25" fmla="*/ 6419088 h 6601968"/>
                <a:gd name="connsiteX26" fmla="*/ 3292068 w 10195788"/>
                <a:gd name="connsiteY26" fmla="*/ 6409944 h 6601968"/>
                <a:gd name="connsiteX27" fmla="*/ 3328644 w 10195788"/>
                <a:gd name="connsiteY27" fmla="*/ 6400800 h 6601968"/>
                <a:gd name="connsiteX28" fmla="*/ 3639540 w 10195788"/>
                <a:gd name="connsiteY28" fmla="*/ 6364224 h 6601968"/>
                <a:gd name="connsiteX29" fmla="*/ 3740124 w 10195788"/>
                <a:gd name="connsiteY29" fmla="*/ 6345936 h 6601968"/>
                <a:gd name="connsiteX30" fmla="*/ 3913860 w 10195788"/>
                <a:gd name="connsiteY30" fmla="*/ 6327648 h 6601968"/>
                <a:gd name="connsiteX31" fmla="*/ 3996156 w 10195788"/>
                <a:gd name="connsiteY31" fmla="*/ 6309360 h 6601968"/>
                <a:gd name="connsiteX32" fmla="*/ 4188180 w 10195788"/>
                <a:gd name="connsiteY32" fmla="*/ 6281928 h 6601968"/>
                <a:gd name="connsiteX33" fmla="*/ 4389348 w 10195788"/>
                <a:gd name="connsiteY33" fmla="*/ 6263640 h 6601968"/>
                <a:gd name="connsiteX34" fmla="*/ 4636236 w 10195788"/>
                <a:gd name="connsiteY34" fmla="*/ 6236208 h 6601968"/>
                <a:gd name="connsiteX35" fmla="*/ 6016980 w 10195788"/>
                <a:gd name="connsiteY35" fmla="*/ 6254496 h 6601968"/>
                <a:gd name="connsiteX36" fmla="*/ 6282156 w 10195788"/>
                <a:gd name="connsiteY36" fmla="*/ 6281928 h 6601968"/>
                <a:gd name="connsiteX37" fmla="*/ 6766788 w 10195788"/>
                <a:gd name="connsiteY37" fmla="*/ 6309360 h 6601968"/>
                <a:gd name="connsiteX38" fmla="*/ 7425156 w 10195788"/>
                <a:gd name="connsiteY38" fmla="*/ 6318504 h 6601968"/>
                <a:gd name="connsiteX39" fmla="*/ 9601428 w 10195788"/>
                <a:gd name="connsiteY39" fmla="*/ 6309360 h 6601968"/>
                <a:gd name="connsiteX40" fmla="*/ 9628860 w 10195788"/>
                <a:gd name="connsiteY40" fmla="*/ 6300216 h 6601968"/>
                <a:gd name="connsiteX41" fmla="*/ 9720300 w 10195788"/>
                <a:gd name="connsiteY41" fmla="*/ 6281928 h 6601968"/>
                <a:gd name="connsiteX42" fmla="*/ 9775164 w 10195788"/>
                <a:gd name="connsiteY42" fmla="*/ 6263640 h 6601968"/>
                <a:gd name="connsiteX43" fmla="*/ 9839172 w 10195788"/>
                <a:gd name="connsiteY43" fmla="*/ 6236208 h 6601968"/>
                <a:gd name="connsiteX44" fmla="*/ 9967188 w 10195788"/>
                <a:gd name="connsiteY44" fmla="*/ 6117336 h 6601968"/>
                <a:gd name="connsiteX45" fmla="*/ 10003764 w 10195788"/>
                <a:gd name="connsiteY45" fmla="*/ 6080760 h 6601968"/>
                <a:gd name="connsiteX46" fmla="*/ 10049484 w 10195788"/>
                <a:gd name="connsiteY46" fmla="*/ 5998464 h 6601968"/>
                <a:gd name="connsiteX47" fmla="*/ 10058628 w 10195788"/>
                <a:gd name="connsiteY47" fmla="*/ 5971032 h 6601968"/>
                <a:gd name="connsiteX48" fmla="*/ 10076916 w 10195788"/>
                <a:gd name="connsiteY48" fmla="*/ 5897880 h 6601968"/>
                <a:gd name="connsiteX49" fmla="*/ 10095204 w 10195788"/>
                <a:gd name="connsiteY49" fmla="*/ 5815584 h 6601968"/>
                <a:gd name="connsiteX50" fmla="*/ 10113492 w 10195788"/>
                <a:gd name="connsiteY50" fmla="*/ 5596128 h 6601968"/>
                <a:gd name="connsiteX51" fmla="*/ 10122636 w 10195788"/>
                <a:gd name="connsiteY51" fmla="*/ 5550408 h 6601968"/>
                <a:gd name="connsiteX52" fmla="*/ 10131780 w 10195788"/>
                <a:gd name="connsiteY52" fmla="*/ 5440680 h 6601968"/>
                <a:gd name="connsiteX53" fmla="*/ 10159212 w 10195788"/>
                <a:gd name="connsiteY53" fmla="*/ 5065776 h 6601968"/>
                <a:gd name="connsiteX54" fmla="*/ 10168356 w 10195788"/>
                <a:gd name="connsiteY54" fmla="*/ 4645152 h 6601968"/>
                <a:gd name="connsiteX55" fmla="*/ 10195788 w 10195788"/>
                <a:gd name="connsiteY55" fmla="*/ 4389120 h 6601968"/>
                <a:gd name="connsiteX56" fmla="*/ 10186644 w 10195788"/>
                <a:gd name="connsiteY56" fmla="*/ 3008376 h 6601968"/>
                <a:gd name="connsiteX57" fmla="*/ 10177500 w 10195788"/>
                <a:gd name="connsiteY57" fmla="*/ 2852928 h 6601968"/>
                <a:gd name="connsiteX58" fmla="*/ 10168356 w 10195788"/>
                <a:gd name="connsiteY58" fmla="*/ 256032 h 6601968"/>
                <a:gd name="connsiteX59" fmla="*/ 10140924 w 10195788"/>
                <a:gd name="connsiteY59" fmla="*/ 128016 h 6601968"/>
                <a:gd name="connsiteX60" fmla="*/ 10122636 w 10195788"/>
                <a:gd name="connsiteY60" fmla="*/ 27432 h 6601968"/>
                <a:gd name="connsiteX61" fmla="*/ 10104348 w 10195788"/>
                <a:gd name="connsiteY61" fmla="*/ 0 h 6601968"/>
                <a:gd name="connsiteX62" fmla="*/ 9976332 w 10195788"/>
                <a:gd name="connsiteY62" fmla="*/ 18288 h 6601968"/>
                <a:gd name="connsiteX63" fmla="*/ 9610572 w 10195788"/>
                <a:gd name="connsiteY63" fmla="*/ 73152 h 6601968"/>
                <a:gd name="connsiteX64" fmla="*/ 9180804 w 10195788"/>
                <a:gd name="connsiteY64" fmla="*/ 118872 h 6601968"/>
                <a:gd name="connsiteX65" fmla="*/ 8604732 w 10195788"/>
                <a:gd name="connsiteY65" fmla="*/ 164592 h 6601968"/>
                <a:gd name="connsiteX66" fmla="*/ 7818348 w 10195788"/>
                <a:gd name="connsiteY66" fmla="*/ 173736 h 6601968"/>
                <a:gd name="connsiteX67" fmla="*/ 7635468 w 10195788"/>
                <a:gd name="connsiteY67" fmla="*/ 182880 h 6601968"/>
                <a:gd name="connsiteX68" fmla="*/ 7534884 w 10195788"/>
                <a:gd name="connsiteY68" fmla="*/ 192024 h 6601968"/>
                <a:gd name="connsiteX69" fmla="*/ 7452588 w 10195788"/>
                <a:gd name="connsiteY69" fmla="*/ 201168 h 6601968"/>
                <a:gd name="connsiteX70" fmla="*/ 7095972 w 10195788"/>
                <a:gd name="connsiteY70" fmla="*/ 210312 h 6601968"/>
                <a:gd name="connsiteX71" fmla="*/ 6986244 w 10195788"/>
                <a:gd name="connsiteY71" fmla="*/ 219456 h 6601968"/>
                <a:gd name="connsiteX72" fmla="*/ 6757644 w 10195788"/>
                <a:gd name="connsiteY72" fmla="*/ 265176 h 6601968"/>
                <a:gd name="connsiteX73" fmla="*/ 6318732 w 10195788"/>
                <a:gd name="connsiteY73" fmla="*/ 310896 h 6601968"/>
                <a:gd name="connsiteX74" fmla="*/ 6026124 w 10195788"/>
                <a:gd name="connsiteY74" fmla="*/ 338328 h 6601968"/>
                <a:gd name="connsiteX75" fmla="*/ 5514060 w 10195788"/>
                <a:gd name="connsiteY75" fmla="*/ 374904 h 6601968"/>
                <a:gd name="connsiteX76" fmla="*/ 4736820 w 10195788"/>
                <a:gd name="connsiteY76" fmla="*/ 384048 h 6601968"/>
                <a:gd name="connsiteX77" fmla="*/ 1060932 w 10195788"/>
                <a:gd name="connsiteY77" fmla="*/ 374904 h 6601968"/>
                <a:gd name="connsiteX78" fmla="*/ 978636 w 10195788"/>
                <a:gd name="connsiteY78" fmla="*/ 365760 h 6601968"/>
                <a:gd name="connsiteX79" fmla="*/ 750036 w 10195788"/>
                <a:gd name="connsiteY79" fmla="*/ 356616 h 6601968"/>
                <a:gd name="connsiteX80" fmla="*/ 695172 w 10195788"/>
                <a:gd name="connsiteY80" fmla="*/ 347472 h 6601968"/>
                <a:gd name="connsiteX81" fmla="*/ 512292 w 10195788"/>
                <a:gd name="connsiteY81" fmla="*/ 329184 h 6601968"/>
                <a:gd name="connsiteX82" fmla="*/ 457428 w 10195788"/>
                <a:gd name="connsiteY82" fmla="*/ 320040 h 6601968"/>
                <a:gd name="connsiteX83" fmla="*/ 219684 w 10195788"/>
                <a:gd name="connsiteY83"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494004 w 10195788"/>
                <a:gd name="connsiteY18" fmla="*/ 6528816 h 6601968"/>
                <a:gd name="connsiteX19" fmla="*/ 2542260 w 10195788"/>
                <a:gd name="connsiteY19" fmla="*/ 6601968 h 6601968"/>
                <a:gd name="connsiteX20" fmla="*/ 2633700 w 10195788"/>
                <a:gd name="connsiteY20" fmla="*/ 6583680 h 6601968"/>
                <a:gd name="connsiteX21" fmla="*/ 2780004 w 10195788"/>
                <a:gd name="connsiteY21" fmla="*/ 6547104 h 6601968"/>
                <a:gd name="connsiteX22" fmla="*/ 3045180 w 10195788"/>
                <a:gd name="connsiteY22" fmla="*/ 6464808 h 6601968"/>
                <a:gd name="connsiteX23" fmla="*/ 3127476 w 10195788"/>
                <a:gd name="connsiteY23" fmla="*/ 6437376 h 6601968"/>
                <a:gd name="connsiteX24" fmla="*/ 3228060 w 10195788"/>
                <a:gd name="connsiteY24" fmla="*/ 6419088 h 6601968"/>
                <a:gd name="connsiteX25" fmla="*/ 3292068 w 10195788"/>
                <a:gd name="connsiteY25" fmla="*/ 6409944 h 6601968"/>
                <a:gd name="connsiteX26" fmla="*/ 3328644 w 10195788"/>
                <a:gd name="connsiteY26" fmla="*/ 6400800 h 6601968"/>
                <a:gd name="connsiteX27" fmla="*/ 3639540 w 10195788"/>
                <a:gd name="connsiteY27" fmla="*/ 6364224 h 6601968"/>
                <a:gd name="connsiteX28" fmla="*/ 3740124 w 10195788"/>
                <a:gd name="connsiteY28" fmla="*/ 6345936 h 6601968"/>
                <a:gd name="connsiteX29" fmla="*/ 3913860 w 10195788"/>
                <a:gd name="connsiteY29" fmla="*/ 6327648 h 6601968"/>
                <a:gd name="connsiteX30" fmla="*/ 3996156 w 10195788"/>
                <a:gd name="connsiteY30" fmla="*/ 6309360 h 6601968"/>
                <a:gd name="connsiteX31" fmla="*/ 4188180 w 10195788"/>
                <a:gd name="connsiteY31" fmla="*/ 6281928 h 6601968"/>
                <a:gd name="connsiteX32" fmla="*/ 4389348 w 10195788"/>
                <a:gd name="connsiteY32" fmla="*/ 6263640 h 6601968"/>
                <a:gd name="connsiteX33" fmla="*/ 4636236 w 10195788"/>
                <a:gd name="connsiteY33" fmla="*/ 6236208 h 6601968"/>
                <a:gd name="connsiteX34" fmla="*/ 6016980 w 10195788"/>
                <a:gd name="connsiteY34" fmla="*/ 6254496 h 6601968"/>
                <a:gd name="connsiteX35" fmla="*/ 6282156 w 10195788"/>
                <a:gd name="connsiteY35" fmla="*/ 6281928 h 6601968"/>
                <a:gd name="connsiteX36" fmla="*/ 6766788 w 10195788"/>
                <a:gd name="connsiteY36" fmla="*/ 6309360 h 6601968"/>
                <a:gd name="connsiteX37" fmla="*/ 7425156 w 10195788"/>
                <a:gd name="connsiteY37" fmla="*/ 6318504 h 6601968"/>
                <a:gd name="connsiteX38" fmla="*/ 9601428 w 10195788"/>
                <a:gd name="connsiteY38" fmla="*/ 6309360 h 6601968"/>
                <a:gd name="connsiteX39" fmla="*/ 9628860 w 10195788"/>
                <a:gd name="connsiteY39" fmla="*/ 6300216 h 6601968"/>
                <a:gd name="connsiteX40" fmla="*/ 9720300 w 10195788"/>
                <a:gd name="connsiteY40" fmla="*/ 6281928 h 6601968"/>
                <a:gd name="connsiteX41" fmla="*/ 9775164 w 10195788"/>
                <a:gd name="connsiteY41" fmla="*/ 6263640 h 6601968"/>
                <a:gd name="connsiteX42" fmla="*/ 9839172 w 10195788"/>
                <a:gd name="connsiteY42" fmla="*/ 6236208 h 6601968"/>
                <a:gd name="connsiteX43" fmla="*/ 9967188 w 10195788"/>
                <a:gd name="connsiteY43" fmla="*/ 6117336 h 6601968"/>
                <a:gd name="connsiteX44" fmla="*/ 10003764 w 10195788"/>
                <a:gd name="connsiteY44" fmla="*/ 6080760 h 6601968"/>
                <a:gd name="connsiteX45" fmla="*/ 10049484 w 10195788"/>
                <a:gd name="connsiteY45" fmla="*/ 5998464 h 6601968"/>
                <a:gd name="connsiteX46" fmla="*/ 10058628 w 10195788"/>
                <a:gd name="connsiteY46" fmla="*/ 5971032 h 6601968"/>
                <a:gd name="connsiteX47" fmla="*/ 10076916 w 10195788"/>
                <a:gd name="connsiteY47" fmla="*/ 5897880 h 6601968"/>
                <a:gd name="connsiteX48" fmla="*/ 10095204 w 10195788"/>
                <a:gd name="connsiteY48" fmla="*/ 5815584 h 6601968"/>
                <a:gd name="connsiteX49" fmla="*/ 10113492 w 10195788"/>
                <a:gd name="connsiteY49" fmla="*/ 5596128 h 6601968"/>
                <a:gd name="connsiteX50" fmla="*/ 10122636 w 10195788"/>
                <a:gd name="connsiteY50" fmla="*/ 5550408 h 6601968"/>
                <a:gd name="connsiteX51" fmla="*/ 10131780 w 10195788"/>
                <a:gd name="connsiteY51" fmla="*/ 5440680 h 6601968"/>
                <a:gd name="connsiteX52" fmla="*/ 10159212 w 10195788"/>
                <a:gd name="connsiteY52" fmla="*/ 5065776 h 6601968"/>
                <a:gd name="connsiteX53" fmla="*/ 10168356 w 10195788"/>
                <a:gd name="connsiteY53" fmla="*/ 4645152 h 6601968"/>
                <a:gd name="connsiteX54" fmla="*/ 10195788 w 10195788"/>
                <a:gd name="connsiteY54" fmla="*/ 4389120 h 6601968"/>
                <a:gd name="connsiteX55" fmla="*/ 10186644 w 10195788"/>
                <a:gd name="connsiteY55" fmla="*/ 3008376 h 6601968"/>
                <a:gd name="connsiteX56" fmla="*/ 10177500 w 10195788"/>
                <a:gd name="connsiteY56" fmla="*/ 2852928 h 6601968"/>
                <a:gd name="connsiteX57" fmla="*/ 10168356 w 10195788"/>
                <a:gd name="connsiteY57" fmla="*/ 256032 h 6601968"/>
                <a:gd name="connsiteX58" fmla="*/ 10140924 w 10195788"/>
                <a:gd name="connsiteY58" fmla="*/ 128016 h 6601968"/>
                <a:gd name="connsiteX59" fmla="*/ 10122636 w 10195788"/>
                <a:gd name="connsiteY59" fmla="*/ 27432 h 6601968"/>
                <a:gd name="connsiteX60" fmla="*/ 10104348 w 10195788"/>
                <a:gd name="connsiteY60" fmla="*/ 0 h 6601968"/>
                <a:gd name="connsiteX61" fmla="*/ 9976332 w 10195788"/>
                <a:gd name="connsiteY61" fmla="*/ 18288 h 6601968"/>
                <a:gd name="connsiteX62" fmla="*/ 9610572 w 10195788"/>
                <a:gd name="connsiteY62" fmla="*/ 73152 h 6601968"/>
                <a:gd name="connsiteX63" fmla="*/ 9180804 w 10195788"/>
                <a:gd name="connsiteY63" fmla="*/ 118872 h 6601968"/>
                <a:gd name="connsiteX64" fmla="*/ 8604732 w 10195788"/>
                <a:gd name="connsiteY64" fmla="*/ 164592 h 6601968"/>
                <a:gd name="connsiteX65" fmla="*/ 7818348 w 10195788"/>
                <a:gd name="connsiteY65" fmla="*/ 173736 h 6601968"/>
                <a:gd name="connsiteX66" fmla="*/ 7635468 w 10195788"/>
                <a:gd name="connsiteY66" fmla="*/ 182880 h 6601968"/>
                <a:gd name="connsiteX67" fmla="*/ 7534884 w 10195788"/>
                <a:gd name="connsiteY67" fmla="*/ 192024 h 6601968"/>
                <a:gd name="connsiteX68" fmla="*/ 7452588 w 10195788"/>
                <a:gd name="connsiteY68" fmla="*/ 201168 h 6601968"/>
                <a:gd name="connsiteX69" fmla="*/ 7095972 w 10195788"/>
                <a:gd name="connsiteY69" fmla="*/ 210312 h 6601968"/>
                <a:gd name="connsiteX70" fmla="*/ 6986244 w 10195788"/>
                <a:gd name="connsiteY70" fmla="*/ 219456 h 6601968"/>
                <a:gd name="connsiteX71" fmla="*/ 6757644 w 10195788"/>
                <a:gd name="connsiteY71" fmla="*/ 265176 h 6601968"/>
                <a:gd name="connsiteX72" fmla="*/ 6318732 w 10195788"/>
                <a:gd name="connsiteY72" fmla="*/ 310896 h 6601968"/>
                <a:gd name="connsiteX73" fmla="*/ 6026124 w 10195788"/>
                <a:gd name="connsiteY73" fmla="*/ 338328 h 6601968"/>
                <a:gd name="connsiteX74" fmla="*/ 5514060 w 10195788"/>
                <a:gd name="connsiteY74" fmla="*/ 374904 h 6601968"/>
                <a:gd name="connsiteX75" fmla="*/ 4736820 w 10195788"/>
                <a:gd name="connsiteY75" fmla="*/ 384048 h 6601968"/>
                <a:gd name="connsiteX76" fmla="*/ 1060932 w 10195788"/>
                <a:gd name="connsiteY76" fmla="*/ 374904 h 6601968"/>
                <a:gd name="connsiteX77" fmla="*/ 978636 w 10195788"/>
                <a:gd name="connsiteY77" fmla="*/ 365760 h 6601968"/>
                <a:gd name="connsiteX78" fmla="*/ 750036 w 10195788"/>
                <a:gd name="connsiteY78" fmla="*/ 356616 h 6601968"/>
                <a:gd name="connsiteX79" fmla="*/ 695172 w 10195788"/>
                <a:gd name="connsiteY79" fmla="*/ 347472 h 6601968"/>
                <a:gd name="connsiteX80" fmla="*/ 512292 w 10195788"/>
                <a:gd name="connsiteY80" fmla="*/ 329184 h 6601968"/>
                <a:gd name="connsiteX81" fmla="*/ 457428 w 10195788"/>
                <a:gd name="connsiteY81" fmla="*/ 320040 h 6601968"/>
                <a:gd name="connsiteX82" fmla="*/ 219684 w 10195788"/>
                <a:gd name="connsiteY82"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356844 w 10195788"/>
                <a:gd name="connsiteY17" fmla="*/ 6400800 h 6601968"/>
                <a:gd name="connsiteX18" fmla="*/ 2542260 w 10195788"/>
                <a:gd name="connsiteY18" fmla="*/ 6601968 h 6601968"/>
                <a:gd name="connsiteX19" fmla="*/ 2633700 w 10195788"/>
                <a:gd name="connsiteY19" fmla="*/ 6583680 h 6601968"/>
                <a:gd name="connsiteX20" fmla="*/ 2780004 w 10195788"/>
                <a:gd name="connsiteY20" fmla="*/ 6547104 h 6601968"/>
                <a:gd name="connsiteX21" fmla="*/ 3045180 w 10195788"/>
                <a:gd name="connsiteY21" fmla="*/ 6464808 h 6601968"/>
                <a:gd name="connsiteX22" fmla="*/ 3127476 w 10195788"/>
                <a:gd name="connsiteY22" fmla="*/ 6437376 h 6601968"/>
                <a:gd name="connsiteX23" fmla="*/ 3228060 w 10195788"/>
                <a:gd name="connsiteY23" fmla="*/ 6419088 h 6601968"/>
                <a:gd name="connsiteX24" fmla="*/ 3292068 w 10195788"/>
                <a:gd name="connsiteY24" fmla="*/ 6409944 h 6601968"/>
                <a:gd name="connsiteX25" fmla="*/ 3328644 w 10195788"/>
                <a:gd name="connsiteY25" fmla="*/ 6400800 h 6601968"/>
                <a:gd name="connsiteX26" fmla="*/ 3639540 w 10195788"/>
                <a:gd name="connsiteY26" fmla="*/ 6364224 h 6601968"/>
                <a:gd name="connsiteX27" fmla="*/ 3740124 w 10195788"/>
                <a:gd name="connsiteY27" fmla="*/ 6345936 h 6601968"/>
                <a:gd name="connsiteX28" fmla="*/ 3913860 w 10195788"/>
                <a:gd name="connsiteY28" fmla="*/ 6327648 h 6601968"/>
                <a:gd name="connsiteX29" fmla="*/ 3996156 w 10195788"/>
                <a:gd name="connsiteY29" fmla="*/ 6309360 h 6601968"/>
                <a:gd name="connsiteX30" fmla="*/ 4188180 w 10195788"/>
                <a:gd name="connsiteY30" fmla="*/ 6281928 h 6601968"/>
                <a:gd name="connsiteX31" fmla="*/ 4389348 w 10195788"/>
                <a:gd name="connsiteY31" fmla="*/ 6263640 h 6601968"/>
                <a:gd name="connsiteX32" fmla="*/ 4636236 w 10195788"/>
                <a:gd name="connsiteY32" fmla="*/ 6236208 h 6601968"/>
                <a:gd name="connsiteX33" fmla="*/ 6016980 w 10195788"/>
                <a:gd name="connsiteY33" fmla="*/ 6254496 h 6601968"/>
                <a:gd name="connsiteX34" fmla="*/ 6282156 w 10195788"/>
                <a:gd name="connsiteY34" fmla="*/ 6281928 h 6601968"/>
                <a:gd name="connsiteX35" fmla="*/ 6766788 w 10195788"/>
                <a:gd name="connsiteY35" fmla="*/ 6309360 h 6601968"/>
                <a:gd name="connsiteX36" fmla="*/ 7425156 w 10195788"/>
                <a:gd name="connsiteY36" fmla="*/ 6318504 h 6601968"/>
                <a:gd name="connsiteX37" fmla="*/ 9601428 w 10195788"/>
                <a:gd name="connsiteY37" fmla="*/ 6309360 h 6601968"/>
                <a:gd name="connsiteX38" fmla="*/ 9628860 w 10195788"/>
                <a:gd name="connsiteY38" fmla="*/ 6300216 h 6601968"/>
                <a:gd name="connsiteX39" fmla="*/ 9720300 w 10195788"/>
                <a:gd name="connsiteY39" fmla="*/ 6281928 h 6601968"/>
                <a:gd name="connsiteX40" fmla="*/ 9775164 w 10195788"/>
                <a:gd name="connsiteY40" fmla="*/ 6263640 h 6601968"/>
                <a:gd name="connsiteX41" fmla="*/ 9839172 w 10195788"/>
                <a:gd name="connsiteY41" fmla="*/ 6236208 h 6601968"/>
                <a:gd name="connsiteX42" fmla="*/ 9967188 w 10195788"/>
                <a:gd name="connsiteY42" fmla="*/ 6117336 h 6601968"/>
                <a:gd name="connsiteX43" fmla="*/ 10003764 w 10195788"/>
                <a:gd name="connsiteY43" fmla="*/ 6080760 h 6601968"/>
                <a:gd name="connsiteX44" fmla="*/ 10049484 w 10195788"/>
                <a:gd name="connsiteY44" fmla="*/ 5998464 h 6601968"/>
                <a:gd name="connsiteX45" fmla="*/ 10058628 w 10195788"/>
                <a:gd name="connsiteY45" fmla="*/ 5971032 h 6601968"/>
                <a:gd name="connsiteX46" fmla="*/ 10076916 w 10195788"/>
                <a:gd name="connsiteY46" fmla="*/ 5897880 h 6601968"/>
                <a:gd name="connsiteX47" fmla="*/ 10095204 w 10195788"/>
                <a:gd name="connsiteY47" fmla="*/ 5815584 h 6601968"/>
                <a:gd name="connsiteX48" fmla="*/ 10113492 w 10195788"/>
                <a:gd name="connsiteY48" fmla="*/ 5596128 h 6601968"/>
                <a:gd name="connsiteX49" fmla="*/ 10122636 w 10195788"/>
                <a:gd name="connsiteY49" fmla="*/ 5550408 h 6601968"/>
                <a:gd name="connsiteX50" fmla="*/ 10131780 w 10195788"/>
                <a:gd name="connsiteY50" fmla="*/ 5440680 h 6601968"/>
                <a:gd name="connsiteX51" fmla="*/ 10159212 w 10195788"/>
                <a:gd name="connsiteY51" fmla="*/ 5065776 h 6601968"/>
                <a:gd name="connsiteX52" fmla="*/ 10168356 w 10195788"/>
                <a:gd name="connsiteY52" fmla="*/ 4645152 h 6601968"/>
                <a:gd name="connsiteX53" fmla="*/ 10195788 w 10195788"/>
                <a:gd name="connsiteY53" fmla="*/ 4389120 h 6601968"/>
                <a:gd name="connsiteX54" fmla="*/ 10186644 w 10195788"/>
                <a:gd name="connsiteY54" fmla="*/ 3008376 h 6601968"/>
                <a:gd name="connsiteX55" fmla="*/ 10177500 w 10195788"/>
                <a:gd name="connsiteY55" fmla="*/ 2852928 h 6601968"/>
                <a:gd name="connsiteX56" fmla="*/ 10168356 w 10195788"/>
                <a:gd name="connsiteY56" fmla="*/ 256032 h 6601968"/>
                <a:gd name="connsiteX57" fmla="*/ 10140924 w 10195788"/>
                <a:gd name="connsiteY57" fmla="*/ 128016 h 6601968"/>
                <a:gd name="connsiteX58" fmla="*/ 10122636 w 10195788"/>
                <a:gd name="connsiteY58" fmla="*/ 27432 h 6601968"/>
                <a:gd name="connsiteX59" fmla="*/ 10104348 w 10195788"/>
                <a:gd name="connsiteY59" fmla="*/ 0 h 6601968"/>
                <a:gd name="connsiteX60" fmla="*/ 9976332 w 10195788"/>
                <a:gd name="connsiteY60" fmla="*/ 18288 h 6601968"/>
                <a:gd name="connsiteX61" fmla="*/ 9610572 w 10195788"/>
                <a:gd name="connsiteY61" fmla="*/ 73152 h 6601968"/>
                <a:gd name="connsiteX62" fmla="*/ 9180804 w 10195788"/>
                <a:gd name="connsiteY62" fmla="*/ 118872 h 6601968"/>
                <a:gd name="connsiteX63" fmla="*/ 8604732 w 10195788"/>
                <a:gd name="connsiteY63" fmla="*/ 164592 h 6601968"/>
                <a:gd name="connsiteX64" fmla="*/ 7818348 w 10195788"/>
                <a:gd name="connsiteY64" fmla="*/ 173736 h 6601968"/>
                <a:gd name="connsiteX65" fmla="*/ 7635468 w 10195788"/>
                <a:gd name="connsiteY65" fmla="*/ 182880 h 6601968"/>
                <a:gd name="connsiteX66" fmla="*/ 7534884 w 10195788"/>
                <a:gd name="connsiteY66" fmla="*/ 192024 h 6601968"/>
                <a:gd name="connsiteX67" fmla="*/ 7452588 w 10195788"/>
                <a:gd name="connsiteY67" fmla="*/ 201168 h 6601968"/>
                <a:gd name="connsiteX68" fmla="*/ 7095972 w 10195788"/>
                <a:gd name="connsiteY68" fmla="*/ 210312 h 6601968"/>
                <a:gd name="connsiteX69" fmla="*/ 6986244 w 10195788"/>
                <a:gd name="connsiteY69" fmla="*/ 219456 h 6601968"/>
                <a:gd name="connsiteX70" fmla="*/ 6757644 w 10195788"/>
                <a:gd name="connsiteY70" fmla="*/ 265176 h 6601968"/>
                <a:gd name="connsiteX71" fmla="*/ 6318732 w 10195788"/>
                <a:gd name="connsiteY71" fmla="*/ 310896 h 6601968"/>
                <a:gd name="connsiteX72" fmla="*/ 6026124 w 10195788"/>
                <a:gd name="connsiteY72" fmla="*/ 338328 h 6601968"/>
                <a:gd name="connsiteX73" fmla="*/ 5514060 w 10195788"/>
                <a:gd name="connsiteY73" fmla="*/ 374904 h 6601968"/>
                <a:gd name="connsiteX74" fmla="*/ 4736820 w 10195788"/>
                <a:gd name="connsiteY74" fmla="*/ 384048 h 6601968"/>
                <a:gd name="connsiteX75" fmla="*/ 1060932 w 10195788"/>
                <a:gd name="connsiteY75" fmla="*/ 374904 h 6601968"/>
                <a:gd name="connsiteX76" fmla="*/ 978636 w 10195788"/>
                <a:gd name="connsiteY76" fmla="*/ 365760 h 6601968"/>
                <a:gd name="connsiteX77" fmla="*/ 750036 w 10195788"/>
                <a:gd name="connsiteY77" fmla="*/ 356616 h 6601968"/>
                <a:gd name="connsiteX78" fmla="*/ 695172 w 10195788"/>
                <a:gd name="connsiteY78" fmla="*/ 347472 h 6601968"/>
                <a:gd name="connsiteX79" fmla="*/ 512292 w 10195788"/>
                <a:gd name="connsiteY79" fmla="*/ 329184 h 6601968"/>
                <a:gd name="connsiteX80" fmla="*/ 457428 w 10195788"/>
                <a:gd name="connsiteY80" fmla="*/ 320040 h 6601968"/>
                <a:gd name="connsiteX81" fmla="*/ 219684 w 10195788"/>
                <a:gd name="connsiteY81" fmla="*/ 347472 h 6601968"/>
                <a:gd name="connsiteX0" fmla="*/ 219684 w 10195788"/>
                <a:gd name="connsiteY0" fmla="*/ 347472 h 6601968"/>
                <a:gd name="connsiteX1" fmla="*/ 201396 w 10195788"/>
                <a:gd name="connsiteY1" fmla="*/ 393192 h 6601968"/>
                <a:gd name="connsiteX2" fmla="*/ 183108 w 10195788"/>
                <a:gd name="connsiteY2" fmla="*/ 475488 h 6601968"/>
                <a:gd name="connsiteX3" fmla="*/ 173964 w 10195788"/>
                <a:gd name="connsiteY3" fmla="*/ 566928 h 6601968"/>
                <a:gd name="connsiteX4" fmla="*/ 164820 w 10195788"/>
                <a:gd name="connsiteY4" fmla="*/ 685800 h 6601968"/>
                <a:gd name="connsiteX5" fmla="*/ 119100 w 10195788"/>
                <a:gd name="connsiteY5" fmla="*/ 987552 h 6601968"/>
                <a:gd name="connsiteX6" fmla="*/ 109956 w 10195788"/>
                <a:gd name="connsiteY6" fmla="*/ 1225296 h 6601968"/>
                <a:gd name="connsiteX7" fmla="*/ 82524 w 10195788"/>
                <a:gd name="connsiteY7" fmla="*/ 1563624 h 6601968"/>
                <a:gd name="connsiteX8" fmla="*/ 73380 w 10195788"/>
                <a:gd name="connsiteY8" fmla="*/ 1892808 h 6601968"/>
                <a:gd name="connsiteX9" fmla="*/ 55092 w 10195788"/>
                <a:gd name="connsiteY9" fmla="*/ 2148840 h 6601968"/>
                <a:gd name="connsiteX10" fmla="*/ 45948 w 10195788"/>
                <a:gd name="connsiteY10" fmla="*/ 2962656 h 6601968"/>
                <a:gd name="connsiteX11" fmla="*/ 27660 w 10195788"/>
                <a:gd name="connsiteY11" fmla="*/ 3538728 h 6601968"/>
                <a:gd name="connsiteX12" fmla="*/ 18516 w 10195788"/>
                <a:gd name="connsiteY12" fmla="*/ 4297680 h 6601968"/>
                <a:gd name="connsiteX13" fmla="*/ 228 w 10195788"/>
                <a:gd name="connsiteY13" fmla="*/ 5157216 h 6601968"/>
                <a:gd name="connsiteX14" fmla="*/ 9372 w 10195788"/>
                <a:gd name="connsiteY14" fmla="*/ 5815584 h 6601968"/>
                <a:gd name="connsiteX15" fmla="*/ 183108 w 10195788"/>
                <a:gd name="connsiteY15" fmla="*/ 6190488 h 6601968"/>
                <a:gd name="connsiteX16" fmla="*/ 274548 w 10195788"/>
                <a:gd name="connsiteY16" fmla="*/ 6300216 h 6601968"/>
                <a:gd name="connsiteX17" fmla="*/ 2542260 w 10195788"/>
                <a:gd name="connsiteY17" fmla="*/ 6601968 h 6601968"/>
                <a:gd name="connsiteX18" fmla="*/ 2633700 w 10195788"/>
                <a:gd name="connsiteY18" fmla="*/ 6583680 h 6601968"/>
                <a:gd name="connsiteX19" fmla="*/ 2780004 w 10195788"/>
                <a:gd name="connsiteY19" fmla="*/ 6547104 h 6601968"/>
                <a:gd name="connsiteX20" fmla="*/ 3045180 w 10195788"/>
                <a:gd name="connsiteY20" fmla="*/ 6464808 h 6601968"/>
                <a:gd name="connsiteX21" fmla="*/ 3127476 w 10195788"/>
                <a:gd name="connsiteY21" fmla="*/ 6437376 h 6601968"/>
                <a:gd name="connsiteX22" fmla="*/ 3228060 w 10195788"/>
                <a:gd name="connsiteY22" fmla="*/ 6419088 h 6601968"/>
                <a:gd name="connsiteX23" fmla="*/ 3292068 w 10195788"/>
                <a:gd name="connsiteY23" fmla="*/ 6409944 h 6601968"/>
                <a:gd name="connsiteX24" fmla="*/ 3328644 w 10195788"/>
                <a:gd name="connsiteY24" fmla="*/ 6400800 h 6601968"/>
                <a:gd name="connsiteX25" fmla="*/ 3639540 w 10195788"/>
                <a:gd name="connsiteY25" fmla="*/ 6364224 h 6601968"/>
                <a:gd name="connsiteX26" fmla="*/ 3740124 w 10195788"/>
                <a:gd name="connsiteY26" fmla="*/ 6345936 h 6601968"/>
                <a:gd name="connsiteX27" fmla="*/ 3913860 w 10195788"/>
                <a:gd name="connsiteY27" fmla="*/ 6327648 h 6601968"/>
                <a:gd name="connsiteX28" fmla="*/ 3996156 w 10195788"/>
                <a:gd name="connsiteY28" fmla="*/ 6309360 h 6601968"/>
                <a:gd name="connsiteX29" fmla="*/ 4188180 w 10195788"/>
                <a:gd name="connsiteY29" fmla="*/ 6281928 h 6601968"/>
                <a:gd name="connsiteX30" fmla="*/ 4389348 w 10195788"/>
                <a:gd name="connsiteY30" fmla="*/ 6263640 h 6601968"/>
                <a:gd name="connsiteX31" fmla="*/ 4636236 w 10195788"/>
                <a:gd name="connsiteY31" fmla="*/ 6236208 h 6601968"/>
                <a:gd name="connsiteX32" fmla="*/ 6016980 w 10195788"/>
                <a:gd name="connsiteY32" fmla="*/ 6254496 h 6601968"/>
                <a:gd name="connsiteX33" fmla="*/ 6282156 w 10195788"/>
                <a:gd name="connsiteY33" fmla="*/ 6281928 h 6601968"/>
                <a:gd name="connsiteX34" fmla="*/ 6766788 w 10195788"/>
                <a:gd name="connsiteY34" fmla="*/ 6309360 h 6601968"/>
                <a:gd name="connsiteX35" fmla="*/ 7425156 w 10195788"/>
                <a:gd name="connsiteY35" fmla="*/ 6318504 h 6601968"/>
                <a:gd name="connsiteX36" fmla="*/ 9601428 w 10195788"/>
                <a:gd name="connsiteY36" fmla="*/ 6309360 h 6601968"/>
                <a:gd name="connsiteX37" fmla="*/ 9628860 w 10195788"/>
                <a:gd name="connsiteY37" fmla="*/ 6300216 h 6601968"/>
                <a:gd name="connsiteX38" fmla="*/ 9720300 w 10195788"/>
                <a:gd name="connsiteY38" fmla="*/ 6281928 h 6601968"/>
                <a:gd name="connsiteX39" fmla="*/ 9775164 w 10195788"/>
                <a:gd name="connsiteY39" fmla="*/ 6263640 h 6601968"/>
                <a:gd name="connsiteX40" fmla="*/ 9839172 w 10195788"/>
                <a:gd name="connsiteY40" fmla="*/ 6236208 h 6601968"/>
                <a:gd name="connsiteX41" fmla="*/ 9967188 w 10195788"/>
                <a:gd name="connsiteY41" fmla="*/ 6117336 h 6601968"/>
                <a:gd name="connsiteX42" fmla="*/ 10003764 w 10195788"/>
                <a:gd name="connsiteY42" fmla="*/ 6080760 h 6601968"/>
                <a:gd name="connsiteX43" fmla="*/ 10049484 w 10195788"/>
                <a:gd name="connsiteY43" fmla="*/ 5998464 h 6601968"/>
                <a:gd name="connsiteX44" fmla="*/ 10058628 w 10195788"/>
                <a:gd name="connsiteY44" fmla="*/ 5971032 h 6601968"/>
                <a:gd name="connsiteX45" fmla="*/ 10076916 w 10195788"/>
                <a:gd name="connsiteY45" fmla="*/ 5897880 h 6601968"/>
                <a:gd name="connsiteX46" fmla="*/ 10095204 w 10195788"/>
                <a:gd name="connsiteY46" fmla="*/ 5815584 h 6601968"/>
                <a:gd name="connsiteX47" fmla="*/ 10113492 w 10195788"/>
                <a:gd name="connsiteY47" fmla="*/ 5596128 h 6601968"/>
                <a:gd name="connsiteX48" fmla="*/ 10122636 w 10195788"/>
                <a:gd name="connsiteY48" fmla="*/ 5550408 h 6601968"/>
                <a:gd name="connsiteX49" fmla="*/ 10131780 w 10195788"/>
                <a:gd name="connsiteY49" fmla="*/ 5440680 h 6601968"/>
                <a:gd name="connsiteX50" fmla="*/ 10159212 w 10195788"/>
                <a:gd name="connsiteY50" fmla="*/ 5065776 h 6601968"/>
                <a:gd name="connsiteX51" fmla="*/ 10168356 w 10195788"/>
                <a:gd name="connsiteY51" fmla="*/ 4645152 h 6601968"/>
                <a:gd name="connsiteX52" fmla="*/ 10195788 w 10195788"/>
                <a:gd name="connsiteY52" fmla="*/ 4389120 h 6601968"/>
                <a:gd name="connsiteX53" fmla="*/ 10186644 w 10195788"/>
                <a:gd name="connsiteY53" fmla="*/ 3008376 h 6601968"/>
                <a:gd name="connsiteX54" fmla="*/ 10177500 w 10195788"/>
                <a:gd name="connsiteY54" fmla="*/ 2852928 h 6601968"/>
                <a:gd name="connsiteX55" fmla="*/ 10168356 w 10195788"/>
                <a:gd name="connsiteY55" fmla="*/ 256032 h 6601968"/>
                <a:gd name="connsiteX56" fmla="*/ 10140924 w 10195788"/>
                <a:gd name="connsiteY56" fmla="*/ 128016 h 6601968"/>
                <a:gd name="connsiteX57" fmla="*/ 10122636 w 10195788"/>
                <a:gd name="connsiteY57" fmla="*/ 27432 h 6601968"/>
                <a:gd name="connsiteX58" fmla="*/ 10104348 w 10195788"/>
                <a:gd name="connsiteY58" fmla="*/ 0 h 6601968"/>
                <a:gd name="connsiteX59" fmla="*/ 9976332 w 10195788"/>
                <a:gd name="connsiteY59" fmla="*/ 18288 h 6601968"/>
                <a:gd name="connsiteX60" fmla="*/ 9610572 w 10195788"/>
                <a:gd name="connsiteY60" fmla="*/ 73152 h 6601968"/>
                <a:gd name="connsiteX61" fmla="*/ 9180804 w 10195788"/>
                <a:gd name="connsiteY61" fmla="*/ 118872 h 6601968"/>
                <a:gd name="connsiteX62" fmla="*/ 8604732 w 10195788"/>
                <a:gd name="connsiteY62" fmla="*/ 164592 h 6601968"/>
                <a:gd name="connsiteX63" fmla="*/ 7818348 w 10195788"/>
                <a:gd name="connsiteY63" fmla="*/ 173736 h 6601968"/>
                <a:gd name="connsiteX64" fmla="*/ 7635468 w 10195788"/>
                <a:gd name="connsiteY64" fmla="*/ 182880 h 6601968"/>
                <a:gd name="connsiteX65" fmla="*/ 7534884 w 10195788"/>
                <a:gd name="connsiteY65" fmla="*/ 192024 h 6601968"/>
                <a:gd name="connsiteX66" fmla="*/ 7452588 w 10195788"/>
                <a:gd name="connsiteY66" fmla="*/ 201168 h 6601968"/>
                <a:gd name="connsiteX67" fmla="*/ 7095972 w 10195788"/>
                <a:gd name="connsiteY67" fmla="*/ 210312 h 6601968"/>
                <a:gd name="connsiteX68" fmla="*/ 6986244 w 10195788"/>
                <a:gd name="connsiteY68" fmla="*/ 219456 h 6601968"/>
                <a:gd name="connsiteX69" fmla="*/ 6757644 w 10195788"/>
                <a:gd name="connsiteY69" fmla="*/ 265176 h 6601968"/>
                <a:gd name="connsiteX70" fmla="*/ 6318732 w 10195788"/>
                <a:gd name="connsiteY70" fmla="*/ 310896 h 6601968"/>
                <a:gd name="connsiteX71" fmla="*/ 6026124 w 10195788"/>
                <a:gd name="connsiteY71" fmla="*/ 338328 h 6601968"/>
                <a:gd name="connsiteX72" fmla="*/ 5514060 w 10195788"/>
                <a:gd name="connsiteY72" fmla="*/ 374904 h 6601968"/>
                <a:gd name="connsiteX73" fmla="*/ 4736820 w 10195788"/>
                <a:gd name="connsiteY73" fmla="*/ 384048 h 6601968"/>
                <a:gd name="connsiteX74" fmla="*/ 1060932 w 10195788"/>
                <a:gd name="connsiteY74" fmla="*/ 374904 h 6601968"/>
                <a:gd name="connsiteX75" fmla="*/ 978636 w 10195788"/>
                <a:gd name="connsiteY75" fmla="*/ 365760 h 6601968"/>
                <a:gd name="connsiteX76" fmla="*/ 750036 w 10195788"/>
                <a:gd name="connsiteY76" fmla="*/ 356616 h 6601968"/>
                <a:gd name="connsiteX77" fmla="*/ 695172 w 10195788"/>
                <a:gd name="connsiteY77" fmla="*/ 347472 h 6601968"/>
                <a:gd name="connsiteX78" fmla="*/ 512292 w 10195788"/>
                <a:gd name="connsiteY78" fmla="*/ 329184 h 6601968"/>
                <a:gd name="connsiteX79" fmla="*/ 457428 w 10195788"/>
                <a:gd name="connsiteY79" fmla="*/ 320040 h 6601968"/>
                <a:gd name="connsiteX80" fmla="*/ 219684 w 10195788"/>
                <a:gd name="connsiteY80"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01968"/>
                <a:gd name="connsiteX1" fmla="*/ 254432 w 10248824"/>
                <a:gd name="connsiteY1" fmla="*/ 393192 h 6601968"/>
                <a:gd name="connsiteX2" fmla="*/ 236144 w 10248824"/>
                <a:gd name="connsiteY2" fmla="*/ 475488 h 6601968"/>
                <a:gd name="connsiteX3" fmla="*/ 227000 w 10248824"/>
                <a:gd name="connsiteY3" fmla="*/ 566928 h 6601968"/>
                <a:gd name="connsiteX4" fmla="*/ 217856 w 10248824"/>
                <a:gd name="connsiteY4" fmla="*/ 685800 h 6601968"/>
                <a:gd name="connsiteX5" fmla="*/ 172136 w 10248824"/>
                <a:gd name="connsiteY5" fmla="*/ 987552 h 6601968"/>
                <a:gd name="connsiteX6" fmla="*/ 162992 w 10248824"/>
                <a:gd name="connsiteY6" fmla="*/ 1225296 h 6601968"/>
                <a:gd name="connsiteX7" fmla="*/ 135560 w 10248824"/>
                <a:gd name="connsiteY7" fmla="*/ 1563624 h 6601968"/>
                <a:gd name="connsiteX8" fmla="*/ 126416 w 10248824"/>
                <a:gd name="connsiteY8" fmla="*/ 1892808 h 6601968"/>
                <a:gd name="connsiteX9" fmla="*/ 108128 w 10248824"/>
                <a:gd name="connsiteY9" fmla="*/ 2148840 h 6601968"/>
                <a:gd name="connsiteX10" fmla="*/ 98984 w 10248824"/>
                <a:gd name="connsiteY10" fmla="*/ 2962656 h 6601968"/>
                <a:gd name="connsiteX11" fmla="*/ 80696 w 10248824"/>
                <a:gd name="connsiteY11" fmla="*/ 3538728 h 6601968"/>
                <a:gd name="connsiteX12" fmla="*/ 71552 w 10248824"/>
                <a:gd name="connsiteY12" fmla="*/ 4297680 h 6601968"/>
                <a:gd name="connsiteX13" fmla="*/ 53264 w 10248824"/>
                <a:gd name="connsiteY13" fmla="*/ 5157216 h 6601968"/>
                <a:gd name="connsiteX14" fmla="*/ 62408 w 10248824"/>
                <a:gd name="connsiteY14" fmla="*/ 5815584 h 6601968"/>
                <a:gd name="connsiteX15" fmla="*/ 236144 w 10248824"/>
                <a:gd name="connsiteY15" fmla="*/ 6190488 h 6601968"/>
                <a:gd name="connsiteX16" fmla="*/ 2595296 w 10248824"/>
                <a:gd name="connsiteY16" fmla="*/ 6601968 h 6601968"/>
                <a:gd name="connsiteX17" fmla="*/ 2686736 w 10248824"/>
                <a:gd name="connsiteY17" fmla="*/ 6583680 h 6601968"/>
                <a:gd name="connsiteX18" fmla="*/ 2833040 w 10248824"/>
                <a:gd name="connsiteY18" fmla="*/ 6547104 h 6601968"/>
                <a:gd name="connsiteX19" fmla="*/ 3098216 w 10248824"/>
                <a:gd name="connsiteY19" fmla="*/ 6464808 h 6601968"/>
                <a:gd name="connsiteX20" fmla="*/ 3180512 w 10248824"/>
                <a:gd name="connsiteY20" fmla="*/ 6437376 h 6601968"/>
                <a:gd name="connsiteX21" fmla="*/ 3281096 w 10248824"/>
                <a:gd name="connsiteY21" fmla="*/ 6419088 h 6601968"/>
                <a:gd name="connsiteX22" fmla="*/ 3345104 w 10248824"/>
                <a:gd name="connsiteY22" fmla="*/ 6409944 h 6601968"/>
                <a:gd name="connsiteX23" fmla="*/ 3381680 w 10248824"/>
                <a:gd name="connsiteY23" fmla="*/ 6400800 h 6601968"/>
                <a:gd name="connsiteX24" fmla="*/ 3692576 w 10248824"/>
                <a:gd name="connsiteY24" fmla="*/ 6364224 h 6601968"/>
                <a:gd name="connsiteX25" fmla="*/ 3793160 w 10248824"/>
                <a:gd name="connsiteY25" fmla="*/ 6345936 h 6601968"/>
                <a:gd name="connsiteX26" fmla="*/ 3966896 w 10248824"/>
                <a:gd name="connsiteY26" fmla="*/ 6327648 h 6601968"/>
                <a:gd name="connsiteX27" fmla="*/ 4049192 w 10248824"/>
                <a:gd name="connsiteY27" fmla="*/ 6309360 h 6601968"/>
                <a:gd name="connsiteX28" fmla="*/ 4241216 w 10248824"/>
                <a:gd name="connsiteY28" fmla="*/ 6281928 h 6601968"/>
                <a:gd name="connsiteX29" fmla="*/ 4442384 w 10248824"/>
                <a:gd name="connsiteY29" fmla="*/ 6263640 h 6601968"/>
                <a:gd name="connsiteX30" fmla="*/ 4689272 w 10248824"/>
                <a:gd name="connsiteY30" fmla="*/ 6236208 h 6601968"/>
                <a:gd name="connsiteX31" fmla="*/ 6070016 w 10248824"/>
                <a:gd name="connsiteY31" fmla="*/ 6254496 h 6601968"/>
                <a:gd name="connsiteX32" fmla="*/ 6335192 w 10248824"/>
                <a:gd name="connsiteY32" fmla="*/ 6281928 h 6601968"/>
                <a:gd name="connsiteX33" fmla="*/ 6819824 w 10248824"/>
                <a:gd name="connsiteY33" fmla="*/ 6309360 h 6601968"/>
                <a:gd name="connsiteX34" fmla="*/ 7478192 w 10248824"/>
                <a:gd name="connsiteY34" fmla="*/ 6318504 h 6601968"/>
                <a:gd name="connsiteX35" fmla="*/ 9654464 w 10248824"/>
                <a:gd name="connsiteY35" fmla="*/ 6309360 h 6601968"/>
                <a:gd name="connsiteX36" fmla="*/ 9681896 w 10248824"/>
                <a:gd name="connsiteY36" fmla="*/ 6300216 h 6601968"/>
                <a:gd name="connsiteX37" fmla="*/ 9773336 w 10248824"/>
                <a:gd name="connsiteY37" fmla="*/ 6281928 h 6601968"/>
                <a:gd name="connsiteX38" fmla="*/ 9828200 w 10248824"/>
                <a:gd name="connsiteY38" fmla="*/ 6263640 h 6601968"/>
                <a:gd name="connsiteX39" fmla="*/ 9892208 w 10248824"/>
                <a:gd name="connsiteY39" fmla="*/ 6236208 h 6601968"/>
                <a:gd name="connsiteX40" fmla="*/ 10020224 w 10248824"/>
                <a:gd name="connsiteY40" fmla="*/ 6117336 h 6601968"/>
                <a:gd name="connsiteX41" fmla="*/ 10056800 w 10248824"/>
                <a:gd name="connsiteY41" fmla="*/ 6080760 h 6601968"/>
                <a:gd name="connsiteX42" fmla="*/ 10102520 w 10248824"/>
                <a:gd name="connsiteY42" fmla="*/ 5998464 h 6601968"/>
                <a:gd name="connsiteX43" fmla="*/ 10111664 w 10248824"/>
                <a:gd name="connsiteY43" fmla="*/ 5971032 h 6601968"/>
                <a:gd name="connsiteX44" fmla="*/ 10129952 w 10248824"/>
                <a:gd name="connsiteY44" fmla="*/ 5897880 h 6601968"/>
                <a:gd name="connsiteX45" fmla="*/ 10148240 w 10248824"/>
                <a:gd name="connsiteY45" fmla="*/ 5815584 h 6601968"/>
                <a:gd name="connsiteX46" fmla="*/ 10166528 w 10248824"/>
                <a:gd name="connsiteY46" fmla="*/ 5596128 h 6601968"/>
                <a:gd name="connsiteX47" fmla="*/ 10175672 w 10248824"/>
                <a:gd name="connsiteY47" fmla="*/ 5550408 h 6601968"/>
                <a:gd name="connsiteX48" fmla="*/ 10184816 w 10248824"/>
                <a:gd name="connsiteY48" fmla="*/ 5440680 h 6601968"/>
                <a:gd name="connsiteX49" fmla="*/ 10212248 w 10248824"/>
                <a:gd name="connsiteY49" fmla="*/ 5065776 h 6601968"/>
                <a:gd name="connsiteX50" fmla="*/ 10221392 w 10248824"/>
                <a:gd name="connsiteY50" fmla="*/ 4645152 h 6601968"/>
                <a:gd name="connsiteX51" fmla="*/ 10248824 w 10248824"/>
                <a:gd name="connsiteY51" fmla="*/ 4389120 h 6601968"/>
                <a:gd name="connsiteX52" fmla="*/ 10239680 w 10248824"/>
                <a:gd name="connsiteY52" fmla="*/ 3008376 h 6601968"/>
                <a:gd name="connsiteX53" fmla="*/ 10230536 w 10248824"/>
                <a:gd name="connsiteY53" fmla="*/ 2852928 h 6601968"/>
                <a:gd name="connsiteX54" fmla="*/ 10221392 w 10248824"/>
                <a:gd name="connsiteY54" fmla="*/ 256032 h 6601968"/>
                <a:gd name="connsiteX55" fmla="*/ 10193960 w 10248824"/>
                <a:gd name="connsiteY55" fmla="*/ 128016 h 6601968"/>
                <a:gd name="connsiteX56" fmla="*/ 10175672 w 10248824"/>
                <a:gd name="connsiteY56" fmla="*/ 27432 h 6601968"/>
                <a:gd name="connsiteX57" fmla="*/ 10157384 w 10248824"/>
                <a:gd name="connsiteY57" fmla="*/ 0 h 6601968"/>
                <a:gd name="connsiteX58" fmla="*/ 10029368 w 10248824"/>
                <a:gd name="connsiteY58" fmla="*/ 18288 h 6601968"/>
                <a:gd name="connsiteX59" fmla="*/ 9663608 w 10248824"/>
                <a:gd name="connsiteY59" fmla="*/ 73152 h 6601968"/>
                <a:gd name="connsiteX60" fmla="*/ 9233840 w 10248824"/>
                <a:gd name="connsiteY60" fmla="*/ 118872 h 6601968"/>
                <a:gd name="connsiteX61" fmla="*/ 8657768 w 10248824"/>
                <a:gd name="connsiteY61" fmla="*/ 164592 h 6601968"/>
                <a:gd name="connsiteX62" fmla="*/ 7871384 w 10248824"/>
                <a:gd name="connsiteY62" fmla="*/ 173736 h 6601968"/>
                <a:gd name="connsiteX63" fmla="*/ 7688504 w 10248824"/>
                <a:gd name="connsiteY63" fmla="*/ 182880 h 6601968"/>
                <a:gd name="connsiteX64" fmla="*/ 7587920 w 10248824"/>
                <a:gd name="connsiteY64" fmla="*/ 192024 h 6601968"/>
                <a:gd name="connsiteX65" fmla="*/ 7505624 w 10248824"/>
                <a:gd name="connsiteY65" fmla="*/ 201168 h 6601968"/>
                <a:gd name="connsiteX66" fmla="*/ 7149008 w 10248824"/>
                <a:gd name="connsiteY66" fmla="*/ 210312 h 6601968"/>
                <a:gd name="connsiteX67" fmla="*/ 7039280 w 10248824"/>
                <a:gd name="connsiteY67" fmla="*/ 219456 h 6601968"/>
                <a:gd name="connsiteX68" fmla="*/ 6810680 w 10248824"/>
                <a:gd name="connsiteY68" fmla="*/ 265176 h 6601968"/>
                <a:gd name="connsiteX69" fmla="*/ 6371768 w 10248824"/>
                <a:gd name="connsiteY69" fmla="*/ 310896 h 6601968"/>
                <a:gd name="connsiteX70" fmla="*/ 6079160 w 10248824"/>
                <a:gd name="connsiteY70" fmla="*/ 338328 h 6601968"/>
                <a:gd name="connsiteX71" fmla="*/ 5567096 w 10248824"/>
                <a:gd name="connsiteY71" fmla="*/ 374904 h 6601968"/>
                <a:gd name="connsiteX72" fmla="*/ 4789856 w 10248824"/>
                <a:gd name="connsiteY72" fmla="*/ 384048 h 6601968"/>
                <a:gd name="connsiteX73" fmla="*/ 1113968 w 10248824"/>
                <a:gd name="connsiteY73" fmla="*/ 374904 h 6601968"/>
                <a:gd name="connsiteX74" fmla="*/ 1031672 w 10248824"/>
                <a:gd name="connsiteY74" fmla="*/ 365760 h 6601968"/>
                <a:gd name="connsiteX75" fmla="*/ 803072 w 10248824"/>
                <a:gd name="connsiteY75" fmla="*/ 356616 h 6601968"/>
                <a:gd name="connsiteX76" fmla="*/ 748208 w 10248824"/>
                <a:gd name="connsiteY76" fmla="*/ 347472 h 6601968"/>
                <a:gd name="connsiteX77" fmla="*/ 565328 w 10248824"/>
                <a:gd name="connsiteY77" fmla="*/ 329184 h 6601968"/>
                <a:gd name="connsiteX78" fmla="*/ 510464 w 10248824"/>
                <a:gd name="connsiteY78" fmla="*/ 320040 h 6601968"/>
                <a:gd name="connsiteX79" fmla="*/ 272720 w 10248824"/>
                <a:gd name="connsiteY79" fmla="*/ 347472 h 6601968"/>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381680 w 10248824"/>
                <a:gd name="connsiteY22" fmla="*/ 6400800 h 6621725"/>
                <a:gd name="connsiteX23" fmla="*/ 3692576 w 10248824"/>
                <a:gd name="connsiteY23" fmla="*/ 6364224 h 6621725"/>
                <a:gd name="connsiteX24" fmla="*/ 3793160 w 10248824"/>
                <a:gd name="connsiteY24" fmla="*/ 6345936 h 6621725"/>
                <a:gd name="connsiteX25" fmla="*/ 3966896 w 10248824"/>
                <a:gd name="connsiteY25" fmla="*/ 6327648 h 6621725"/>
                <a:gd name="connsiteX26" fmla="*/ 4049192 w 10248824"/>
                <a:gd name="connsiteY26" fmla="*/ 6309360 h 6621725"/>
                <a:gd name="connsiteX27" fmla="*/ 4241216 w 10248824"/>
                <a:gd name="connsiteY27" fmla="*/ 6281928 h 6621725"/>
                <a:gd name="connsiteX28" fmla="*/ 4442384 w 10248824"/>
                <a:gd name="connsiteY28" fmla="*/ 6263640 h 6621725"/>
                <a:gd name="connsiteX29" fmla="*/ 4689272 w 10248824"/>
                <a:gd name="connsiteY29" fmla="*/ 6236208 h 6621725"/>
                <a:gd name="connsiteX30" fmla="*/ 6070016 w 10248824"/>
                <a:gd name="connsiteY30" fmla="*/ 6254496 h 6621725"/>
                <a:gd name="connsiteX31" fmla="*/ 6335192 w 10248824"/>
                <a:gd name="connsiteY31" fmla="*/ 6281928 h 6621725"/>
                <a:gd name="connsiteX32" fmla="*/ 6819824 w 10248824"/>
                <a:gd name="connsiteY32" fmla="*/ 6309360 h 6621725"/>
                <a:gd name="connsiteX33" fmla="*/ 7478192 w 10248824"/>
                <a:gd name="connsiteY33" fmla="*/ 6318504 h 6621725"/>
                <a:gd name="connsiteX34" fmla="*/ 9654464 w 10248824"/>
                <a:gd name="connsiteY34" fmla="*/ 6309360 h 6621725"/>
                <a:gd name="connsiteX35" fmla="*/ 9681896 w 10248824"/>
                <a:gd name="connsiteY35" fmla="*/ 6300216 h 6621725"/>
                <a:gd name="connsiteX36" fmla="*/ 9773336 w 10248824"/>
                <a:gd name="connsiteY36" fmla="*/ 6281928 h 6621725"/>
                <a:gd name="connsiteX37" fmla="*/ 9828200 w 10248824"/>
                <a:gd name="connsiteY37" fmla="*/ 6263640 h 6621725"/>
                <a:gd name="connsiteX38" fmla="*/ 9892208 w 10248824"/>
                <a:gd name="connsiteY38" fmla="*/ 6236208 h 6621725"/>
                <a:gd name="connsiteX39" fmla="*/ 10020224 w 10248824"/>
                <a:gd name="connsiteY39" fmla="*/ 6117336 h 6621725"/>
                <a:gd name="connsiteX40" fmla="*/ 10056800 w 10248824"/>
                <a:gd name="connsiteY40" fmla="*/ 6080760 h 6621725"/>
                <a:gd name="connsiteX41" fmla="*/ 10102520 w 10248824"/>
                <a:gd name="connsiteY41" fmla="*/ 5998464 h 6621725"/>
                <a:gd name="connsiteX42" fmla="*/ 10111664 w 10248824"/>
                <a:gd name="connsiteY42" fmla="*/ 5971032 h 6621725"/>
                <a:gd name="connsiteX43" fmla="*/ 10129952 w 10248824"/>
                <a:gd name="connsiteY43" fmla="*/ 5897880 h 6621725"/>
                <a:gd name="connsiteX44" fmla="*/ 10148240 w 10248824"/>
                <a:gd name="connsiteY44" fmla="*/ 5815584 h 6621725"/>
                <a:gd name="connsiteX45" fmla="*/ 10166528 w 10248824"/>
                <a:gd name="connsiteY45" fmla="*/ 5596128 h 6621725"/>
                <a:gd name="connsiteX46" fmla="*/ 10175672 w 10248824"/>
                <a:gd name="connsiteY46" fmla="*/ 5550408 h 6621725"/>
                <a:gd name="connsiteX47" fmla="*/ 10184816 w 10248824"/>
                <a:gd name="connsiteY47" fmla="*/ 5440680 h 6621725"/>
                <a:gd name="connsiteX48" fmla="*/ 10212248 w 10248824"/>
                <a:gd name="connsiteY48" fmla="*/ 5065776 h 6621725"/>
                <a:gd name="connsiteX49" fmla="*/ 10221392 w 10248824"/>
                <a:gd name="connsiteY49" fmla="*/ 4645152 h 6621725"/>
                <a:gd name="connsiteX50" fmla="*/ 10248824 w 10248824"/>
                <a:gd name="connsiteY50" fmla="*/ 4389120 h 6621725"/>
                <a:gd name="connsiteX51" fmla="*/ 10239680 w 10248824"/>
                <a:gd name="connsiteY51" fmla="*/ 3008376 h 6621725"/>
                <a:gd name="connsiteX52" fmla="*/ 10230536 w 10248824"/>
                <a:gd name="connsiteY52" fmla="*/ 2852928 h 6621725"/>
                <a:gd name="connsiteX53" fmla="*/ 10221392 w 10248824"/>
                <a:gd name="connsiteY53" fmla="*/ 256032 h 6621725"/>
                <a:gd name="connsiteX54" fmla="*/ 10193960 w 10248824"/>
                <a:gd name="connsiteY54" fmla="*/ 128016 h 6621725"/>
                <a:gd name="connsiteX55" fmla="*/ 10175672 w 10248824"/>
                <a:gd name="connsiteY55" fmla="*/ 27432 h 6621725"/>
                <a:gd name="connsiteX56" fmla="*/ 10157384 w 10248824"/>
                <a:gd name="connsiteY56" fmla="*/ 0 h 6621725"/>
                <a:gd name="connsiteX57" fmla="*/ 10029368 w 10248824"/>
                <a:gd name="connsiteY57" fmla="*/ 18288 h 6621725"/>
                <a:gd name="connsiteX58" fmla="*/ 9663608 w 10248824"/>
                <a:gd name="connsiteY58" fmla="*/ 73152 h 6621725"/>
                <a:gd name="connsiteX59" fmla="*/ 9233840 w 10248824"/>
                <a:gd name="connsiteY59" fmla="*/ 118872 h 6621725"/>
                <a:gd name="connsiteX60" fmla="*/ 8657768 w 10248824"/>
                <a:gd name="connsiteY60" fmla="*/ 164592 h 6621725"/>
                <a:gd name="connsiteX61" fmla="*/ 7871384 w 10248824"/>
                <a:gd name="connsiteY61" fmla="*/ 173736 h 6621725"/>
                <a:gd name="connsiteX62" fmla="*/ 7688504 w 10248824"/>
                <a:gd name="connsiteY62" fmla="*/ 182880 h 6621725"/>
                <a:gd name="connsiteX63" fmla="*/ 7587920 w 10248824"/>
                <a:gd name="connsiteY63" fmla="*/ 192024 h 6621725"/>
                <a:gd name="connsiteX64" fmla="*/ 7505624 w 10248824"/>
                <a:gd name="connsiteY64" fmla="*/ 201168 h 6621725"/>
                <a:gd name="connsiteX65" fmla="*/ 7149008 w 10248824"/>
                <a:gd name="connsiteY65" fmla="*/ 210312 h 6621725"/>
                <a:gd name="connsiteX66" fmla="*/ 7039280 w 10248824"/>
                <a:gd name="connsiteY66" fmla="*/ 219456 h 6621725"/>
                <a:gd name="connsiteX67" fmla="*/ 6810680 w 10248824"/>
                <a:gd name="connsiteY67" fmla="*/ 265176 h 6621725"/>
                <a:gd name="connsiteX68" fmla="*/ 6371768 w 10248824"/>
                <a:gd name="connsiteY68" fmla="*/ 310896 h 6621725"/>
                <a:gd name="connsiteX69" fmla="*/ 6079160 w 10248824"/>
                <a:gd name="connsiteY69" fmla="*/ 338328 h 6621725"/>
                <a:gd name="connsiteX70" fmla="*/ 5567096 w 10248824"/>
                <a:gd name="connsiteY70" fmla="*/ 374904 h 6621725"/>
                <a:gd name="connsiteX71" fmla="*/ 4789856 w 10248824"/>
                <a:gd name="connsiteY71" fmla="*/ 384048 h 6621725"/>
                <a:gd name="connsiteX72" fmla="*/ 1113968 w 10248824"/>
                <a:gd name="connsiteY72" fmla="*/ 374904 h 6621725"/>
                <a:gd name="connsiteX73" fmla="*/ 1031672 w 10248824"/>
                <a:gd name="connsiteY73" fmla="*/ 365760 h 6621725"/>
                <a:gd name="connsiteX74" fmla="*/ 803072 w 10248824"/>
                <a:gd name="connsiteY74" fmla="*/ 356616 h 6621725"/>
                <a:gd name="connsiteX75" fmla="*/ 748208 w 10248824"/>
                <a:gd name="connsiteY75" fmla="*/ 347472 h 6621725"/>
                <a:gd name="connsiteX76" fmla="*/ 565328 w 10248824"/>
                <a:gd name="connsiteY76" fmla="*/ 329184 h 6621725"/>
                <a:gd name="connsiteX77" fmla="*/ 510464 w 10248824"/>
                <a:gd name="connsiteY77" fmla="*/ 320040 h 6621725"/>
                <a:gd name="connsiteX78" fmla="*/ 272720 w 10248824"/>
                <a:gd name="connsiteY78"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345104 w 10248824"/>
                <a:gd name="connsiteY21" fmla="*/ 6409944 h 6621725"/>
                <a:gd name="connsiteX22" fmla="*/ 3692576 w 10248824"/>
                <a:gd name="connsiteY22" fmla="*/ 6364224 h 6621725"/>
                <a:gd name="connsiteX23" fmla="*/ 3793160 w 10248824"/>
                <a:gd name="connsiteY23" fmla="*/ 6345936 h 6621725"/>
                <a:gd name="connsiteX24" fmla="*/ 3966896 w 10248824"/>
                <a:gd name="connsiteY24" fmla="*/ 6327648 h 6621725"/>
                <a:gd name="connsiteX25" fmla="*/ 4049192 w 10248824"/>
                <a:gd name="connsiteY25" fmla="*/ 6309360 h 6621725"/>
                <a:gd name="connsiteX26" fmla="*/ 4241216 w 10248824"/>
                <a:gd name="connsiteY26" fmla="*/ 6281928 h 6621725"/>
                <a:gd name="connsiteX27" fmla="*/ 4442384 w 10248824"/>
                <a:gd name="connsiteY27" fmla="*/ 6263640 h 6621725"/>
                <a:gd name="connsiteX28" fmla="*/ 4689272 w 10248824"/>
                <a:gd name="connsiteY28" fmla="*/ 6236208 h 6621725"/>
                <a:gd name="connsiteX29" fmla="*/ 6070016 w 10248824"/>
                <a:gd name="connsiteY29" fmla="*/ 6254496 h 6621725"/>
                <a:gd name="connsiteX30" fmla="*/ 6335192 w 10248824"/>
                <a:gd name="connsiteY30" fmla="*/ 6281928 h 6621725"/>
                <a:gd name="connsiteX31" fmla="*/ 6819824 w 10248824"/>
                <a:gd name="connsiteY31" fmla="*/ 6309360 h 6621725"/>
                <a:gd name="connsiteX32" fmla="*/ 7478192 w 10248824"/>
                <a:gd name="connsiteY32" fmla="*/ 6318504 h 6621725"/>
                <a:gd name="connsiteX33" fmla="*/ 9654464 w 10248824"/>
                <a:gd name="connsiteY33" fmla="*/ 6309360 h 6621725"/>
                <a:gd name="connsiteX34" fmla="*/ 9681896 w 10248824"/>
                <a:gd name="connsiteY34" fmla="*/ 6300216 h 6621725"/>
                <a:gd name="connsiteX35" fmla="*/ 9773336 w 10248824"/>
                <a:gd name="connsiteY35" fmla="*/ 6281928 h 6621725"/>
                <a:gd name="connsiteX36" fmla="*/ 9828200 w 10248824"/>
                <a:gd name="connsiteY36" fmla="*/ 6263640 h 6621725"/>
                <a:gd name="connsiteX37" fmla="*/ 9892208 w 10248824"/>
                <a:gd name="connsiteY37" fmla="*/ 6236208 h 6621725"/>
                <a:gd name="connsiteX38" fmla="*/ 10020224 w 10248824"/>
                <a:gd name="connsiteY38" fmla="*/ 6117336 h 6621725"/>
                <a:gd name="connsiteX39" fmla="*/ 10056800 w 10248824"/>
                <a:gd name="connsiteY39" fmla="*/ 6080760 h 6621725"/>
                <a:gd name="connsiteX40" fmla="*/ 10102520 w 10248824"/>
                <a:gd name="connsiteY40" fmla="*/ 5998464 h 6621725"/>
                <a:gd name="connsiteX41" fmla="*/ 10111664 w 10248824"/>
                <a:gd name="connsiteY41" fmla="*/ 5971032 h 6621725"/>
                <a:gd name="connsiteX42" fmla="*/ 10129952 w 10248824"/>
                <a:gd name="connsiteY42" fmla="*/ 5897880 h 6621725"/>
                <a:gd name="connsiteX43" fmla="*/ 10148240 w 10248824"/>
                <a:gd name="connsiteY43" fmla="*/ 5815584 h 6621725"/>
                <a:gd name="connsiteX44" fmla="*/ 10166528 w 10248824"/>
                <a:gd name="connsiteY44" fmla="*/ 5596128 h 6621725"/>
                <a:gd name="connsiteX45" fmla="*/ 10175672 w 10248824"/>
                <a:gd name="connsiteY45" fmla="*/ 5550408 h 6621725"/>
                <a:gd name="connsiteX46" fmla="*/ 10184816 w 10248824"/>
                <a:gd name="connsiteY46" fmla="*/ 5440680 h 6621725"/>
                <a:gd name="connsiteX47" fmla="*/ 10212248 w 10248824"/>
                <a:gd name="connsiteY47" fmla="*/ 5065776 h 6621725"/>
                <a:gd name="connsiteX48" fmla="*/ 10221392 w 10248824"/>
                <a:gd name="connsiteY48" fmla="*/ 4645152 h 6621725"/>
                <a:gd name="connsiteX49" fmla="*/ 10248824 w 10248824"/>
                <a:gd name="connsiteY49" fmla="*/ 4389120 h 6621725"/>
                <a:gd name="connsiteX50" fmla="*/ 10239680 w 10248824"/>
                <a:gd name="connsiteY50" fmla="*/ 3008376 h 6621725"/>
                <a:gd name="connsiteX51" fmla="*/ 10230536 w 10248824"/>
                <a:gd name="connsiteY51" fmla="*/ 2852928 h 6621725"/>
                <a:gd name="connsiteX52" fmla="*/ 10221392 w 10248824"/>
                <a:gd name="connsiteY52" fmla="*/ 256032 h 6621725"/>
                <a:gd name="connsiteX53" fmla="*/ 10193960 w 10248824"/>
                <a:gd name="connsiteY53" fmla="*/ 128016 h 6621725"/>
                <a:gd name="connsiteX54" fmla="*/ 10175672 w 10248824"/>
                <a:gd name="connsiteY54" fmla="*/ 27432 h 6621725"/>
                <a:gd name="connsiteX55" fmla="*/ 10157384 w 10248824"/>
                <a:gd name="connsiteY55" fmla="*/ 0 h 6621725"/>
                <a:gd name="connsiteX56" fmla="*/ 10029368 w 10248824"/>
                <a:gd name="connsiteY56" fmla="*/ 18288 h 6621725"/>
                <a:gd name="connsiteX57" fmla="*/ 9663608 w 10248824"/>
                <a:gd name="connsiteY57" fmla="*/ 73152 h 6621725"/>
                <a:gd name="connsiteX58" fmla="*/ 9233840 w 10248824"/>
                <a:gd name="connsiteY58" fmla="*/ 118872 h 6621725"/>
                <a:gd name="connsiteX59" fmla="*/ 8657768 w 10248824"/>
                <a:gd name="connsiteY59" fmla="*/ 164592 h 6621725"/>
                <a:gd name="connsiteX60" fmla="*/ 7871384 w 10248824"/>
                <a:gd name="connsiteY60" fmla="*/ 173736 h 6621725"/>
                <a:gd name="connsiteX61" fmla="*/ 7688504 w 10248824"/>
                <a:gd name="connsiteY61" fmla="*/ 182880 h 6621725"/>
                <a:gd name="connsiteX62" fmla="*/ 7587920 w 10248824"/>
                <a:gd name="connsiteY62" fmla="*/ 192024 h 6621725"/>
                <a:gd name="connsiteX63" fmla="*/ 7505624 w 10248824"/>
                <a:gd name="connsiteY63" fmla="*/ 201168 h 6621725"/>
                <a:gd name="connsiteX64" fmla="*/ 7149008 w 10248824"/>
                <a:gd name="connsiteY64" fmla="*/ 210312 h 6621725"/>
                <a:gd name="connsiteX65" fmla="*/ 7039280 w 10248824"/>
                <a:gd name="connsiteY65" fmla="*/ 219456 h 6621725"/>
                <a:gd name="connsiteX66" fmla="*/ 6810680 w 10248824"/>
                <a:gd name="connsiteY66" fmla="*/ 265176 h 6621725"/>
                <a:gd name="connsiteX67" fmla="*/ 6371768 w 10248824"/>
                <a:gd name="connsiteY67" fmla="*/ 310896 h 6621725"/>
                <a:gd name="connsiteX68" fmla="*/ 6079160 w 10248824"/>
                <a:gd name="connsiteY68" fmla="*/ 338328 h 6621725"/>
                <a:gd name="connsiteX69" fmla="*/ 5567096 w 10248824"/>
                <a:gd name="connsiteY69" fmla="*/ 374904 h 6621725"/>
                <a:gd name="connsiteX70" fmla="*/ 4789856 w 10248824"/>
                <a:gd name="connsiteY70" fmla="*/ 384048 h 6621725"/>
                <a:gd name="connsiteX71" fmla="*/ 1113968 w 10248824"/>
                <a:gd name="connsiteY71" fmla="*/ 374904 h 6621725"/>
                <a:gd name="connsiteX72" fmla="*/ 1031672 w 10248824"/>
                <a:gd name="connsiteY72" fmla="*/ 365760 h 6621725"/>
                <a:gd name="connsiteX73" fmla="*/ 803072 w 10248824"/>
                <a:gd name="connsiteY73" fmla="*/ 356616 h 6621725"/>
                <a:gd name="connsiteX74" fmla="*/ 748208 w 10248824"/>
                <a:gd name="connsiteY74" fmla="*/ 347472 h 6621725"/>
                <a:gd name="connsiteX75" fmla="*/ 565328 w 10248824"/>
                <a:gd name="connsiteY75" fmla="*/ 329184 h 6621725"/>
                <a:gd name="connsiteX76" fmla="*/ 510464 w 10248824"/>
                <a:gd name="connsiteY76" fmla="*/ 320040 h 6621725"/>
                <a:gd name="connsiteX77" fmla="*/ 272720 w 10248824"/>
                <a:gd name="connsiteY77"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180512 w 10248824"/>
                <a:gd name="connsiteY19" fmla="*/ 6437376 h 6621725"/>
                <a:gd name="connsiteX20" fmla="*/ 3281096 w 10248824"/>
                <a:gd name="connsiteY20" fmla="*/ 6419088 h 6621725"/>
                <a:gd name="connsiteX21" fmla="*/ 3692576 w 10248824"/>
                <a:gd name="connsiteY21" fmla="*/ 6364224 h 6621725"/>
                <a:gd name="connsiteX22" fmla="*/ 3793160 w 10248824"/>
                <a:gd name="connsiteY22" fmla="*/ 6345936 h 6621725"/>
                <a:gd name="connsiteX23" fmla="*/ 3966896 w 10248824"/>
                <a:gd name="connsiteY23" fmla="*/ 6327648 h 6621725"/>
                <a:gd name="connsiteX24" fmla="*/ 4049192 w 10248824"/>
                <a:gd name="connsiteY24" fmla="*/ 6309360 h 6621725"/>
                <a:gd name="connsiteX25" fmla="*/ 4241216 w 10248824"/>
                <a:gd name="connsiteY25" fmla="*/ 6281928 h 6621725"/>
                <a:gd name="connsiteX26" fmla="*/ 4442384 w 10248824"/>
                <a:gd name="connsiteY26" fmla="*/ 6263640 h 6621725"/>
                <a:gd name="connsiteX27" fmla="*/ 4689272 w 10248824"/>
                <a:gd name="connsiteY27" fmla="*/ 6236208 h 6621725"/>
                <a:gd name="connsiteX28" fmla="*/ 6070016 w 10248824"/>
                <a:gd name="connsiteY28" fmla="*/ 6254496 h 6621725"/>
                <a:gd name="connsiteX29" fmla="*/ 6335192 w 10248824"/>
                <a:gd name="connsiteY29" fmla="*/ 6281928 h 6621725"/>
                <a:gd name="connsiteX30" fmla="*/ 6819824 w 10248824"/>
                <a:gd name="connsiteY30" fmla="*/ 6309360 h 6621725"/>
                <a:gd name="connsiteX31" fmla="*/ 7478192 w 10248824"/>
                <a:gd name="connsiteY31" fmla="*/ 6318504 h 6621725"/>
                <a:gd name="connsiteX32" fmla="*/ 9654464 w 10248824"/>
                <a:gd name="connsiteY32" fmla="*/ 6309360 h 6621725"/>
                <a:gd name="connsiteX33" fmla="*/ 9681896 w 10248824"/>
                <a:gd name="connsiteY33" fmla="*/ 6300216 h 6621725"/>
                <a:gd name="connsiteX34" fmla="*/ 9773336 w 10248824"/>
                <a:gd name="connsiteY34" fmla="*/ 6281928 h 6621725"/>
                <a:gd name="connsiteX35" fmla="*/ 9828200 w 10248824"/>
                <a:gd name="connsiteY35" fmla="*/ 6263640 h 6621725"/>
                <a:gd name="connsiteX36" fmla="*/ 9892208 w 10248824"/>
                <a:gd name="connsiteY36" fmla="*/ 6236208 h 6621725"/>
                <a:gd name="connsiteX37" fmla="*/ 10020224 w 10248824"/>
                <a:gd name="connsiteY37" fmla="*/ 6117336 h 6621725"/>
                <a:gd name="connsiteX38" fmla="*/ 10056800 w 10248824"/>
                <a:gd name="connsiteY38" fmla="*/ 6080760 h 6621725"/>
                <a:gd name="connsiteX39" fmla="*/ 10102520 w 10248824"/>
                <a:gd name="connsiteY39" fmla="*/ 5998464 h 6621725"/>
                <a:gd name="connsiteX40" fmla="*/ 10111664 w 10248824"/>
                <a:gd name="connsiteY40" fmla="*/ 5971032 h 6621725"/>
                <a:gd name="connsiteX41" fmla="*/ 10129952 w 10248824"/>
                <a:gd name="connsiteY41" fmla="*/ 5897880 h 6621725"/>
                <a:gd name="connsiteX42" fmla="*/ 10148240 w 10248824"/>
                <a:gd name="connsiteY42" fmla="*/ 5815584 h 6621725"/>
                <a:gd name="connsiteX43" fmla="*/ 10166528 w 10248824"/>
                <a:gd name="connsiteY43" fmla="*/ 5596128 h 6621725"/>
                <a:gd name="connsiteX44" fmla="*/ 10175672 w 10248824"/>
                <a:gd name="connsiteY44" fmla="*/ 5550408 h 6621725"/>
                <a:gd name="connsiteX45" fmla="*/ 10184816 w 10248824"/>
                <a:gd name="connsiteY45" fmla="*/ 5440680 h 6621725"/>
                <a:gd name="connsiteX46" fmla="*/ 10212248 w 10248824"/>
                <a:gd name="connsiteY46" fmla="*/ 5065776 h 6621725"/>
                <a:gd name="connsiteX47" fmla="*/ 10221392 w 10248824"/>
                <a:gd name="connsiteY47" fmla="*/ 4645152 h 6621725"/>
                <a:gd name="connsiteX48" fmla="*/ 10248824 w 10248824"/>
                <a:gd name="connsiteY48" fmla="*/ 4389120 h 6621725"/>
                <a:gd name="connsiteX49" fmla="*/ 10239680 w 10248824"/>
                <a:gd name="connsiteY49" fmla="*/ 3008376 h 6621725"/>
                <a:gd name="connsiteX50" fmla="*/ 10230536 w 10248824"/>
                <a:gd name="connsiteY50" fmla="*/ 2852928 h 6621725"/>
                <a:gd name="connsiteX51" fmla="*/ 10221392 w 10248824"/>
                <a:gd name="connsiteY51" fmla="*/ 256032 h 6621725"/>
                <a:gd name="connsiteX52" fmla="*/ 10193960 w 10248824"/>
                <a:gd name="connsiteY52" fmla="*/ 128016 h 6621725"/>
                <a:gd name="connsiteX53" fmla="*/ 10175672 w 10248824"/>
                <a:gd name="connsiteY53" fmla="*/ 27432 h 6621725"/>
                <a:gd name="connsiteX54" fmla="*/ 10157384 w 10248824"/>
                <a:gd name="connsiteY54" fmla="*/ 0 h 6621725"/>
                <a:gd name="connsiteX55" fmla="*/ 10029368 w 10248824"/>
                <a:gd name="connsiteY55" fmla="*/ 18288 h 6621725"/>
                <a:gd name="connsiteX56" fmla="*/ 9663608 w 10248824"/>
                <a:gd name="connsiteY56" fmla="*/ 73152 h 6621725"/>
                <a:gd name="connsiteX57" fmla="*/ 9233840 w 10248824"/>
                <a:gd name="connsiteY57" fmla="*/ 118872 h 6621725"/>
                <a:gd name="connsiteX58" fmla="*/ 8657768 w 10248824"/>
                <a:gd name="connsiteY58" fmla="*/ 164592 h 6621725"/>
                <a:gd name="connsiteX59" fmla="*/ 7871384 w 10248824"/>
                <a:gd name="connsiteY59" fmla="*/ 173736 h 6621725"/>
                <a:gd name="connsiteX60" fmla="*/ 7688504 w 10248824"/>
                <a:gd name="connsiteY60" fmla="*/ 182880 h 6621725"/>
                <a:gd name="connsiteX61" fmla="*/ 7587920 w 10248824"/>
                <a:gd name="connsiteY61" fmla="*/ 192024 h 6621725"/>
                <a:gd name="connsiteX62" fmla="*/ 7505624 w 10248824"/>
                <a:gd name="connsiteY62" fmla="*/ 201168 h 6621725"/>
                <a:gd name="connsiteX63" fmla="*/ 7149008 w 10248824"/>
                <a:gd name="connsiteY63" fmla="*/ 210312 h 6621725"/>
                <a:gd name="connsiteX64" fmla="*/ 7039280 w 10248824"/>
                <a:gd name="connsiteY64" fmla="*/ 219456 h 6621725"/>
                <a:gd name="connsiteX65" fmla="*/ 6810680 w 10248824"/>
                <a:gd name="connsiteY65" fmla="*/ 265176 h 6621725"/>
                <a:gd name="connsiteX66" fmla="*/ 6371768 w 10248824"/>
                <a:gd name="connsiteY66" fmla="*/ 310896 h 6621725"/>
                <a:gd name="connsiteX67" fmla="*/ 6079160 w 10248824"/>
                <a:gd name="connsiteY67" fmla="*/ 338328 h 6621725"/>
                <a:gd name="connsiteX68" fmla="*/ 5567096 w 10248824"/>
                <a:gd name="connsiteY68" fmla="*/ 374904 h 6621725"/>
                <a:gd name="connsiteX69" fmla="*/ 4789856 w 10248824"/>
                <a:gd name="connsiteY69" fmla="*/ 384048 h 6621725"/>
                <a:gd name="connsiteX70" fmla="*/ 1113968 w 10248824"/>
                <a:gd name="connsiteY70" fmla="*/ 374904 h 6621725"/>
                <a:gd name="connsiteX71" fmla="*/ 1031672 w 10248824"/>
                <a:gd name="connsiteY71" fmla="*/ 365760 h 6621725"/>
                <a:gd name="connsiteX72" fmla="*/ 803072 w 10248824"/>
                <a:gd name="connsiteY72" fmla="*/ 356616 h 6621725"/>
                <a:gd name="connsiteX73" fmla="*/ 748208 w 10248824"/>
                <a:gd name="connsiteY73" fmla="*/ 347472 h 6621725"/>
                <a:gd name="connsiteX74" fmla="*/ 565328 w 10248824"/>
                <a:gd name="connsiteY74" fmla="*/ 329184 h 6621725"/>
                <a:gd name="connsiteX75" fmla="*/ 510464 w 10248824"/>
                <a:gd name="connsiteY75" fmla="*/ 320040 h 6621725"/>
                <a:gd name="connsiteX76" fmla="*/ 272720 w 10248824"/>
                <a:gd name="connsiteY76" fmla="*/ 347472 h 6621725"/>
                <a:gd name="connsiteX0" fmla="*/ 272720 w 10248824"/>
                <a:gd name="connsiteY0" fmla="*/ 347472 h 6621725"/>
                <a:gd name="connsiteX1" fmla="*/ 254432 w 10248824"/>
                <a:gd name="connsiteY1" fmla="*/ 393192 h 6621725"/>
                <a:gd name="connsiteX2" fmla="*/ 236144 w 10248824"/>
                <a:gd name="connsiteY2" fmla="*/ 475488 h 6621725"/>
                <a:gd name="connsiteX3" fmla="*/ 227000 w 10248824"/>
                <a:gd name="connsiteY3" fmla="*/ 566928 h 6621725"/>
                <a:gd name="connsiteX4" fmla="*/ 217856 w 10248824"/>
                <a:gd name="connsiteY4" fmla="*/ 685800 h 6621725"/>
                <a:gd name="connsiteX5" fmla="*/ 172136 w 10248824"/>
                <a:gd name="connsiteY5" fmla="*/ 987552 h 6621725"/>
                <a:gd name="connsiteX6" fmla="*/ 162992 w 10248824"/>
                <a:gd name="connsiteY6" fmla="*/ 1225296 h 6621725"/>
                <a:gd name="connsiteX7" fmla="*/ 135560 w 10248824"/>
                <a:gd name="connsiteY7" fmla="*/ 1563624 h 6621725"/>
                <a:gd name="connsiteX8" fmla="*/ 126416 w 10248824"/>
                <a:gd name="connsiteY8" fmla="*/ 1892808 h 6621725"/>
                <a:gd name="connsiteX9" fmla="*/ 108128 w 10248824"/>
                <a:gd name="connsiteY9" fmla="*/ 2148840 h 6621725"/>
                <a:gd name="connsiteX10" fmla="*/ 98984 w 10248824"/>
                <a:gd name="connsiteY10" fmla="*/ 2962656 h 6621725"/>
                <a:gd name="connsiteX11" fmla="*/ 80696 w 10248824"/>
                <a:gd name="connsiteY11" fmla="*/ 3538728 h 6621725"/>
                <a:gd name="connsiteX12" fmla="*/ 71552 w 10248824"/>
                <a:gd name="connsiteY12" fmla="*/ 4297680 h 6621725"/>
                <a:gd name="connsiteX13" fmla="*/ 53264 w 10248824"/>
                <a:gd name="connsiteY13" fmla="*/ 5157216 h 6621725"/>
                <a:gd name="connsiteX14" fmla="*/ 62408 w 10248824"/>
                <a:gd name="connsiteY14" fmla="*/ 5815584 h 6621725"/>
                <a:gd name="connsiteX15" fmla="*/ 236144 w 10248824"/>
                <a:gd name="connsiteY15" fmla="*/ 6190488 h 6621725"/>
                <a:gd name="connsiteX16" fmla="*/ 2595296 w 10248824"/>
                <a:gd name="connsiteY16" fmla="*/ 6601968 h 6621725"/>
                <a:gd name="connsiteX17" fmla="*/ 2833040 w 10248824"/>
                <a:gd name="connsiteY17" fmla="*/ 6547104 h 6621725"/>
                <a:gd name="connsiteX18" fmla="*/ 3098216 w 10248824"/>
                <a:gd name="connsiteY18" fmla="*/ 6464808 h 6621725"/>
                <a:gd name="connsiteX19" fmla="*/ 3281096 w 10248824"/>
                <a:gd name="connsiteY19" fmla="*/ 6419088 h 6621725"/>
                <a:gd name="connsiteX20" fmla="*/ 3692576 w 10248824"/>
                <a:gd name="connsiteY20" fmla="*/ 6364224 h 6621725"/>
                <a:gd name="connsiteX21" fmla="*/ 3793160 w 10248824"/>
                <a:gd name="connsiteY21" fmla="*/ 6345936 h 6621725"/>
                <a:gd name="connsiteX22" fmla="*/ 3966896 w 10248824"/>
                <a:gd name="connsiteY22" fmla="*/ 6327648 h 6621725"/>
                <a:gd name="connsiteX23" fmla="*/ 4049192 w 10248824"/>
                <a:gd name="connsiteY23" fmla="*/ 6309360 h 6621725"/>
                <a:gd name="connsiteX24" fmla="*/ 4241216 w 10248824"/>
                <a:gd name="connsiteY24" fmla="*/ 6281928 h 6621725"/>
                <a:gd name="connsiteX25" fmla="*/ 4442384 w 10248824"/>
                <a:gd name="connsiteY25" fmla="*/ 6263640 h 6621725"/>
                <a:gd name="connsiteX26" fmla="*/ 4689272 w 10248824"/>
                <a:gd name="connsiteY26" fmla="*/ 6236208 h 6621725"/>
                <a:gd name="connsiteX27" fmla="*/ 6070016 w 10248824"/>
                <a:gd name="connsiteY27" fmla="*/ 6254496 h 6621725"/>
                <a:gd name="connsiteX28" fmla="*/ 6335192 w 10248824"/>
                <a:gd name="connsiteY28" fmla="*/ 6281928 h 6621725"/>
                <a:gd name="connsiteX29" fmla="*/ 6819824 w 10248824"/>
                <a:gd name="connsiteY29" fmla="*/ 6309360 h 6621725"/>
                <a:gd name="connsiteX30" fmla="*/ 7478192 w 10248824"/>
                <a:gd name="connsiteY30" fmla="*/ 6318504 h 6621725"/>
                <a:gd name="connsiteX31" fmla="*/ 9654464 w 10248824"/>
                <a:gd name="connsiteY31" fmla="*/ 6309360 h 6621725"/>
                <a:gd name="connsiteX32" fmla="*/ 9681896 w 10248824"/>
                <a:gd name="connsiteY32" fmla="*/ 6300216 h 6621725"/>
                <a:gd name="connsiteX33" fmla="*/ 9773336 w 10248824"/>
                <a:gd name="connsiteY33" fmla="*/ 6281928 h 6621725"/>
                <a:gd name="connsiteX34" fmla="*/ 9828200 w 10248824"/>
                <a:gd name="connsiteY34" fmla="*/ 6263640 h 6621725"/>
                <a:gd name="connsiteX35" fmla="*/ 9892208 w 10248824"/>
                <a:gd name="connsiteY35" fmla="*/ 6236208 h 6621725"/>
                <a:gd name="connsiteX36" fmla="*/ 10020224 w 10248824"/>
                <a:gd name="connsiteY36" fmla="*/ 6117336 h 6621725"/>
                <a:gd name="connsiteX37" fmla="*/ 10056800 w 10248824"/>
                <a:gd name="connsiteY37" fmla="*/ 6080760 h 6621725"/>
                <a:gd name="connsiteX38" fmla="*/ 10102520 w 10248824"/>
                <a:gd name="connsiteY38" fmla="*/ 5998464 h 6621725"/>
                <a:gd name="connsiteX39" fmla="*/ 10111664 w 10248824"/>
                <a:gd name="connsiteY39" fmla="*/ 5971032 h 6621725"/>
                <a:gd name="connsiteX40" fmla="*/ 10129952 w 10248824"/>
                <a:gd name="connsiteY40" fmla="*/ 5897880 h 6621725"/>
                <a:gd name="connsiteX41" fmla="*/ 10148240 w 10248824"/>
                <a:gd name="connsiteY41" fmla="*/ 5815584 h 6621725"/>
                <a:gd name="connsiteX42" fmla="*/ 10166528 w 10248824"/>
                <a:gd name="connsiteY42" fmla="*/ 5596128 h 6621725"/>
                <a:gd name="connsiteX43" fmla="*/ 10175672 w 10248824"/>
                <a:gd name="connsiteY43" fmla="*/ 5550408 h 6621725"/>
                <a:gd name="connsiteX44" fmla="*/ 10184816 w 10248824"/>
                <a:gd name="connsiteY44" fmla="*/ 5440680 h 6621725"/>
                <a:gd name="connsiteX45" fmla="*/ 10212248 w 10248824"/>
                <a:gd name="connsiteY45" fmla="*/ 5065776 h 6621725"/>
                <a:gd name="connsiteX46" fmla="*/ 10221392 w 10248824"/>
                <a:gd name="connsiteY46" fmla="*/ 4645152 h 6621725"/>
                <a:gd name="connsiteX47" fmla="*/ 10248824 w 10248824"/>
                <a:gd name="connsiteY47" fmla="*/ 4389120 h 6621725"/>
                <a:gd name="connsiteX48" fmla="*/ 10239680 w 10248824"/>
                <a:gd name="connsiteY48" fmla="*/ 3008376 h 6621725"/>
                <a:gd name="connsiteX49" fmla="*/ 10230536 w 10248824"/>
                <a:gd name="connsiteY49" fmla="*/ 2852928 h 6621725"/>
                <a:gd name="connsiteX50" fmla="*/ 10221392 w 10248824"/>
                <a:gd name="connsiteY50" fmla="*/ 256032 h 6621725"/>
                <a:gd name="connsiteX51" fmla="*/ 10193960 w 10248824"/>
                <a:gd name="connsiteY51" fmla="*/ 128016 h 6621725"/>
                <a:gd name="connsiteX52" fmla="*/ 10175672 w 10248824"/>
                <a:gd name="connsiteY52" fmla="*/ 27432 h 6621725"/>
                <a:gd name="connsiteX53" fmla="*/ 10157384 w 10248824"/>
                <a:gd name="connsiteY53" fmla="*/ 0 h 6621725"/>
                <a:gd name="connsiteX54" fmla="*/ 10029368 w 10248824"/>
                <a:gd name="connsiteY54" fmla="*/ 18288 h 6621725"/>
                <a:gd name="connsiteX55" fmla="*/ 9663608 w 10248824"/>
                <a:gd name="connsiteY55" fmla="*/ 73152 h 6621725"/>
                <a:gd name="connsiteX56" fmla="*/ 9233840 w 10248824"/>
                <a:gd name="connsiteY56" fmla="*/ 118872 h 6621725"/>
                <a:gd name="connsiteX57" fmla="*/ 8657768 w 10248824"/>
                <a:gd name="connsiteY57" fmla="*/ 164592 h 6621725"/>
                <a:gd name="connsiteX58" fmla="*/ 7871384 w 10248824"/>
                <a:gd name="connsiteY58" fmla="*/ 173736 h 6621725"/>
                <a:gd name="connsiteX59" fmla="*/ 7688504 w 10248824"/>
                <a:gd name="connsiteY59" fmla="*/ 182880 h 6621725"/>
                <a:gd name="connsiteX60" fmla="*/ 7587920 w 10248824"/>
                <a:gd name="connsiteY60" fmla="*/ 192024 h 6621725"/>
                <a:gd name="connsiteX61" fmla="*/ 7505624 w 10248824"/>
                <a:gd name="connsiteY61" fmla="*/ 201168 h 6621725"/>
                <a:gd name="connsiteX62" fmla="*/ 7149008 w 10248824"/>
                <a:gd name="connsiteY62" fmla="*/ 210312 h 6621725"/>
                <a:gd name="connsiteX63" fmla="*/ 7039280 w 10248824"/>
                <a:gd name="connsiteY63" fmla="*/ 219456 h 6621725"/>
                <a:gd name="connsiteX64" fmla="*/ 6810680 w 10248824"/>
                <a:gd name="connsiteY64" fmla="*/ 265176 h 6621725"/>
                <a:gd name="connsiteX65" fmla="*/ 6371768 w 10248824"/>
                <a:gd name="connsiteY65" fmla="*/ 310896 h 6621725"/>
                <a:gd name="connsiteX66" fmla="*/ 6079160 w 10248824"/>
                <a:gd name="connsiteY66" fmla="*/ 338328 h 6621725"/>
                <a:gd name="connsiteX67" fmla="*/ 5567096 w 10248824"/>
                <a:gd name="connsiteY67" fmla="*/ 374904 h 6621725"/>
                <a:gd name="connsiteX68" fmla="*/ 4789856 w 10248824"/>
                <a:gd name="connsiteY68" fmla="*/ 384048 h 6621725"/>
                <a:gd name="connsiteX69" fmla="*/ 1113968 w 10248824"/>
                <a:gd name="connsiteY69" fmla="*/ 374904 h 6621725"/>
                <a:gd name="connsiteX70" fmla="*/ 1031672 w 10248824"/>
                <a:gd name="connsiteY70" fmla="*/ 365760 h 6621725"/>
                <a:gd name="connsiteX71" fmla="*/ 803072 w 10248824"/>
                <a:gd name="connsiteY71" fmla="*/ 356616 h 6621725"/>
                <a:gd name="connsiteX72" fmla="*/ 748208 w 10248824"/>
                <a:gd name="connsiteY72" fmla="*/ 347472 h 6621725"/>
                <a:gd name="connsiteX73" fmla="*/ 565328 w 10248824"/>
                <a:gd name="connsiteY73" fmla="*/ 329184 h 6621725"/>
                <a:gd name="connsiteX74" fmla="*/ 510464 w 10248824"/>
                <a:gd name="connsiteY74" fmla="*/ 320040 h 6621725"/>
                <a:gd name="connsiteX75" fmla="*/ 272720 w 10248824"/>
                <a:gd name="connsiteY75" fmla="*/ 347472 h 6621725"/>
                <a:gd name="connsiteX0" fmla="*/ 272720 w 10248824"/>
                <a:gd name="connsiteY0" fmla="*/ 347472 h 6622756"/>
                <a:gd name="connsiteX1" fmla="*/ 254432 w 10248824"/>
                <a:gd name="connsiteY1" fmla="*/ 393192 h 6622756"/>
                <a:gd name="connsiteX2" fmla="*/ 236144 w 10248824"/>
                <a:gd name="connsiteY2" fmla="*/ 475488 h 6622756"/>
                <a:gd name="connsiteX3" fmla="*/ 227000 w 10248824"/>
                <a:gd name="connsiteY3" fmla="*/ 566928 h 6622756"/>
                <a:gd name="connsiteX4" fmla="*/ 217856 w 10248824"/>
                <a:gd name="connsiteY4" fmla="*/ 685800 h 6622756"/>
                <a:gd name="connsiteX5" fmla="*/ 172136 w 10248824"/>
                <a:gd name="connsiteY5" fmla="*/ 987552 h 6622756"/>
                <a:gd name="connsiteX6" fmla="*/ 162992 w 10248824"/>
                <a:gd name="connsiteY6" fmla="*/ 1225296 h 6622756"/>
                <a:gd name="connsiteX7" fmla="*/ 135560 w 10248824"/>
                <a:gd name="connsiteY7" fmla="*/ 1563624 h 6622756"/>
                <a:gd name="connsiteX8" fmla="*/ 126416 w 10248824"/>
                <a:gd name="connsiteY8" fmla="*/ 1892808 h 6622756"/>
                <a:gd name="connsiteX9" fmla="*/ 108128 w 10248824"/>
                <a:gd name="connsiteY9" fmla="*/ 2148840 h 6622756"/>
                <a:gd name="connsiteX10" fmla="*/ 98984 w 10248824"/>
                <a:gd name="connsiteY10" fmla="*/ 2962656 h 6622756"/>
                <a:gd name="connsiteX11" fmla="*/ 80696 w 10248824"/>
                <a:gd name="connsiteY11" fmla="*/ 3538728 h 6622756"/>
                <a:gd name="connsiteX12" fmla="*/ 71552 w 10248824"/>
                <a:gd name="connsiteY12" fmla="*/ 4297680 h 6622756"/>
                <a:gd name="connsiteX13" fmla="*/ 53264 w 10248824"/>
                <a:gd name="connsiteY13" fmla="*/ 5157216 h 6622756"/>
                <a:gd name="connsiteX14" fmla="*/ 62408 w 10248824"/>
                <a:gd name="connsiteY14" fmla="*/ 5815584 h 6622756"/>
                <a:gd name="connsiteX15" fmla="*/ 236144 w 10248824"/>
                <a:gd name="connsiteY15" fmla="*/ 6190488 h 6622756"/>
                <a:gd name="connsiteX16" fmla="*/ 2595296 w 10248824"/>
                <a:gd name="connsiteY16" fmla="*/ 6601968 h 6622756"/>
                <a:gd name="connsiteX17" fmla="*/ 2833040 w 10248824"/>
                <a:gd name="connsiteY17" fmla="*/ 6547104 h 6622756"/>
                <a:gd name="connsiteX18" fmla="*/ 3281096 w 10248824"/>
                <a:gd name="connsiteY18" fmla="*/ 6419088 h 6622756"/>
                <a:gd name="connsiteX19" fmla="*/ 3692576 w 10248824"/>
                <a:gd name="connsiteY19" fmla="*/ 6364224 h 6622756"/>
                <a:gd name="connsiteX20" fmla="*/ 3793160 w 10248824"/>
                <a:gd name="connsiteY20" fmla="*/ 6345936 h 6622756"/>
                <a:gd name="connsiteX21" fmla="*/ 3966896 w 10248824"/>
                <a:gd name="connsiteY21" fmla="*/ 6327648 h 6622756"/>
                <a:gd name="connsiteX22" fmla="*/ 4049192 w 10248824"/>
                <a:gd name="connsiteY22" fmla="*/ 6309360 h 6622756"/>
                <a:gd name="connsiteX23" fmla="*/ 4241216 w 10248824"/>
                <a:gd name="connsiteY23" fmla="*/ 6281928 h 6622756"/>
                <a:gd name="connsiteX24" fmla="*/ 4442384 w 10248824"/>
                <a:gd name="connsiteY24" fmla="*/ 6263640 h 6622756"/>
                <a:gd name="connsiteX25" fmla="*/ 4689272 w 10248824"/>
                <a:gd name="connsiteY25" fmla="*/ 6236208 h 6622756"/>
                <a:gd name="connsiteX26" fmla="*/ 6070016 w 10248824"/>
                <a:gd name="connsiteY26" fmla="*/ 6254496 h 6622756"/>
                <a:gd name="connsiteX27" fmla="*/ 6335192 w 10248824"/>
                <a:gd name="connsiteY27" fmla="*/ 6281928 h 6622756"/>
                <a:gd name="connsiteX28" fmla="*/ 6819824 w 10248824"/>
                <a:gd name="connsiteY28" fmla="*/ 6309360 h 6622756"/>
                <a:gd name="connsiteX29" fmla="*/ 7478192 w 10248824"/>
                <a:gd name="connsiteY29" fmla="*/ 6318504 h 6622756"/>
                <a:gd name="connsiteX30" fmla="*/ 9654464 w 10248824"/>
                <a:gd name="connsiteY30" fmla="*/ 6309360 h 6622756"/>
                <a:gd name="connsiteX31" fmla="*/ 9681896 w 10248824"/>
                <a:gd name="connsiteY31" fmla="*/ 6300216 h 6622756"/>
                <a:gd name="connsiteX32" fmla="*/ 9773336 w 10248824"/>
                <a:gd name="connsiteY32" fmla="*/ 6281928 h 6622756"/>
                <a:gd name="connsiteX33" fmla="*/ 9828200 w 10248824"/>
                <a:gd name="connsiteY33" fmla="*/ 6263640 h 6622756"/>
                <a:gd name="connsiteX34" fmla="*/ 9892208 w 10248824"/>
                <a:gd name="connsiteY34" fmla="*/ 6236208 h 6622756"/>
                <a:gd name="connsiteX35" fmla="*/ 10020224 w 10248824"/>
                <a:gd name="connsiteY35" fmla="*/ 6117336 h 6622756"/>
                <a:gd name="connsiteX36" fmla="*/ 10056800 w 10248824"/>
                <a:gd name="connsiteY36" fmla="*/ 6080760 h 6622756"/>
                <a:gd name="connsiteX37" fmla="*/ 10102520 w 10248824"/>
                <a:gd name="connsiteY37" fmla="*/ 5998464 h 6622756"/>
                <a:gd name="connsiteX38" fmla="*/ 10111664 w 10248824"/>
                <a:gd name="connsiteY38" fmla="*/ 5971032 h 6622756"/>
                <a:gd name="connsiteX39" fmla="*/ 10129952 w 10248824"/>
                <a:gd name="connsiteY39" fmla="*/ 5897880 h 6622756"/>
                <a:gd name="connsiteX40" fmla="*/ 10148240 w 10248824"/>
                <a:gd name="connsiteY40" fmla="*/ 5815584 h 6622756"/>
                <a:gd name="connsiteX41" fmla="*/ 10166528 w 10248824"/>
                <a:gd name="connsiteY41" fmla="*/ 5596128 h 6622756"/>
                <a:gd name="connsiteX42" fmla="*/ 10175672 w 10248824"/>
                <a:gd name="connsiteY42" fmla="*/ 5550408 h 6622756"/>
                <a:gd name="connsiteX43" fmla="*/ 10184816 w 10248824"/>
                <a:gd name="connsiteY43" fmla="*/ 5440680 h 6622756"/>
                <a:gd name="connsiteX44" fmla="*/ 10212248 w 10248824"/>
                <a:gd name="connsiteY44" fmla="*/ 5065776 h 6622756"/>
                <a:gd name="connsiteX45" fmla="*/ 10221392 w 10248824"/>
                <a:gd name="connsiteY45" fmla="*/ 4645152 h 6622756"/>
                <a:gd name="connsiteX46" fmla="*/ 10248824 w 10248824"/>
                <a:gd name="connsiteY46" fmla="*/ 4389120 h 6622756"/>
                <a:gd name="connsiteX47" fmla="*/ 10239680 w 10248824"/>
                <a:gd name="connsiteY47" fmla="*/ 3008376 h 6622756"/>
                <a:gd name="connsiteX48" fmla="*/ 10230536 w 10248824"/>
                <a:gd name="connsiteY48" fmla="*/ 2852928 h 6622756"/>
                <a:gd name="connsiteX49" fmla="*/ 10221392 w 10248824"/>
                <a:gd name="connsiteY49" fmla="*/ 256032 h 6622756"/>
                <a:gd name="connsiteX50" fmla="*/ 10193960 w 10248824"/>
                <a:gd name="connsiteY50" fmla="*/ 128016 h 6622756"/>
                <a:gd name="connsiteX51" fmla="*/ 10175672 w 10248824"/>
                <a:gd name="connsiteY51" fmla="*/ 27432 h 6622756"/>
                <a:gd name="connsiteX52" fmla="*/ 10157384 w 10248824"/>
                <a:gd name="connsiteY52" fmla="*/ 0 h 6622756"/>
                <a:gd name="connsiteX53" fmla="*/ 10029368 w 10248824"/>
                <a:gd name="connsiteY53" fmla="*/ 18288 h 6622756"/>
                <a:gd name="connsiteX54" fmla="*/ 9663608 w 10248824"/>
                <a:gd name="connsiteY54" fmla="*/ 73152 h 6622756"/>
                <a:gd name="connsiteX55" fmla="*/ 9233840 w 10248824"/>
                <a:gd name="connsiteY55" fmla="*/ 118872 h 6622756"/>
                <a:gd name="connsiteX56" fmla="*/ 8657768 w 10248824"/>
                <a:gd name="connsiteY56" fmla="*/ 164592 h 6622756"/>
                <a:gd name="connsiteX57" fmla="*/ 7871384 w 10248824"/>
                <a:gd name="connsiteY57" fmla="*/ 173736 h 6622756"/>
                <a:gd name="connsiteX58" fmla="*/ 7688504 w 10248824"/>
                <a:gd name="connsiteY58" fmla="*/ 182880 h 6622756"/>
                <a:gd name="connsiteX59" fmla="*/ 7587920 w 10248824"/>
                <a:gd name="connsiteY59" fmla="*/ 192024 h 6622756"/>
                <a:gd name="connsiteX60" fmla="*/ 7505624 w 10248824"/>
                <a:gd name="connsiteY60" fmla="*/ 201168 h 6622756"/>
                <a:gd name="connsiteX61" fmla="*/ 7149008 w 10248824"/>
                <a:gd name="connsiteY61" fmla="*/ 210312 h 6622756"/>
                <a:gd name="connsiteX62" fmla="*/ 7039280 w 10248824"/>
                <a:gd name="connsiteY62" fmla="*/ 219456 h 6622756"/>
                <a:gd name="connsiteX63" fmla="*/ 6810680 w 10248824"/>
                <a:gd name="connsiteY63" fmla="*/ 265176 h 6622756"/>
                <a:gd name="connsiteX64" fmla="*/ 6371768 w 10248824"/>
                <a:gd name="connsiteY64" fmla="*/ 310896 h 6622756"/>
                <a:gd name="connsiteX65" fmla="*/ 6079160 w 10248824"/>
                <a:gd name="connsiteY65" fmla="*/ 338328 h 6622756"/>
                <a:gd name="connsiteX66" fmla="*/ 5567096 w 10248824"/>
                <a:gd name="connsiteY66" fmla="*/ 374904 h 6622756"/>
                <a:gd name="connsiteX67" fmla="*/ 4789856 w 10248824"/>
                <a:gd name="connsiteY67" fmla="*/ 384048 h 6622756"/>
                <a:gd name="connsiteX68" fmla="*/ 1113968 w 10248824"/>
                <a:gd name="connsiteY68" fmla="*/ 374904 h 6622756"/>
                <a:gd name="connsiteX69" fmla="*/ 1031672 w 10248824"/>
                <a:gd name="connsiteY69" fmla="*/ 365760 h 6622756"/>
                <a:gd name="connsiteX70" fmla="*/ 803072 w 10248824"/>
                <a:gd name="connsiteY70" fmla="*/ 356616 h 6622756"/>
                <a:gd name="connsiteX71" fmla="*/ 748208 w 10248824"/>
                <a:gd name="connsiteY71" fmla="*/ 347472 h 6622756"/>
                <a:gd name="connsiteX72" fmla="*/ 565328 w 10248824"/>
                <a:gd name="connsiteY72" fmla="*/ 329184 h 6622756"/>
                <a:gd name="connsiteX73" fmla="*/ 510464 w 10248824"/>
                <a:gd name="connsiteY73" fmla="*/ 320040 h 6622756"/>
                <a:gd name="connsiteX74" fmla="*/ 272720 w 10248824"/>
                <a:gd name="connsiteY74" fmla="*/ 347472 h 6622756"/>
                <a:gd name="connsiteX0" fmla="*/ 272720 w 10248824"/>
                <a:gd name="connsiteY0" fmla="*/ 347472 h 6624114"/>
                <a:gd name="connsiteX1" fmla="*/ 254432 w 10248824"/>
                <a:gd name="connsiteY1" fmla="*/ 393192 h 6624114"/>
                <a:gd name="connsiteX2" fmla="*/ 236144 w 10248824"/>
                <a:gd name="connsiteY2" fmla="*/ 475488 h 6624114"/>
                <a:gd name="connsiteX3" fmla="*/ 227000 w 10248824"/>
                <a:gd name="connsiteY3" fmla="*/ 566928 h 6624114"/>
                <a:gd name="connsiteX4" fmla="*/ 217856 w 10248824"/>
                <a:gd name="connsiteY4" fmla="*/ 685800 h 6624114"/>
                <a:gd name="connsiteX5" fmla="*/ 172136 w 10248824"/>
                <a:gd name="connsiteY5" fmla="*/ 987552 h 6624114"/>
                <a:gd name="connsiteX6" fmla="*/ 162992 w 10248824"/>
                <a:gd name="connsiteY6" fmla="*/ 1225296 h 6624114"/>
                <a:gd name="connsiteX7" fmla="*/ 135560 w 10248824"/>
                <a:gd name="connsiteY7" fmla="*/ 1563624 h 6624114"/>
                <a:gd name="connsiteX8" fmla="*/ 126416 w 10248824"/>
                <a:gd name="connsiteY8" fmla="*/ 1892808 h 6624114"/>
                <a:gd name="connsiteX9" fmla="*/ 108128 w 10248824"/>
                <a:gd name="connsiteY9" fmla="*/ 2148840 h 6624114"/>
                <a:gd name="connsiteX10" fmla="*/ 98984 w 10248824"/>
                <a:gd name="connsiteY10" fmla="*/ 2962656 h 6624114"/>
                <a:gd name="connsiteX11" fmla="*/ 80696 w 10248824"/>
                <a:gd name="connsiteY11" fmla="*/ 3538728 h 6624114"/>
                <a:gd name="connsiteX12" fmla="*/ 71552 w 10248824"/>
                <a:gd name="connsiteY12" fmla="*/ 4297680 h 6624114"/>
                <a:gd name="connsiteX13" fmla="*/ 53264 w 10248824"/>
                <a:gd name="connsiteY13" fmla="*/ 5157216 h 6624114"/>
                <a:gd name="connsiteX14" fmla="*/ 62408 w 10248824"/>
                <a:gd name="connsiteY14" fmla="*/ 5815584 h 6624114"/>
                <a:gd name="connsiteX15" fmla="*/ 236144 w 10248824"/>
                <a:gd name="connsiteY15" fmla="*/ 6190488 h 6624114"/>
                <a:gd name="connsiteX16" fmla="*/ 2595296 w 10248824"/>
                <a:gd name="connsiteY16" fmla="*/ 6601968 h 6624114"/>
                <a:gd name="connsiteX17" fmla="*/ 2833040 w 10248824"/>
                <a:gd name="connsiteY17" fmla="*/ 6547104 h 6624114"/>
                <a:gd name="connsiteX18" fmla="*/ 3692576 w 10248824"/>
                <a:gd name="connsiteY18" fmla="*/ 6364224 h 6624114"/>
                <a:gd name="connsiteX19" fmla="*/ 3793160 w 10248824"/>
                <a:gd name="connsiteY19" fmla="*/ 6345936 h 6624114"/>
                <a:gd name="connsiteX20" fmla="*/ 3966896 w 10248824"/>
                <a:gd name="connsiteY20" fmla="*/ 6327648 h 6624114"/>
                <a:gd name="connsiteX21" fmla="*/ 4049192 w 10248824"/>
                <a:gd name="connsiteY21" fmla="*/ 6309360 h 6624114"/>
                <a:gd name="connsiteX22" fmla="*/ 4241216 w 10248824"/>
                <a:gd name="connsiteY22" fmla="*/ 6281928 h 6624114"/>
                <a:gd name="connsiteX23" fmla="*/ 4442384 w 10248824"/>
                <a:gd name="connsiteY23" fmla="*/ 6263640 h 6624114"/>
                <a:gd name="connsiteX24" fmla="*/ 4689272 w 10248824"/>
                <a:gd name="connsiteY24" fmla="*/ 6236208 h 6624114"/>
                <a:gd name="connsiteX25" fmla="*/ 6070016 w 10248824"/>
                <a:gd name="connsiteY25" fmla="*/ 6254496 h 6624114"/>
                <a:gd name="connsiteX26" fmla="*/ 6335192 w 10248824"/>
                <a:gd name="connsiteY26" fmla="*/ 6281928 h 6624114"/>
                <a:gd name="connsiteX27" fmla="*/ 6819824 w 10248824"/>
                <a:gd name="connsiteY27" fmla="*/ 6309360 h 6624114"/>
                <a:gd name="connsiteX28" fmla="*/ 7478192 w 10248824"/>
                <a:gd name="connsiteY28" fmla="*/ 6318504 h 6624114"/>
                <a:gd name="connsiteX29" fmla="*/ 9654464 w 10248824"/>
                <a:gd name="connsiteY29" fmla="*/ 6309360 h 6624114"/>
                <a:gd name="connsiteX30" fmla="*/ 9681896 w 10248824"/>
                <a:gd name="connsiteY30" fmla="*/ 6300216 h 6624114"/>
                <a:gd name="connsiteX31" fmla="*/ 9773336 w 10248824"/>
                <a:gd name="connsiteY31" fmla="*/ 6281928 h 6624114"/>
                <a:gd name="connsiteX32" fmla="*/ 9828200 w 10248824"/>
                <a:gd name="connsiteY32" fmla="*/ 6263640 h 6624114"/>
                <a:gd name="connsiteX33" fmla="*/ 9892208 w 10248824"/>
                <a:gd name="connsiteY33" fmla="*/ 6236208 h 6624114"/>
                <a:gd name="connsiteX34" fmla="*/ 10020224 w 10248824"/>
                <a:gd name="connsiteY34" fmla="*/ 6117336 h 6624114"/>
                <a:gd name="connsiteX35" fmla="*/ 10056800 w 10248824"/>
                <a:gd name="connsiteY35" fmla="*/ 6080760 h 6624114"/>
                <a:gd name="connsiteX36" fmla="*/ 10102520 w 10248824"/>
                <a:gd name="connsiteY36" fmla="*/ 5998464 h 6624114"/>
                <a:gd name="connsiteX37" fmla="*/ 10111664 w 10248824"/>
                <a:gd name="connsiteY37" fmla="*/ 5971032 h 6624114"/>
                <a:gd name="connsiteX38" fmla="*/ 10129952 w 10248824"/>
                <a:gd name="connsiteY38" fmla="*/ 5897880 h 6624114"/>
                <a:gd name="connsiteX39" fmla="*/ 10148240 w 10248824"/>
                <a:gd name="connsiteY39" fmla="*/ 5815584 h 6624114"/>
                <a:gd name="connsiteX40" fmla="*/ 10166528 w 10248824"/>
                <a:gd name="connsiteY40" fmla="*/ 5596128 h 6624114"/>
                <a:gd name="connsiteX41" fmla="*/ 10175672 w 10248824"/>
                <a:gd name="connsiteY41" fmla="*/ 5550408 h 6624114"/>
                <a:gd name="connsiteX42" fmla="*/ 10184816 w 10248824"/>
                <a:gd name="connsiteY42" fmla="*/ 5440680 h 6624114"/>
                <a:gd name="connsiteX43" fmla="*/ 10212248 w 10248824"/>
                <a:gd name="connsiteY43" fmla="*/ 5065776 h 6624114"/>
                <a:gd name="connsiteX44" fmla="*/ 10221392 w 10248824"/>
                <a:gd name="connsiteY44" fmla="*/ 4645152 h 6624114"/>
                <a:gd name="connsiteX45" fmla="*/ 10248824 w 10248824"/>
                <a:gd name="connsiteY45" fmla="*/ 4389120 h 6624114"/>
                <a:gd name="connsiteX46" fmla="*/ 10239680 w 10248824"/>
                <a:gd name="connsiteY46" fmla="*/ 3008376 h 6624114"/>
                <a:gd name="connsiteX47" fmla="*/ 10230536 w 10248824"/>
                <a:gd name="connsiteY47" fmla="*/ 2852928 h 6624114"/>
                <a:gd name="connsiteX48" fmla="*/ 10221392 w 10248824"/>
                <a:gd name="connsiteY48" fmla="*/ 256032 h 6624114"/>
                <a:gd name="connsiteX49" fmla="*/ 10193960 w 10248824"/>
                <a:gd name="connsiteY49" fmla="*/ 128016 h 6624114"/>
                <a:gd name="connsiteX50" fmla="*/ 10175672 w 10248824"/>
                <a:gd name="connsiteY50" fmla="*/ 27432 h 6624114"/>
                <a:gd name="connsiteX51" fmla="*/ 10157384 w 10248824"/>
                <a:gd name="connsiteY51" fmla="*/ 0 h 6624114"/>
                <a:gd name="connsiteX52" fmla="*/ 10029368 w 10248824"/>
                <a:gd name="connsiteY52" fmla="*/ 18288 h 6624114"/>
                <a:gd name="connsiteX53" fmla="*/ 9663608 w 10248824"/>
                <a:gd name="connsiteY53" fmla="*/ 73152 h 6624114"/>
                <a:gd name="connsiteX54" fmla="*/ 9233840 w 10248824"/>
                <a:gd name="connsiteY54" fmla="*/ 118872 h 6624114"/>
                <a:gd name="connsiteX55" fmla="*/ 8657768 w 10248824"/>
                <a:gd name="connsiteY55" fmla="*/ 164592 h 6624114"/>
                <a:gd name="connsiteX56" fmla="*/ 7871384 w 10248824"/>
                <a:gd name="connsiteY56" fmla="*/ 173736 h 6624114"/>
                <a:gd name="connsiteX57" fmla="*/ 7688504 w 10248824"/>
                <a:gd name="connsiteY57" fmla="*/ 182880 h 6624114"/>
                <a:gd name="connsiteX58" fmla="*/ 7587920 w 10248824"/>
                <a:gd name="connsiteY58" fmla="*/ 192024 h 6624114"/>
                <a:gd name="connsiteX59" fmla="*/ 7505624 w 10248824"/>
                <a:gd name="connsiteY59" fmla="*/ 201168 h 6624114"/>
                <a:gd name="connsiteX60" fmla="*/ 7149008 w 10248824"/>
                <a:gd name="connsiteY60" fmla="*/ 210312 h 6624114"/>
                <a:gd name="connsiteX61" fmla="*/ 7039280 w 10248824"/>
                <a:gd name="connsiteY61" fmla="*/ 219456 h 6624114"/>
                <a:gd name="connsiteX62" fmla="*/ 6810680 w 10248824"/>
                <a:gd name="connsiteY62" fmla="*/ 265176 h 6624114"/>
                <a:gd name="connsiteX63" fmla="*/ 6371768 w 10248824"/>
                <a:gd name="connsiteY63" fmla="*/ 310896 h 6624114"/>
                <a:gd name="connsiteX64" fmla="*/ 6079160 w 10248824"/>
                <a:gd name="connsiteY64" fmla="*/ 338328 h 6624114"/>
                <a:gd name="connsiteX65" fmla="*/ 5567096 w 10248824"/>
                <a:gd name="connsiteY65" fmla="*/ 374904 h 6624114"/>
                <a:gd name="connsiteX66" fmla="*/ 4789856 w 10248824"/>
                <a:gd name="connsiteY66" fmla="*/ 384048 h 6624114"/>
                <a:gd name="connsiteX67" fmla="*/ 1113968 w 10248824"/>
                <a:gd name="connsiteY67" fmla="*/ 374904 h 6624114"/>
                <a:gd name="connsiteX68" fmla="*/ 1031672 w 10248824"/>
                <a:gd name="connsiteY68" fmla="*/ 365760 h 6624114"/>
                <a:gd name="connsiteX69" fmla="*/ 803072 w 10248824"/>
                <a:gd name="connsiteY69" fmla="*/ 356616 h 6624114"/>
                <a:gd name="connsiteX70" fmla="*/ 748208 w 10248824"/>
                <a:gd name="connsiteY70" fmla="*/ 347472 h 6624114"/>
                <a:gd name="connsiteX71" fmla="*/ 565328 w 10248824"/>
                <a:gd name="connsiteY71" fmla="*/ 329184 h 6624114"/>
                <a:gd name="connsiteX72" fmla="*/ 510464 w 10248824"/>
                <a:gd name="connsiteY72" fmla="*/ 320040 h 6624114"/>
                <a:gd name="connsiteX73" fmla="*/ 272720 w 10248824"/>
                <a:gd name="connsiteY73" fmla="*/ 347472 h 6624114"/>
                <a:gd name="connsiteX0" fmla="*/ 272720 w 10248824"/>
                <a:gd name="connsiteY0" fmla="*/ 347472 h 6604541"/>
                <a:gd name="connsiteX1" fmla="*/ 254432 w 10248824"/>
                <a:gd name="connsiteY1" fmla="*/ 393192 h 6604541"/>
                <a:gd name="connsiteX2" fmla="*/ 236144 w 10248824"/>
                <a:gd name="connsiteY2" fmla="*/ 475488 h 6604541"/>
                <a:gd name="connsiteX3" fmla="*/ 227000 w 10248824"/>
                <a:gd name="connsiteY3" fmla="*/ 566928 h 6604541"/>
                <a:gd name="connsiteX4" fmla="*/ 217856 w 10248824"/>
                <a:gd name="connsiteY4" fmla="*/ 685800 h 6604541"/>
                <a:gd name="connsiteX5" fmla="*/ 172136 w 10248824"/>
                <a:gd name="connsiteY5" fmla="*/ 987552 h 6604541"/>
                <a:gd name="connsiteX6" fmla="*/ 162992 w 10248824"/>
                <a:gd name="connsiteY6" fmla="*/ 1225296 h 6604541"/>
                <a:gd name="connsiteX7" fmla="*/ 135560 w 10248824"/>
                <a:gd name="connsiteY7" fmla="*/ 1563624 h 6604541"/>
                <a:gd name="connsiteX8" fmla="*/ 126416 w 10248824"/>
                <a:gd name="connsiteY8" fmla="*/ 1892808 h 6604541"/>
                <a:gd name="connsiteX9" fmla="*/ 108128 w 10248824"/>
                <a:gd name="connsiteY9" fmla="*/ 2148840 h 6604541"/>
                <a:gd name="connsiteX10" fmla="*/ 98984 w 10248824"/>
                <a:gd name="connsiteY10" fmla="*/ 2962656 h 6604541"/>
                <a:gd name="connsiteX11" fmla="*/ 80696 w 10248824"/>
                <a:gd name="connsiteY11" fmla="*/ 3538728 h 6604541"/>
                <a:gd name="connsiteX12" fmla="*/ 71552 w 10248824"/>
                <a:gd name="connsiteY12" fmla="*/ 4297680 h 6604541"/>
                <a:gd name="connsiteX13" fmla="*/ 53264 w 10248824"/>
                <a:gd name="connsiteY13" fmla="*/ 5157216 h 6604541"/>
                <a:gd name="connsiteX14" fmla="*/ 62408 w 10248824"/>
                <a:gd name="connsiteY14" fmla="*/ 5815584 h 6604541"/>
                <a:gd name="connsiteX15" fmla="*/ 236144 w 10248824"/>
                <a:gd name="connsiteY15" fmla="*/ 6190488 h 6604541"/>
                <a:gd name="connsiteX16" fmla="*/ 2595296 w 10248824"/>
                <a:gd name="connsiteY16" fmla="*/ 6601968 h 6604541"/>
                <a:gd name="connsiteX17" fmla="*/ 3692576 w 10248824"/>
                <a:gd name="connsiteY17" fmla="*/ 6364224 h 6604541"/>
                <a:gd name="connsiteX18" fmla="*/ 3793160 w 10248824"/>
                <a:gd name="connsiteY18" fmla="*/ 6345936 h 6604541"/>
                <a:gd name="connsiteX19" fmla="*/ 3966896 w 10248824"/>
                <a:gd name="connsiteY19" fmla="*/ 6327648 h 6604541"/>
                <a:gd name="connsiteX20" fmla="*/ 4049192 w 10248824"/>
                <a:gd name="connsiteY20" fmla="*/ 6309360 h 6604541"/>
                <a:gd name="connsiteX21" fmla="*/ 4241216 w 10248824"/>
                <a:gd name="connsiteY21" fmla="*/ 6281928 h 6604541"/>
                <a:gd name="connsiteX22" fmla="*/ 4442384 w 10248824"/>
                <a:gd name="connsiteY22" fmla="*/ 6263640 h 6604541"/>
                <a:gd name="connsiteX23" fmla="*/ 4689272 w 10248824"/>
                <a:gd name="connsiteY23" fmla="*/ 6236208 h 6604541"/>
                <a:gd name="connsiteX24" fmla="*/ 6070016 w 10248824"/>
                <a:gd name="connsiteY24" fmla="*/ 6254496 h 6604541"/>
                <a:gd name="connsiteX25" fmla="*/ 6335192 w 10248824"/>
                <a:gd name="connsiteY25" fmla="*/ 6281928 h 6604541"/>
                <a:gd name="connsiteX26" fmla="*/ 6819824 w 10248824"/>
                <a:gd name="connsiteY26" fmla="*/ 6309360 h 6604541"/>
                <a:gd name="connsiteX27" fmla="*/ 7478192 w 10248824"/>
                <a:gd name="connsiteY27" fmla="*/ 6318504 h 6604541"/>
                <a:gd name="connsiteX28" fmla="*/ 9654464 w 10248824"/>
                <a:gd name="connsiteY28" fmla="*/ 6309360 h 6604541"/>
                <a:gd name="connsiteX29" fmla="*/ 9681896 w 10248824"/>
                <a:gd name="connsiteY29" fmla="*/ 6300216 h 6604541"/>
                <a:gd name="connsiteX30" fmla="*/ 9773336 w 10248824"/>
                <a:gd name="connsiteY30" fmla="*/ 6281928 h 6604541"/>
                <a:gd name="connsiteX31" fmla="*/ 9828200 w 10248824"/>
                <a:gd name="connsiteY31" fmla="*/ 6263640 h 6604541"/>
                <a:gd name="connsiteX32" fmla="*/ 9892208 w 10248824"/>
                <a:gd name="connsiteY32" fmla="*/ 6236208 h 6604541"/>
                <a:gd name="connsiteX33" fmla="*/ 10020224 w 10248824"/>
                <a:gd name="connsiteY33" fmla="*/ 6117336 h 6604541"/>
                <a:gd name="connsiteX34" fmla="*/ 10056800 w 10248824"/>
                <a:gd name="connsiteY34" fmla="*/ 6080760 h 6604541"/>
                <a:gd name="connsiteX35" fmla="*/ 10102520 w 10248824"/>
                <a:gd name="connsiteY35" fmla="*/ 5998464 h 6604541"/>
                <a:gd name="connsiteX36" fmla="*/ 10111664 w 10248824"/>
                <a:gd name="connsiteY36" fmla="*/ 5971032 h 6604541"/>
                <a:gd name="connsiteX37" fmla="*/ 10129952 w 10248824"/>
                <a:gd name="connsiteY37" fmla="*/ 5897880 h 6604541"/>
                <a:gd name="connsiteX38" fmla="*/ 10148240 w 10248824"/>
                <a:gd name="connsiteY38" fmla="*/ 5815584 h 6604541"/>
                <a:gd name="connsiteX39" fmla="*/ 10166528 w 10248824"/>
                <a:gd name="connsiteY39" fmla="*/ 5596128 h 6604541"/>
                <a:gd name="connsiteX40" fmla="*/ 10175672 w 10248824"/>
                <a:gd name="connsiteY40" fmla="*/ 5550408 h 6604541"/>
                <a:gd name="connsiteX41" fmla="*/ 10184816 w 10248824"/>
                <a:gd name="connsiteY41" fmla="*/ 5440680 h 6604541"/>
                <a:gd name="connsiteX42" fmla="*/ 10212248 w 10248824"/>
                <a:gd name="connsiteY42" fmla="*/ 5065776 h 6604541"/>
                <a:gd name="connsiteX43" fmla="*/ 10221392 w 10248824"/>
                <a:gd name="connsiteY43" fmla="*/ 4645152 h 6604541"/>
                <a:gd name="connsiteX44" fmla="*/ 10248824 w 10248824"/>
                <a:gd name="connsiteY44" fmla="*/ 4389120 h 6604541"/>
                <a:gd name="connsiteX45" fmla="*/ 10239680 w 10248824"/>
                <a:gd name="connsiteY45" fmla="*/ 3008376 h 6604541"/>
                <a:gd name="connsiteX46" fmla="*/ 10230536 w 10248824"/>
                <a:gd name="connsiteY46" fmla="*/ 2852928 h 6604541"/>
                <a:gd name="connsiteX47" fmla="*/ 10221392 w 10248824"/>
                <a:gd name="connsiteY47" fmla="*/ 256032 h 6604541"/>
                <a:gd name="connsiteX48" fmla="*/ 10193960 w 10248824"/>
                <a:gd name="connsiteY48" fmla="*/ 128016 h 6604541"/>
                <a:gd name="connsiteX49" fmla="*/ 10175672 w 10248824"/>
                <a:gd name="connsiteY49" fmla="*/ 27432 h 6604541"/>
                <a:gd name="connsiteX50" fmla="*/ 10157384 w 10248824"/>
                <a:gd name="connsiteY50" fmla="*/ 0 h 6604541"/>
                <a:gd name="connsiteX51" fmla="*/ 10029368 w 10248824"/>
                <a:gd name="connsiteY51" fmla="*/ 18288 h 6604541"/>
                <a:gd name="connsiteX52" fmla="*/ 9663608 w 10248824"/>
                <a:gd name="connsiteY52" fmla="*/ 73152 h 6604541"/>
                <a:gd name="connsiteX53" fmla="*/ 9233840 w 10248824"/>
                <a:gd name="connsiteY53" fmla="*/ 118872 h 6604541"/>
                <a:gd name="connsiteX54" fmla="*/ 8657768 w 10248824"/>
                <a:gd name="connsiteY54" fmla="*/ 164592 h 6604541"/>
                <a:gd name="connsiteX55" fmla="*/ 7871384 w 10248824"/>
                <a:gd name="connsiteY55" fmla="*/ 173736 h 6604541"/>
                <a:gd name="connsiteX56" fmla="*/ 7688504 w 10248824"/>
                <a:gd name="connsiteY56" fmla="*/ 182880 h 6604541"/>
                <a:gd name="connsiteX57" fmla="*/ 7587920 w 10248824"/>
                <a:gd name="connsiteY57" fmla="*/ 192024 h 6604541"/>
                <a:gd name="connsiteX58" fmla="*/ 7505624 w 10248824"/>
                <a:gd name="connsiteY58" fmla="*/ 201168 h 6604541"/>
                <a:gd name="connsiteX59" fmla="*/ 7149008 w 10248824"/>
                <a:gd name="connsiteY59" fmla="*/ 210312 h 6604541"/>
                <a:gd name="connsiteX60" fmla="*/ 7039280 w 10248824"/>
                <a:gd name="connsiteY60" fmla="*/ 219456 h 6604541"/>
                <a:gd name="connsiteX61" fmla="*/ 6810680 w 10248824"/>
                <a:gd name="connsiteY61" fmla="*/ 265176 h 6604541"/>
                <a:gd name="connsiteX62" fmla="*/ 6371768 w 10248824"/>
                <a:gd name="connsiteY62" fmla="*/ 310896 h 6604541"/>
                <a:gd name="connsiteX63" fmla="*/ 6079160 w 10248824"/>
                <a:gd name="connsiteY63" fmla="*/ 338328 h 6604541"/>
                <a:gd name="connsiteX64" fmla="*/ 5567096 w 10248824"/>
                <a:gd name="connsiteY64" fmla="*/ 374904 h 6604541"/>
                <a:gd name="connsiteX65" fmla="*/ 4789856 w 10248824"/>
                <a:gd name="connsiteY65" fmla="*/ 384048 h 6604541"/>
                <a:gd name="connsiteX66" fmla="*/ 1113968 w 10248824"/>
                <a:gd name="connsiteY66" fmla="*/ 374904 h 6604541"/>
                <a:gd name="connsiteX67" fmla="*/ 1031672 w 10248824"/>
                <a:gd name="connsiteY67" fmla="*/ 365760 h 6604541"/>
                <a:gd name="connsiteX68" fmla="*/ 803072 w 10248824"/>
                <a:gd name="connsiteY68" fmla="*/ 356616 h 6604541"/>
                <a:gd name="connsiteX69" fmla="*/ 748208 w 10248824"/>
                <a:gd name="connsiteY69" fmla="*/ 347472 h 6604541"/>
                <a:gd name="connsiteX70" fmla="*/ 565328 w 10248824"/>
                <a:gd name="connsiteY70" fmla="*/ 329184 h 6604541"/>
                <a:gd name="connsiteX71" fmla="*/ 510464 w 10248824"/>
                <a:gd name="connsiteY71" fmla="*/ 320040 h 6604541"/>
                <a:gd name="connsiteX72" fmla="*/ 272720 w 10248824"/>
                <a:gd name="connsiteY72" fmla="*/ 347472 h 6604541"/>
                <a:gd name="connsiteX0" fmla="*/ 272720 w 10248824"/>
                <a:gd name="connsiteY0" fmla="*/ 347472 h 6604572"/>
                <a:gd name="connsiteX1" fmla="*/ 254432 w 10248824"/>
                <a:gd name="connsiteY1" fmla="*/ 393192 h 6604572"/>
                <a:gd name="connsiteX2" fmla="*/ 236144 w 10248824"/>
                <a:gd name="connsiteY2" fmla="*/ 475488 h 6604572"/>
                <a:gd name="connsiteX3" fmla="*/ 227000 w 10248824"/>
                <a:gd name="connsiteY3" fmla="*/ 566928 h 6604572"/>
                <a:gd name="connsiteX4" fmla="*/ 217856 w 10248824"/>
                <a:gd name="connsiteY4" fmla="*/ 685800 h 6604572"/>
                <a:gd name="connsiteX5" fmla="*/ 172136 w 10248824"/>
                <a:gd name="connsiteY5" fmla="*/ 987552 h 6604572"/>
                <a:gd name="connsiteX6" fmla="*/ 162992 w 10248824"/>
                <a:gd name="connsiteY6" fmla="*/ 1225296 h 6604572"/>
                <a:gd name="connsiteX7" fmla="*/ 135560 w 10248824"/>
                <a:gd name="connsiteY7" fmla="*/ 1563624 h 6604572"/>
                <a:gd name="connsiteX8" fmla="*/ 126416 w 10248824"/>
                <a:gd name="connsiteY8" fmla="*/ 1892808 h 6604572"/>
                <a:gd name="connsiteX9" fmla="*/ 108128 w 10248824"/>
                <a:gd name="connsiteY9" fmla="*/ 2148840 h 6604572"/>
                <a:gd name="connsiteX10" fmla="*/ 98984 w 10248824"/>
                <a:gd name="connsiteY10" fmla="*/ 2962656 h 6604572"/>
                <a:gd name="connsiteX11" fmla="*/ 80696 w 10248824"/>
                <a:gd name="connsiteY11" fmla="*/ 3538728 h 6604572"/>
                <a:gd name="connsiteX12" fmla="*/ 71552 w 10248824"/>
                <a:gd name="connsiteY12" fmla="*/ 4297680 h 6604572"/>
                <a:gd name="connsiteX13" fmla="*/ 53264 w 10248824"/>
                <a:gd name="connsiteY13" fmla="*/ 5157216 h 6604572"/>
                <a:gd name="connsiteX14" fmla="*/ 62408 w 10248824"/>
                <a:gd name="connsiteY14" fmla="*/ 5815584 h 6604572"/>
                <a:gd name="connsiteX15" fmla="*/ 236144 w 10248824"/>
                <a:gd name="connsiteY15" fmla="*/ 6190488 h 6604572"/>
                <a:gd name="connsiteX16" fmla="*/ 2595296 w 10248824"/>
                <a:gd name="connsiteY16" fmla="*/ 6601968 h 6604572"/>
                <a:gd name="connsiteX17" fmla="*/ 3692576 w 10248824"/>
                <a:gd name="connsiteY17" fmla="*/ 6364224 h 6604572"/>
                <a:gd name="connsiteX18" fmla="*/ 3966896 w 10248824"/>
                <a:gd name="connsiteY18" fmla="*/ 6327648 h 6604572"/>
                <a:gd name="connsiteX19" fmla="*/ 4049192 w 10248824"/>
                <a:gd name="connsiteY19" fmla="*/ 6309360 h 6604572"/>
                <a:gd name="connsiteX20" fmla="*/ 4241216 w 10248824"/>
                <a:gd name="connsiteY20" fmla="*/ 6281928 h 6604572"/>
                <a:gd name="connsiteX21" fmla="*/ 4442384 w 10248824"/>
                <a:gd name="connsiteY21" fmla="*/ 6263640 h 6604572"/>
                <a:gd name="connsiteX22" fmla="*/ 4689272 w 10248824"/>
                <a:gd name="connsiteY22" fmla="*/ 6236208 h 6604572"/>
                <a:gd name="connsiteX23" fmla="*/ 6070016 w 10248824"/>
                <a:gd name="connsiteY23" fmla="*/ 6254496 h 6604572"/>
                <a:gd name="connsiteX24" fmla="*/ 6335192 w 10248824"/>
                <a:gd name="connsiteY24" fmla="*/ 6281928 h 6604572"/>
                <a:gd name="connsiteX25" fmla="*/ 6819824 w 10248824"/>
                <a:gd name="connsiteY25" fmla="*/ 6309360 h 6604572"/>
                <a:gd name="connsiteX26" fmla="*/ 7478192 w 10248824"/>
                <a:gd name="connsiteY26" fmla="*/ 6318504 h 6604572"/>
                <a:gd name="connsiteX27" fmla="*/ 9654464 w 10248824"/>
                <a:gd name="connsiteY27" fmla="*/ 6309360 h 6604572"/>
                <a:gd name="connsiteX28" fmla="*/ 9681896 w 10248824"/>
                <a:gd name="connsiteY28" fmla="*/ 6300216 h 6604572"/>
                <a:gd name="connsiteX29" fmla="*/ 9773336 w 10248824"/>
                <a:gd name="connsiteY29" fmla="*/ 6281928 h 6604572"/>
                <a:gd name="connsiteX30" fmla="*/ 9828200 w 10248824"/>
                <a:gd name="connsiteY30" fmla="*/ 6263640 h 6604572"/>
                <a:gd name="connsiteX31" fmla="*/ 9892208 w 10248824"/>
                <a:gd name="connsiteY31" fmla="*/ 6236208 h 6604572"/>
                <a:gd name="connsiteX32" fmla="*/ 10020224 w 10248824"/>
                <a:gd name="connsiteY32" fmla="*/ 6117336 h 6604572"/>
                <a:gd name="connsiteX33" fmla="*/ 10056800 w 10248824"/>
                <a:gd name="connsiteY33" fmla="*/ 6080760 h 6604572"/>
                <a:gd name="connsiteX34" fmla="*/ 10102520 w 10248824"/>
                <a:gd name="connsiteY34" fmla="*/ 5998464 h 6604572"/>
                <a:gd name="connsiteX35" fmla="*/ 10111664 w 10248824"/>
                <a:gd name="connsiteY35" fmla="*/ 5971032 h 6604572"/>
                <a:gd name="connsiteX36" fmla="*/ 10129952 w 10248824"/>
                <a:gd name="connsiteY36" fmla="*/ 5897880 h 6604572"/>
                <a:gd name="connsiteX37" fmla="*/ 10148240 w 10248824"/>
                <a:gd name="connsiteY37" fmla="*/ 5815584 h 6604572"/>
                <a:gd name="connsiteX38" fmla="*/ 10166528 w 10248824"/>
                <a:gd name="connsiteY38" fmla="*/ 5596128 h 6604572"/>
                <a:gd name="connsiteX39" fmla="*/ 10175672 w 10248824"/>
                <a:gd name="connsiteY39" fmla="*/ 5550408 h 6604572"/>
                <a:gd name="connsiteX40" fmla="*/ 10184816 w 10248824"/>
                <a:gd name="connsiteY40" fmla="*/ 5440680 h 6604572"/>
                <a:gd name="connsiteX41" fmla="*/ 10212248 w 10248824"/>
                <a:gd name="connsiteY41" fmla="*/ 5065776 h 6604572"/>
                <a:gd name="connsiteX42" fmla="*/ 10221392 w 10248824"/>
                <a:gd name="connsiteY42" fmla="*/ 4645152 h 6604572"/>
                <a:gd name="connsiteX43" fmla="*/ 10248824 w 10248824"/>
                <a:gd name="connsiteY43" fmla="*/ 4389120 h 6604572"/>
                <a:gd name="connsiteX44" fmla="*/ 10239680 w 10248824"/>
                <a:gd name="connsiteY44" fmla="*/ 3008376 h 6604572"/>
                <a:gd name="connsiteX45" fmla="*/ 10230536 w 10248824"/>
                <a:gd name="connsiteY45" fmla="*/ 2852928 h 6604572"/>
                <a:gd name="connsiteX46" fmla="*/ 10221392 w 10248824"/>
                <a:gd name="connsiteY46" fmla="*/ 256032 h 6604572"/>
                <a:gd name="connsiteX47" fmla="*/ 10193960 w 10248824"/>
                <a:gd name="connsiteY47" fmla="*/ 128016 h 6604572"/>
                <a:gd name="connsiteX48" fmla="*/ 10175672 w 10248824"/>
                <a:gd name="connsiteY48" fmla="*/ 27432 h 6604572"/>
                <a:gd name="connsiteX49" fmla="*/ 10157384 w 10248824"/>
                <a:gd name="connsiteY49" fmla="*/ 0 h 6604572"/>
                <a:gd name="connsiteX50" fmla="*/ 10029368 w 10248824"/>
                <a:gd name="connsiteY50" fmla="*/ 18288 h 6604572"/>
                <a:gd name="connsiteX51" fmla="*/ 9663608 w 10248824"/>
                <a:gd name="connsiteY51" fmla="*/ 73152 h 6604572"/>
                <a:gd name="connsiteX52" fmla="*/ 9233840 w 10248824"/>
                <a:gd name="connsiteY52" fmla="*/ 118872 h 6604572"/>
                <a:gd name="connsiteX53" fmla="*/ 8657768 w 10248824"/>
                <a:gd name="connsiteY53" fmla="*/ 164592 h 6604572"/>
                <a:gd name="connsiteX54" fmla="*/ 7871384 w 10248824"/>
                <a:gd name="connsiteY54" fmla="*/ 173736 h 6604572"/>
                <a:gd name="connsiteX55" fmla="*/ 7688504 w 10248824"/>
                <a:gd name="connsiteY55" fmla="*/ 182880 h 6604572"/>
                <a:gd name="connsiteX56" fmla="*/ 7587920 w 10248824"/>
                <a:gd name="connsiteY56" fmla="*/ 192024 h 6604572"/>
                <a:gd name="connsiteX57" fmla="*/ 7505624 w 10248824"/>
                <a:gd name="connsiteY57" fmla="*/ 201168 h 6604572"/>
                <a:gd name="connsiteX58" fmla="*/ 7149008 w 10248824"/>
                <a:gd name="connsiteY58" fmla="*/ 210312 h 6604572"/>
                <a:gd name="connsiteX59" fmla="*/ 7039280 w 10248824"/>
                <a:gd name="connsiteY59" fmla="*/ 219456 h 6604572"/>
                <a:gd name="connsiteX60" fmla="*/ 6810680 w 10248824"/>
                <a:gd name="connsiteY60" fmla="*/ 265176 h 6604572"/>
                <a:gd name="connsiteX61" fmla="*/ 6371768 w 10248824"/>
                <a:gd name="connsiteY61" fmla="*/ 310896 h 6604572"/>
                <a:gd name="connsiteX62" fmla="*/ 6079160 w 10248824"/>
                <a:gd name="connsiteY62" fmla="*/ 338328 h 6604572"/>
                <a:gd name="connsiteX63" fmla="*/ 5567096 w 10248824"/>
                <a:gd name="connsiteY63" fmla="*/ 374904 h 6604572"/>
                <a:gd name="connsiteX64" fmla="*/ 4789856 w 10248824"/>
                <a:gd name="connsiteY64" fmla="*/ 384048 h 6604572"/>
                <a:gd name="connsiteX65" fmla="*/ 1113968 w 10248824"/>
                <a:gd name="connsiteY65" fmla="*/ 374904 h 6604572"/>
                <a:gd name="connsiteX66" fmla="*/ 1031672 w 10248824"/>
                <a:gd name="connsiteY66" fmla="*/ 365760 h 6604572"/>
                <a:gd name="connsiteX67" fmla="*/ 803072 w 10248824"/>
                <a:gd name="connsiteY67" fmla="*/ 356616 h 6604572"/>
                <a:gd name="connsiteX68" fmla="*/ 748208 w 10248824"/>
                <a:gd name="connsiteY68" fmla="*/ 347472 h 6604572"/>
                <a:gd name="connsiteX69" fmla="*/ 565328 w 10248824"/>
                <a:gd name="connsiteY69" fmla="*/ 329184 h 6604572"/>
                <a:gd name="connsiteX70" fmla="*/ 510464 w 10248824"/>
                <a:gd name="connsiteY70" fmla="*/ 320040 h 6604572"/>
                <a:gd name="connsiteX71" fmla="*/ 272720 w 10248824"/>
                <a:gd name="connsiteY71" fmla="*/ 347472 h 6604572"/>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442384 w 10248824"/>
                <a:gd name="connsiteY20" fmla="*/ 6263640 h 6604573"/>
                <a:gd name="connsiteX21" fmla="*/ 4689272 w 10248824"/>
                <a:gd name="connsiteY21" fmla="*/ 6236208 h 6604573"/>
                <a:gd name="connsiteX22" fmla="*/ 6070016 w 10248824"/>
                <a:gd name="connsiteY22" fmla="*/ 6254496 h 6604573"/>
                <a:gd name="connsiteX23" fmla="*/ 6335192 w 10248824"/>
                <a:gd name="connsiteY23" fmla="*/ 6281928 h 6604573"/>
                <a:gd name="connsiteX24" fmla="*/ 6819824 w 10248824"/>
                <a:gd name="connsiteY24" fmla="*/ 6309360 h 6604573"/>
                <a:gd name="connsiteX25" fmla="*/ 7478192 w 10248824"/>
                <a:gd name="connsiteY25" fmla="*/ 6318504 h 6604573"/>
                <a:gd name="connsiteX26" fmla="*/ 9654464 w 10248824"/>
                <a:gd name="connsiteY26" fmla="*/ 6309360 h 6604573"/>
                <a:gd name="connsiteX27" fmla="*/ 9681896 w 10248824"/>
                <a:gd name="connsiteY27" fmla="*/ 6300216 h 6604573"/>
                <a:gd name="connsiteX28" fmla="*/ 9773336 w 10248824"/>
                <a:gd name="connsiteY28" fmla="*/ 6281928 h 6604573"/>
                <a:gd name="connsiteX29" fmla="*/ 9828200 w 10248824"/>
                <a:gd name="connsiteY29" fmla="*/ 6263640 h 6604573"/>
                <a:gd name="connsiteX30" fmla="*/ 9892208 w 10248824"/>
                <a:gd name="connsiteY30" fmla="*/ 6236208 h 6604573"/>
                <a:gd name="connsiteX31" fmla="*/ 10020224 w 10248824"/>
                <a:gd name="connsiteY31" fmla="*/ 6117336 h 6604573"/>
                <a:gd name="connsiteX32" fmla="*/ 10056800 w 10248824"/>
                <a:gd name="connsiteY32" fmla="*/ 6080760 h 6604573"/>
                <a:gd name="connsiteX33" fmla="*/ 10102520 w 10248824"/>
                <a:gd name="connsiteY33" fmla="*/ 5998464 h 6604573"/>
                <a:gd name="connsiteX34" fmla="*/ 10111664 w 10248824"/>
                <a:gd name="connsiteY34" fmla="*/ 5971032 h 6604573"/>
                <a:gd name="connsiteX35" fmla="*/ 10129952 w 10248824"/>
                <a:gd name="connsiteY35" fmla="*/ 5897880 h 6604573"/>
                <a:gd name="connsiteX36" fmla="*/ 10148240 w 10248824"/>
                <a:gd name="connsiteY36" fmla="*/ 5815584 h 6604573"/>
                <a:gd name="connsiteX37" fmla="*/ 10166528 w 10248824"/>
                <a:gd name="connsiteY37" fmla="*/ 5596128 h 6604573"/>
                <a:gd name="connsiteX38" fmla="*/ 10175672 w 10248824"/>
                <a:gd name="connsiteY38" fmla="*/ 5550408 h 6604573"/>
                <a:gd name="connsiteX39" fmla="*/ 10184816 w 10248824"/>
                <a:gd name="connsiteY39" fmla="*/ 5440680 h 6604573"/>
                <a:gd name="connsiteX40" fmla="*/ 10212248 w 10248824"/>
                <a:gd name="connsiteY40" fmla="*/ 5065776 h 6604573"/>
                <a:gd name="connsiteX41" fmla="*/ 10221392 w 10248824"/>
                <a:gd name="connsiteY41" fmla="*/ 4645152 h 6604573"/>
                <a:gd name="connsiteX42" fmla="*/ 10248824 w 10248824"/>
                <a:gd name="connsiteY42" fmla="*/ 4389120 h 6604573"/>
                <a:gd name="connsiteX43" fmla="*/ 10239680 w 10248824"/>
                <a:gd name="connsiteY43" fmla="*/ 3008376 h 6604573"/>
                <a:gd name="connsiteX44" fmla="*/ 10230536 w 10248824"/>
                <a:gd name="connsiteY44" fmla="*/ 2852928 h 6604573"/>
                <a:gd name="connsiteX45" fmla="*/ 10221392 w 10248824"/>
                <a:gd name="connsiteY45" fmla="*/ 256032 h 6604573"/>
                <a:gd name="connsiteX46" fmla="*/ 10193960 w 10248824"/>
                <a:gd name="connsiteY46" fmla="*/ 128016 h 6604573"/>
                <a:gd name="connsiteX47" fmla="*/ 10175672 w 10248824"/>
                <a:gd name="connsiteY47" fmla="*/ 27432 h 6604573"/>
                <a:gd name="connsiteX48" fmla="*/ 10157384 w 10248824"/>
                <a:gd name="connsiteY48" fmla="*/ 0 h 6604573"/>
                <a:gd name="connsiteX49" fmla="*/ 10029368 w 10248824"/>
                <a:gd name="connsiteY49" fmla="*/ 18288 h 6604573"/>
                <a:gd name="connsiteX50" fmla="*/ 9663608 w 10248824"/>
                <a:gd name="connsiteY50" fmla="*/ 73152 h 6604573"/>
                <a:gd name="connsiteX51" fmla="*/ 9233840 w 10248824"/>
                <a:gd name="connsiteY51" fmla="*/ 118872 h 6604573"/>
                <a:gd name="connsiteX52" fmla="*/ 8657768 w 10248824"/>
                <a:gd name="connsiteY52" fmla="*/ 164592 h 6604573"/>
                <a:gd name="connsiteX53" fmla="*/ 7871384 w 10248824"/>
                <a:gd name="connsiteY53" fmla="*/ 173736 h 6604573"/>
                <a:gd name="connsiteX54" fmla="*/ 7688504 w 10248824"/>
                <a:gd name="connsiteY54" fmla="*/ 182880 h 6604573"/>
                <a:gd name="connsiteX55" fmla="*/ 7587920 w 10248824"/>
                <a:gd name="connsiteY55" fmla="*/ 192024 h 6604573"/>
                <a:gd name="connsiteX56" fmla="*/ 7505624 w 10248824"/>
                <a:gd name="connsiteY56" fmla="*/ 201168 h 6604573"/>
                <a:gd name="connsiteX57" fmla="*/ 7149008 w 10248824"/>
                <a:gd name="connsiteY57" fmla="*/ 210312 h 6604573"/>
                <a:gd name="connsiteX58" fmla="*/ 7039280 w 10248824"/>
                <a:gd name="connsiteY58" fmla="*/ 219456 h 6604573"/>
                <a:gd name="connsiteX59" fmla="*/ 6810680 w 10248824"/>
                <a:gd name="connsiteY59" fmla="*/ 265176 h 6604573"/>
                <a:gd name="connsiteX60" fmla="*/ 6371768 w 10248824"/>
                <a:gd name="connsiteY60" fmla="*/ 310896 h 6604573"/>
                <a:gd name="connsiteX61" fmla="*/ 6079160 w 10248824"/>
                <a:gd name="connsiteY61" fmla="*/ 338328 h 6604573"/>
                <a:gd name="connsiteX62" fmla="*/ 5567096 w 10248824"/>
                <a:gd name="connsiteY62" fmla="*/ 374904 h 6604573"/>
                <a:gd name="connsiteX63" fmla="*/ 4789856 w 10248824"/>
                <a:gd name="connsiteY63" fmla="*/ 384048 h 6604573"/>
                <a:gd name="connsiteX64" fmla="*/ 1113968 w 10248824"/>
                <a:gd name="connsiteY64" fmla="*/ 374904 h 6604573"/>
                <a:gd name="connsiteX65" fmla="*/ 1031672 w 10248824"/>
                <a:gd name="connsiteY65" fmla="*/ 365760 h 6604573"/>
                <a:gd name="connsiteX66" fmla="*/ 803072 w 10248824"/>
                <a:gd name="connsiteY66" fmla="*/ 356616 h 6604573"/>
                <a:gd name="connsiteX67" fmla="*/ 748208 w 10248824"/>
                <a:gd name="connsiteY67" fmla="*/ 347472 h 6604573"/>
                <a:gd name="connsiteX68" fmla="*/ 565328 w 10248824"/>
                <a:gd name="connsiteY68" fmla="*/ 329184 h 6604573"/>
                <a:gd name="connsiteX69" fmla="*/ 510464 w 10248824"/>
                <a:gd name="connsiteY69" fmla="*/ 320040 h 6604573"/>
                <a:gd name="connsiteX70" fmla="*/ 272720 w 10248824"/>
                <a:gd name="connsiteY70"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4689272 w 10248824"/>
                <a:gd name="connsiteY20" fmla="*/ 6236208 h 6604573"/>
                <a:gd name="connsiteX21" fmla="*/ 6070016 w 10248824"/>
                <a:gd name="connsiteY21" fmla="*/ 6254496 h 6604573"/>
                <a:gd name="connsiteX22" fmla="*/ 6335192 w 10248824"/>
                <a:gd name="connsiteY22" fmla="*/ 6281928 h 6604573"/>
                <a:gd name="connsiteX23" fmla="*/ 6819824 w 10248824"/>
                <a:gd name="connsiteY23" fmla="*/ 6309360 h 6604573"/>
                <a:gd name="connsiteX24" fmla="*/ 7478192 w 10248824"/>
                <a:gd name="connsiteY24" fmla="*/ 6318504 h 6604573"/>
                <a:gd name="connsiteX25" fmla="*/ 9654464 w 10248824"/>
                <a:gd name="connsiteY25" fmla="*/ 6309360 h 6604573"/>
                <a:gd name="connsiteX26" fmla="*/ 9681896 w 10248824"/>
                <a:gd name="connsiteY26" fmla="*/ 6300216 h 6604573"/>
                <a:gd name="connsiteX27" fmla="*/ 9773336 w 10248824"/>
                <a:gd name="connsiteY27" fmla="*/ 6281928 h 6604573"/>
                <a:gd name="connsiteX28" fmla="*/ 9828200 w 10248824"/>
                <a:gd name="connsiteY28" fmla="*/ 6263640 h 6604573"/>
                <a:gd name="connsiteX29" fmla="*/ 9892208 w 10248824"/>
                <a:gd name="connsiteY29" fmla="*/ 6236208 h 6604573"/>
                <a:gd name="connsiteX30" fmla="*/ 10020224 w 10248824"/>
                <a:gd name="connsiteY30" fmla="*/ 6117336 h 6604573"/>
                <a:gd name="connsiteX31" fmla="*/ 10056800 w 10248824"/>
                <a:gd name="connsiteY31" fmla="*/ 6080760 h 6604573"/>
                <a:gd name="connsiteX32" fmla="*/ 10102520 w 10248824"/>
                <a:gd name="connsiteY32" fmla="*/ 5998464 h 6604573"/>
                <a:gd name="connsiteX33" fmla="*/ 10111664 w 10248824"/>
                <a:gd name="connsiteY33" fmla="*/ 5971032 h 6604573"/>
                <a:gd name="connsiteX34" fmla="*/ 10129952 w 10248824"/>
                <a:gd name="connsiteY34" fmla="*/ 5897880 h 6604573"/>
                <a:gd name="connsiteX35" fmla="*/ 10148240 w 10248824"/>
                <a:gd name="connsiteY35" fmla="*/ 5815584 h 6604573"/>
                <a:gd name="connsiteX36" fmla="*/ 10166528 w 10248824"/>
                <a:gd name="connsiteY36" fmla="*/ 5596128 h 6604573"/>
                <a:gd name="connsiteX37" fmla="*/ 10175672 w 10248824"/>
                <a:gd name="connsiteY37" fmla="*/ 5550408 h 6604573"/>
                <a:gd name="connsiteX38" fmla="*/ 10184816 w 10248824"/>
                <a:gd name="connsiteY38" fmla="*/ 5440680 h 6604573"/>
                <a:gd name="connsiteX39" fmla="*/ 10212248 w 10248824"/>
                <a:gd name="connsiteY39" fmla="*/ 5065776 h 6604573"/>
                <a:gd name="connsiteX40" fmla="*/ 10221392 w 10248824"/>
                <a:gd name="connsiteY40" fmla="*/ 4645152 h 6604573"/>
                <a:gd name="connsiteX41" fmla="*/ 10248824 w 10248824"/>
                <a:gd name="connsiteY41" fmla="*/ 4389120 h 6604573"/>
                <a:gd name="connsiteX42" fmla="*/ 10239680 w 10248824"/>
                <a:gd name="connsiteY42" fmla="*/ 3008376 h 6604573"/>
                <a:gd name="connsiteX43" fmla="*/ 10230536 w 10248824"/>
                <a:gd name="connsiteY43" fmla="*/ 2852928 h 6604573"/>
                <a:gd name="connsiteX44" fmla="*/ 10221392 w 10248824"/>
                <a:gd name="connsiteY44" fmla="*/ 256032 h 6604573"/>
                <a:gd name="connsiteX45" fmla="*/ 10193960 w 10248824"/>
                <a:gd name="connsiteY45" fmla="*/ 128016 h 6604573"/>
                <a:gd name="connsiteX46" fmla="*/ 10175672 w 10248824"/>
                <a:gd name="connsiteY46" fmla="*/ 27432 h 6604573"/>
                <a:gd name="connsiteX47" fmla="*/ 10157384 w 10248824"/>
                <a:gd name="connsiteY47" fmla="*/ 0 h 6604573"/>
                <a:gd name="connsiteX48" fmla="*/ 10029368 w 10248824"/>
                <a:gd name="connsiteY48" fmla="*/ 18288 h 6604573"/>
                <a:gd name="connsiteX49" fmla="*/ 9663608 w 10248824"/>
                <a:gd name="connsiteY49" fmla="*/ 73152 h 6604573"/>
                <a:gd name="connsiteX50" fmla="*/ 9233840 w 10248824"/>
                <a:gd name="connsiteY50" fmla="*/ 118872 h 6604573"/>
                <a:gd name="connsiteX51" fmla="*/ 8657768 w 10248824"/>
                <a:gd name="connsiteY51" fmla="*/ 164592 h 6604573"/>
                <a:gd name="connsiteX52" fmla="*/ 7871384 w 10248824"/>
                <a:gd name="connsiteY52" fmla="*/ 173736 h 6604573"/>
                <a:gd name="connsiteX53" fmla="*/ 7688504 w 10248824"/>
                <a:gd name="connsiteY53" fmla="*/ 182880 h 6604573"/>
                <a:gd name="connsiteX54" fmla="*/ 7587920 w 10248824"/>
                <a:gd name="connsiteY54" fmla="*/ 192024 h 6604573"/>
                <a:gd name="connsiteX55" fmla="*/ 7505624 w 10248824"/>
                <a:gd name="connsiteY55" fmla="*/ 201168 h 6604573"/>
                <a:gd name="connsiteX56" fmla="*/ 7149008 w 10248824"/>
                <a:gd name="connsiteY56" fmla="*/ 210312 h 6604573"/>
                <a:gd name="connsiteX57" fmla="*/ 7039280 w 10248824"/>
                <a:gd name="connsiteY57" fmla="*/ 219456 h 6604573"/>
                <a:gd name="connsiteX58" fmla="*/ 6810680 w 10248824"/>
                <a:gd name="connsiteY58" fmla="*/ 265176 h 6604573"/>
                <a:gd name="connsiteX59" fmla="*/ 6371768 w 10248824"/>
                <a:gd name="connsiteY59" fmla="*/ 310896 h 6604573"/>
                <a:gd name="connsiteX60" fmla="*/ 6079160 w 10248824"/>
                <a:gd name="connsiteY60" fmla="*/ 338328 h 6604573"/>
                <a:gd name="connsiteX61" fmla="*/ 5567096 w 10248824"/>
                <a:gd name="connsiteY61" fmla="*/ 374904 h 6604573"/>
                <a:gd name="connsiteX62" fmla="*/ 4789856 w 10248824"/>
                <a:gd name="connsiteY62" fmla="*/ 384048 h 6604573"/>
                <a:gd name="connsiteX63" fmla="*/ 1113968 w 10248824"/>
                <a:gd name="connsiteY63" fmla="*/ 374904 h 6604573"/>
                <a:gd name="connsiteX64" fmla="*/ 1031672 w 10248824"/>
                <a:gd name="connsiteY64" fmla="*/ 365760 h 6604573"/>
                <a:gd name="connsiteX65" fmla="*/ 803072 w 10248824"/>
                <a:gd name="connsiteY65" fmla="*/ 356616 h 6604573"/>
                <a:gd name="connsiteX66" fmla="*/ 748208 w 10248824"/>
                <a:gd name="connsiteY66" fmla="*/ 347472 h 6604573"/>
                <a:gd name="connsiteX67" fmla="*/ 565328 w 10248824"/>
                <a:gd name="connsiteY67" fmla="*/ 329184 h 6604573"/>
                <a:gd name="connsiteX68" fmla="*/ 510464 w 10248824"/>
                <a:gd name="connsiteY68" fmla="*/ 320040 h 6604573"/>
                <a:gd name="connsiteX69" fmla="*/ 272720 w 10248824"/>
                <a:gd name="connsiteY69"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4049192 w 10248824"/>
                <a:gd name="connsiteY19" fmla="*/ 6309360 h 6604573"/>
                <a:gd name="connsiteX20" fmla="*/ 6070016 w 10248824"/>
                <a:gd name="connsiteY20" fmla="*/ 6254496 h 6604573"/>
                <a:gd name="connsiteX21" fmla="*/ 6335192 w 10248824"/>
                <a:gd name="connsiteY21" fmla="*/ 6281928 h 6604573"/>
                <a:gd name="connsiteX22" fmla="*/ 6819824 w 10248824"/>
                <a:gd name="connsiteY22" fmla="*/ 6309360 h 6604573"/>
                <a:gd name="connsiteX23" fmla="*/ 7478192 w 10248824"/>
                <a:gd name="connsiteY23" fmla="*/ 6318504 h 6604573"/>
                <a:gd name="connsiteX24" fmla="*/ 9654464 w 10248824"/>
                <a:gd name="connsiteY24" fmla="*/ 6309360 h 6604573"/>
                <a:gd name="connsiteX25" fmla="*/ 9681896 w 10248824"/>
                <a:gd name="connsiteY25" fmla="*/ 6300216 h 6604573"/>
                <a:gd name="connsiteX26" fmla="*/ 9773336 w 10248824"/>
                <a:gd name="connsiteY26" fmla="*/ 6281928 h 6604573"/>
                <a:gd name="connsiteX27" fmla="*/ 9828200 w 10248824"/>
                <a:gd name="connsiteY27" fmla="*/ 6263640 h 6604573"/>
                <a:gd name="connsiteX28" fmla="*/ 9892208 w 10248824"/>
                <a:gd name="connsiteY28" fmla="*/ 6236208 h 6604573"/>
                <a:gd name="connsiteX29" fmla="*/ 10020224 w 10248824"/>
                <a:gd name="connsiteY29" fmla="*/ 6117336 h 6604573"/>
                <a:gd name="connsiteX30" fmla="*/ 10056800 w 10248824"/>
                <a:gd name="connsiteY30" fmla="*/ 6080760 h 6604573"/>
                <a:gd name="connsiteX31" fmla="*/ 10102520 w 10248824"/>
                <a:gd name="connsiteY31" fmla="*/ 5998464 h 6604573"/>
                <a:gd name="connsiteX32" fmla="*/ 10111664 w 10248824"/>
                <a:gd name="connsiteY32" fmla="*/ 5971032 h 6604573"/>
                <a:gd name="connsiteX33" fmla="*/ 10129952 w 10248824"/>
                <a:gd name="connsiteY33" fmla="*/ 5897880 h 6604573"/>
                <a:gd name="connsiteX34" fmla="*/ 10148240 w 10248824"/>
                <a:gd name="connsiteY34" fmla="*/ 5815584 h 6604573"/>
                <a:gd name="connsiteX35" fmla="*/ 10166528 w 10248824"/>
                <a:gd name="connsiteY35" fmla="*/ 5596128 h 6604573"/>
                <a:gd name="connsiteX36" fmla="*/ 10175672 w 10248824"/>
                <a:gd name="connsiteY36" fmla="*/ 5550408 h 6604573"/>
                <a:gd name="connsiteX37" fmla="*/ 10184816 w 10248824"/>
                <a:gd name="connsiteY37" fmla="*/ 5440680 h 6604573"/>
                <a:gd name="connsiteX38" fmla="*/ 10212248 w 10248824"/>
                <a:gd name="connsiteY38" fmla="*/ 5065776 h 6604573"/>
                <a:gd name="connsiteX39" fmla="*/ 10221392 w 10248824"/>
                <a:gd name="connsiteY39" fmla="*/ 4645152 h 6604573"/>
                <a:gd name="connsiteX40" fmla="*/ 10248824 w 10248824"/>
                <a:gd name="connsiteY40" fmla="*/ 4389120 h 6604573"/>
                <a:gd name="connsiteX41" fmla="*/ 10239680 w 10248824"/>
                <a:gd name="connsiteY41" fmla="*/ 3008376 h 6604573"/>
                <a:gd name="connsiteX42" fmla="*/ 10230536 w 10248824"/>
                <a:gd name="connsiteY42" fmla="*/ 2852928 h 6604573"/>
                <a:gd name="connsiteX43" fmla="*/ 10221392 w 10248824"/>
                <a:gd name="connsiteY43" fmla="*/ 256032 h 6604573"/>
                <a:gd name="connsiteX44" fmla="*/ 10193960 w 10248824"/>
                <a:gd name="connsiteY44" fmla="*/ 128016 h 6604573"/>
                <a:gd name="connsiteX45" fmla="*/ 10175672 w 10248824"/>
                <a:gd name="connsiteY45" fmla="*/ 27432 h 6604573"/>
                <a:gd name="connsiteX46" fmla="*/ 10157384 w 10248824"/>
                <a:gd name="connsiteY46" fmla="*/ 0 h 6604573"/>
                <a:gd name="connsiteX47" fmla="*/ 10029368 w 10248824"/>
                <a:gd name="connsiteY47" fmla="*/ 18288 h 6604573"/>
                <a:gd name="connsiteX48" fmla="*/ 9663608 w 10248824"/>
                <a:gd name="connsiteY48" fmla="*/ 73152 h 6604573"/>
                <a:gd name="connsiteX49" fmla="*/ 9233840 w 10248824"/>
                <a:gd name="connsiteY49" fmla="*/ 118872 h 6604573"/>
                <a:gd name="connsiteX50" fmla="*/ 8657768 w 10248824"/>
                <a:gd name="connsiteY50" fmla="*/ 164592 h 6604573"/>
                <a:gd name="connsiteX51" fmla="*/ 7871384 w 10248824"/>
                <a:gd name="connsiteY51" fmla="*/ 173736 h 6604573"/>
                <a:gd name="connsiteX52" fmla="*/ 7688504 w 10248824"/>
                <a:gd name="connsiteY52" fmla="*/ 182880 h 6604573"/>
                <a:gd name="connsiteX53" fmla="*/ 7587920 w 10248824"/>
                <a:gd name="connsiteY53" fmla="*/ 192024 h 6604573"/>
                <a:gd name="connsiteX54" fmla="*/ 7505624 w 10248824"/>
                <a:gd name="connsiteY54" fmla="*/ 201168 h 6604573"/>
                <a:gd name="connsiteX55" fmla="*/ 7149008 w 10248824"/>
                <a:gd name="connsiteY55" fmla="*/ 210312 h 6604573"/>
                <a:gd name="connsiteX56" fmla="*/ 7039280 w 10248824"/>
                <a:gd name="connsiteY56" fmla="*/ 219456 h 6604573"/>
                <a:gd name="connsiteX57" fmla="*/ 6810680 w 10248824"/>
                <a:gd name="connsiteY57" fmla="*/ 265176 h 6604573"/>
                <a:gd name="connsiteX58" fmla="*/ 6371768 w 10248824"/>
                <a:gd name="connsiteY58" fmla="*/ 310896 h 6604573"/>
                <a:gd name="connsiteX59" fmla="*/ 6079160 w 10248824"/>
                <a:gd name="connsiteY59" fmla="*/ 338328 h 6604573"/>
                <a:gd name="connsiteX60" fmla="*/ 5567096 w 10248824"/>
                <a:gd name="connsiteY60" fmla="*/ 374904 h 6604573"/>
                <a:gd name="connsiteX61" fmla="*/ 4789856 w 10248824"/>
                <a:gd name="connsiteY61" fmla="*/ 384048 h 6604573"/>
                <a:gd name="connsiteX62" fmla="*/ 1113968 w 10248824"/>
                <a:gd name="connsiteY62" fmla="*/ 374904 h 6604573"/>
                <a:gd name="connsiteX63" fmla="*/ 1031672 w 10248824"/>
                <a:gd name="connsiteY63" fmla="*/ 365760 h 6604573"/>
                <a:gd name="connsiteX64" fmla="*/ 803072 w 10248824"/>
                <a:gd name="connsiteY64" fmla="*/ 356616 h 6604573"/>
                <a:gd name="connsiteX65" fmla="*/ 748208 w 10248824"/>
                <a:gd name="connsiteY65" fmla="*/ 347472 h 6604573"/>
                <a:gd name="connsiteX66" fmla="*/ 565328 w 10248824"/>
                <a:gd name="connsiteY66" fmla="*/ 329184 h 6604573"/>
                <a:gd name="connsiteX67" fmla="*/ 510464 w 10248824"/>
                <a:gd name="connsiteY67" fmla="*/ 320040 h 6604573"/>
                <a:gd name="connsiteX68" fmla="*/ 272720 w 10248824"/>
                <a:gd name="connsiteY68" fmla="*/ 347472 h 6604573"/>
                <a:gd name="connsiteX0" fmla="*/ 272720 w 10248824"/>
                <a:gd name="connsiteY0" fmla="*/ 347472 h 6604573"/>
                <a:gd name="connsiteX1" fmla="*/ 254432 w 10248824"/>
                <a:gd name="connsiteY1" fmla="*/ 393192 h 6604573"/>
                <a:gd name="connsiteX2" fmla="*/ 236144 w 10248824"/>
                <a:gd name="connsiteY2" fmla="*/ 475488 h 6604573"/>
                <a:gd name="connsiteX3" fmla="*/ 227000 w 10248824"/>
                <a:gd name="connsiteY3" fmla="*/ 566928 h 6604573"/>
                <a:gd name="connsiteX4" fmla="*/ 217856 w 10248824"/>
                <a:gd name="connsiteY4" fmla="*/ 685800 h 6604573"/>
                <a:gd name="connsiteX5" fmla="*/ 172136 w 10248824"/>
                <a:gd name="connsiteY5" fmla="*/ 987552 h 6604573"/>
                <a:gd name="connsiteX6" fmla="*/ 162992 w 10248824"/>
                <a:gd name="connsiteY6" fmla="*/ 1225296 h 6604573"/>
                <a:gd name="connsiteX7" fmla="*/ 135560 w 10248824"/>
                <a:gd name="connsiteY7" fmla="*/ 1563624 h 6604573"/>
                <a:gd name="connsiteX8" fmla="*/ 126416 w 10248824"/>
                <a:gd name="connsiteY8" fmla="*/ 1892808 h 6604573"/>
                <a:gd name="connsiteX9" fmla="*/ 108128 w 10248824"/>
                <a:gd name="connsiteY9" fmla="*/ 2148840 h 6604573"/>
                <a:gd name="connsiteX10" fmla="*/ 98984 w 10248824"/>
                <a:gd name="connsiteY10" fmla="*/ 2962656 h 6604573"/>
                <a:gd name="connsiteX11" fmla="*/ 80696 w 10248824"/>
                <a:gd name="connsiteY11" fmla="*/ 3538728 h 6604573"/>
                <a:gd name="connsiteX12" fmla="*/ 71552 w 10248824"/>
                <a:gd name="connsiteY12" fmla="*/ 4297680 h 6604573"/>
                <a:gd name="connsiteX13" fmla="*/ 53264 w 10248824"/>
                <a:gd name="connsiteY13" fmla="*/ 5157216 h 6604573"/>
                <a:gd name="connsiteX14" fmla="*/ 62408 w 10248824"/>
                <a:gd name="connsiteY14" fmla="*/ 5815584 h 6604573"/>
                <a:gd name="connsiteX15" fmla="*/ 236144 w 10248824"/>
                <a:gd name="connsiteY15" fmla="*/ 6190488 h 6604573"/>
                <a:gd name="connsiteX16" fmla="*/ 2595296 w 10248824"/>
                <a:gd name="connsiteY16" fmla="*/ 6601968 h 6604573"/>
                <a:gd name="connsiteX17" fmla="*/ 3692576 w 10248824"/>
                <a:gd name="connsiteY17" fmla="*/ 6364224 h 6604573"/>
                <a:gd name="connsiteX18" fmla="*/ 3966896 w 10248824"/>
                <a:gd name="connsiteY18" fmla="*/ 6327648 h 6604573"/>
                <a:gd name="connsiteX19" fmla="*/ 6070016 w 10248824"/>
                <a:gd name="connsiteY19" fmla="*/ 6254496 h 6604573"/>
                <a:gd name="connsiteX20" fmla="*/ 6335192 w 10248824"/>
                <a:gd name="connsiteY20" fmla="*/ 6281928 h 6604573"/>
                <a:gd name="connsiteX21" fmla="*/ 6819824 w 10248824"/>
                <a:gd name="connsiteY21" fmla="*/ 6309360 h 6604573"/>
                <a:gd name="connsiteX22" fmla="*/ 7478192 w 10248824"/>
                <a:gd name="connsiteY22" fmla="*/ 6318504 h 6604573"/>
                <a:gd name="connsiteX23" fmla="*/ 9654464 w 10248824"/>
                <a:gd name="connsiteY23" fmla="*/ 6309360 h 6604573"/>
                <a:gd name="connsiteX24" fmla="*/ 9681896 w 10248824"/>
                <a:gd name="connsiteY24" fmla="*/ 6300216 h 6604573"/>
                <a:gd name="connsiteX25" fmla="*/ 9773336 w 10248824"/>
                <a:gd name="connsiteY25" fmla="*/ 6281928 h 6604573"/>
                <a:gd name="connsiteX26" fmla="*/ 9828200 w 10248824"/>
                <a:gd name="connsiteY26" fmla="*/ 6263640 h 6604573"/>
                <a:gd name="connsiteX27" fmla="*/ 9892208 w 10248824"/>
                <a:gd name="connsiteY27" fmla="*/ 6236208 h 6604573"/>
                <a:gd name="connsiteX28" fmla="*/ 10020224 w 10248824"/>
                <a:gd name="connsiteY28" fmla="*/ 6117336 h 6604573"/>
                <a:gd name="connsiteX29" fmla="*/ 10056800 w 10248824"/>
                <a:gd name="connsiteY29" fmla="*/ 6080760 h 6604573"/>
                <a:gd name="connsiteX30" fmla="*/ 10102520 w 10248824"/>
                <a:gd name="connsiteY30" fmla="*/ 5998464 h 6604573"/>
                <a:gd name="connsiteX31" fmla="*/ 10111664 w 10248824"/>
                <a:gd name="connsiteY31" fmla="*/ 5971032 h 6604573"/>
                <a:gd name="connsiteX32" fmla="*/ 10129952 w 10248824"/>
                <a:gd name="connsiteY32" fmla="*/ 5897880 h 6604573"/>
                <a:gd name="connsiteX33" fmla="*/ 10148240 w 10248824"/>
                <a:gd name="connsiteY33" fmla="*/ 5815584 h 6604573"/>
                <a:gd name="connsiteX34" fmla="*/ 10166528 w 10248824"/>
                <a:gd name="connsiteY34" fmla="*/ 5596128 h 6604573"/>
                <a:gd name="connsiteX35" fmla="*/ 10175672 w 10248824"/>
                <a:gd name="connsiteY35" fmla="*/ 5550408 h 6604573"/>
                <a:gd name="connsiteX36" fmla="*/ 10184816 w 10248824"/>
                <a:gd name="connsiteY36" fmla="*/ 5440680 h 6604573"/>
                <a:gd name="connsiteX37" fmla="*/ 10212248 w 10248824"/>
                <a:gd name="connsiteY37" fmla="*/ 5065776 h 6604573"/>
                <a:gd name="connsiteX38" fmla="*/ 10221392 w 10248824"/>
                <a:gd name="connsiteY38" fmla="*/ 4645152 h 6604573"/>
                <a:gd name="connsiteX39" fmla="*/ 10248824 w 10248824"/>
                <a:gd name="connsiteY39" fmla="*/ 4389120 h 6604573"/>
                <a:gd name="connsiteX40" fmla="*/ 10239680 w 10248824"/>
                <a:gd name="connsiteY40" fmla="*/ 3008376 h 6604573"/>
                <a:gd name="connsiteX41" fmla="*/ 10230536 w 10248824"/>
                <a:gd name="connsiteY41" fmla="*/ 2852928 h 6604573"/>
                <a:gd name="connsiteX42" fmla="*/ 10221392 w 10248824"/>
                <a:gd name="connsiteY42" fmla="*/ 256032 h 6604573"/>
                <a:gd name="connsiteX43" fmla="*/ 10193960 w 10248824"/>
                <a:gd name="connsiteY43" fmla="*/ 128016 h 6604573"/>
                <a:gd name="connsiteX44" fmla="*/ 10175672 w 10248824"/>
                <a:gd name="connsiteY44" fmla="*/ 27432 h 6604573"/>
                <a:gd name="connsiteX45" fmla="*/ 10157384 w 10248824"/>
                <a:gd name="connsiteY45" fmla="*/ 0 h 6604573"/>
                <a:gd name="connsiteX46" fmla="*/ 10029368 w 10248824"/>
                <a:gd name="connsiteY46" fmla="*/ 18288 h 6604573"/>
                <a:gd name="connsiteX47" fmla="*/ 9663608 w 10248824"/>
                <a:gd name="connsiteY47" fmla="*/ 73152 h 6604573"/>
                <a:gd name="connsiteX48" fmla="*/ 9233840 w 10248824"/>
                <a:gd name="connsiteY48" fmla="*/ 118872 h 6604573"/>
                <a:gd name="connsiteX49" fmla="*/ 8657768 w 10248824"/>
                <a:gd name="connsiteY49" fmla="*/ 164592 h 6604573"/>
                <a:gd name="connsiteX50" fmla="*/ 7871384 w 10248824"/>
                <a:gd name="connsiteY50" fmla="*/ 173736 h 6604573"/>
                <a:gd name="connsiteX51" fmla="*/ 7688504 w 10248824"/>
                <a:gd name="connsiteY51" fmla="*/ 182880 h 6604573"/>
                <a:gd name="connsiteX52" fmla="*/ 7587920 w 10248824"/>
                <a:gd name="connsiteY52" fmla="*/ 192024 h 6604573"/>
                <a:gd name="connsiteX53" fmla="*/ 7505624 w 10248824"/>
                <a:gd name="connsiteY53" fmla="*/ 201168 h 6604573"/>
                <a:gd name="connsiteX54" fmla="*/ 7149008 w 10248824"/>
                <a:gd name="connsiteY54" fmla="*/ 210312 h 6604573"/>
                <a:gd name="connsiteX55" fmla="*/ 7039280 w 10248824"/>
                <a:gd name="connsiteY55" fmla="*/ 219456 h 6604573"/>
                <a:gd name="connsiteX56" fmla="*/ 6810680 w 10248824"/>
                <a:gd name="connsiteY56" fmla="*/ 265176 h 6604573"/>
                <a:gd name="connsiteX57" fmla="*/ 6371768 w 10248824"/>
                <a:gd name="connsiteY57" fmla="*/ 310896 h 6604573"/>
                <a:gd name="connsiteX58" fmla="*/ 6079160 w 10248824"/>
                <a:gd name="connsiteY58" fmla="*/ 338328 h 6604573"/>
                <a:gd name="connsiteX59" fmla="*/ 5567096 w 10248824"/>
                <a:gd name="connsiteY59" fmla="*/ 374904 h 6604573"/>
                <a:gd name="connsiteX60" fmla="*/ 4789856 w 10248824"/>
                <a:gd name="connsiteY60" fmla="*/ 384048 h 6604573"/>
                <a:gd name="connsiteX61" fmla="*/ 1113968 w 10248824"/>
                <a:gd name="connsiteY61" fmla="*/ 374904 h 6604573"/>
                <a:gd name="connsiteX62" fmla="*/ 1031672 w 10248824"/>
                <a:gd name="connsiteY62" fmla="*/ 365760 h 6604573"/>
                <a:gd name="connsiteX63" fmla="*/ 803072 w 10248824"/>
                <a:gd name="connsiteY63" fmla="*/ 356616 h 6604573"/>
                <a:gd name="connsiteX64" fmla="*/ 748208 w 10248824"/>
                <a:gd name="connsiteY64" fmla="*/ 347472 h 6604573"/>
                <a:gd name="connsiteX65" fmla="*/ 565328 w 10248824"/>
                <a:gd name="connsiteY65" fmla="*/ 329184 h 6604573"/>
                <a:gd name="connsiteX66" fmla="*/ 510464 w 10248824"/>
                <a:gd name="connsiteY66" fmla="*/ 320040 h 6604573"/>
                <a:gd name="connsiteX67" fmla="*/ 272720 w 10248824"/>
                <a:gd name="connsiteY67" fmla="*/ 347472 h 6604573"/>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04708"/>
                <a:gd name="connsiteX1" fmla="*/ 254432 w 10248824"/>
                <a:gd name="connsiteY1" fmla="*/ 393192 h 6604708"/>
                <a:gd name="connsiteX2" fmla="*/ 236144 w 10248824"/>
                <a:gd name="connsiteY2" fmla="*/ 475488 h 6604708"/>
                <a:gd name="connsiteX3" fmla="*/ 227000 w 10248824"/>
                <a:gd name="connsiteY3" fmla="*/ 566928 h 6604708"/>
                <a:gd name="connsiteX4" fmla="*/ 217856 w 10248824"/>
                <a:gd name="connsiteY4" fmla="*/ 685800 h 6604708"/>
                <a:gd name="connsiteX5" fmla="*/ 172136 w 10248824"/>
                <a:gd name="connsiteY5" fmla="*/ 987552 h 6604708"/>
                <a:gd name="connsiteX6" fmla="*/ 162992 w 10248824"/>
                <a:gd name="connsiteY6" fmla="*/ 1225296 h 6604708"/>
                <a:gd name="connsiteX7" fmla="*/ 135560 w 10248824"/>
                <a:gd name="connsiteY7" fmla="*/ 1563624 h 6604708"/>
                <a:gd name="connsiteX8" fmla="*/ 126416 w 10248824"/>
                <a:gd name="connsiteY8" fmla="*/ 1892808 h 6604708"/>
                <a:gd name="connsiteX9" fmla="*/ 108128 w 10248824"/>
                <a:gd name="connsiteY9" fmla="*/ 2148840 h 6604708"/>
                <a:gd name="connsiteX10" fmla="*/ 98984 w 10248824"/>
                <a:gd name="connsiteY10" fmla="*/ 2962656 h 6604708"/>
                <a:gd name="connsiteX11" fmla="*/ 80696 w 10248824"/>
                <a:gd name="connsiteY11" fmla="*/ 3538728 h 6604708"/>
                <a:gd name="connsiteX12" fmla="*/ 71552 w 10248824"/>
                <a:gd name="connsiteY12" fmla="*/ 4297680 h 6604708"/>
                <a:gd name="connsiteX13" fmla="*/ 53264 w 10248824"/>
                <a:gd name="connsiteY13" fmla="*/ 5157216 h 6604708"/>
                <a:gd name="connsiteX14" fmla="*/ 62408 w 10248824"/>
                <a:gd name="connsiteY14" fmla="*/ 5815584 h 6604708"/>
                <a:gd name="connsiteX15" fmla="*/ 236144 w 10248824"/>
                <a:gd name="connsiteY15" fmla="*/ 6190488 h 6604708"/>
                <a:gd name="connsiteX16" fmla="*/ 2595296 w 10248824"/>
                <a:gd name="connsiteY16" fmla="*/ 6601968 h 6604708"/>
                <a:gd name="connsiteX17" fmla="*/ 3692576 w 10248824"/>
                <a:gd name="connsiteY17" fmla="*/ 6364224 h 6604708"/>
                <a:gd name="connsiteX18" fmla="*/ 6070016 w 10248824"/>
                <a:gd name="connsiteY18" fmla="*/ 6254496 h 6604708"/>
                <a:gd name="connsiteX19" fmla="*/ 6335192 w 10248824"/>
                <a:gd name="connsiteY19" fmla="*/ 6281928 h 6604708"/>
                <a:gd name="connsiteX20" fmla="*/ 6819824 w 10248824"/>
                <a:gd name="connsiteY20" fmla="*/ 6309360 h 6604708"/>
                <a:gd name="connsiteX21" fmla="*/ 7478192 w 10248824"/>
                <a:gd name="connsiteY21" fmla="*/ 6318504 h 6604708"/>
                <a:gd name="connsiteX22" fmla="*/ 9654464 w 10248824"/>
                <a:gd name="connsiteY22" fmla="*/ 6309360 h 6604708"/>
                <a:gd name="connsiteX23" fmla="*/ 9681896 w 10248824"/>
                <a:gd name="connsiteY23" fmla="*/ 6300216 h 6604708"/>
                <a:gd name="connsiteX24" fmla="*/ 9773336 w 10248824"/>
                <a:gd name="connsiteY24" fmla="*/ 6281928 h 6604708"/>
                <a:gd name="connsiteX25" fmla="*/ 9828200 w 10248824"/>
                <a:gd name="connsiteY25" fmla="*/ 6263640 h 6604708"/>
                <a:gd name="connsiteX26" fmla="*/ 9892208 w 10248824"/>
                <a:gd name="connsiteY26" fmla="*/ 6236208 h 6604708"/>
                <a:gd name="connsiteX27" fmla="*/ 10020224 w 10248824"/>
                <a:gd name="connsiteY27" fmla="*/ 6117336 h 6604708"/>
                <a:gd name="connsiteX28" fmla="*/ 10056800 w 10248824"/>
                <a:gd name="connsiteY28" fmla="*/ 6080760 h 6604708"/>
                <a:gd name="connsiteX29" fmla="*/ 10102520 w 10248824"/>
                <a:gd name="connsiteY29" fmla="*/ 5998464 h 6604708"/>
                <a:gd name="connsiteX30" fmla="*/ 10111664 w 10248824"/>
                <a:gd name="connsiteY30" fmla="*/ 5971032 h 6604708"/>
                <a:gd name="connsiteX31" fmla="*/ 10129952 w 10248824"/>
                <a:gd name="connsiteY31" fmla="*/ 5897880 h 6604708"/>
                <a:gd name="connsiteX32" fmla="*/ 10148240 w 10248824"/>
                <a:gd name="connsiteY32" fmla="*/ 5815584 h 6604708"/>
                <a:gd name="connsiteX33" fmla="*/ 10166528 w 10248824"/>
                <a:gd name="connsiteY33" fmla="*/ 5596128 h 6604708"/>
                <a:gd name="connsiteX34" fmla="*/ 10175672 w 10248824"/>
                <a:gd name="connsiteY34" fmla="*/ 5550408 h 6604708"/>
                <a:gd name="connsiteX35" fmla="*/ 10184816 w 10248824"/>
                <a:gd name="connsiteY35" fmla="*/ 5440680 h 6604708"/>
                <a:gd name="connsiteX36" fmla="*/ 10212248 w 10248824"/>
                <a:gd name="connsiteY36" fmla="*/ 5065776 h 6604708"/>
                <a:gd name="connsiteX37" fmla="*/ 10221392 w 10248824"/>
                <a:gd name="connsiteY37" fmla="*/ 4645152 h 6604708"/>
                <a:gd name="connsiteX38" fmla="*/ 10248824 w 10248824"/>
                <a:gd name="connsiteY38" fmla="*/ 4389120 h 6604708"/>
                <a:gd name="connsiteX39" fmla="*/ 10239680 w 10248824"/>
                <a:gd name="connsiteY39" fmla="*/ 3008376 h 6604708"/>
                <a:gd name="connsiteX40" fmla="*/ 10230536 w 10248824"/>
                <a:gd name="connsiteY40" fmla="*/ 2852928 h 6604708"/>
                <a:gd name="connsiteX41" fmla="*/ 10221392 w 10248824"/>
                <a:gd name="connsiteY41" fmla="*/ 256032 h 6604708"/>
                <a:gd name="connsiteX42" fmla="*/ 10193960 w 10248824"/>
                <a:gd name="connsiteY42" fmla="*/ 128016 h 6604708"/>
                <a:gd name="connsiteX43" fmla="*/ 10175672 w 10248824"/>
                <a:gd name="connsiteY43" fmla="*/ 27432 h 6604708"/>
                <a:gd name="connsiteX44" fmla="*/ 10157384 w 10248824"/>
                <a:gd name="connsiteY44" fmla="*/ 0 h 6604708"/>
                <a:gd name="connsiteX45" fmla="*/ 10029368 w 10248824"/>
                <a:gd name="connsiteY45" fmla="*/ 18288 h 6604708"/>
                <a:gd name="connsiteX46" fmla="*/ 9663608 w 10248824"/>
                <a:gd name="connsiteY46" fmla="*/ 73152 h 6604708"/>
                <a:gd name="connsiteX47" fmla="*/ 9233840 w 10248824"/>
                <a:gd name="connsiteY47" fmla="*/ 118872 h 6604708"/>
                <a:gd name="connsiteX48" fmla="*/ 8657768 w 10248824"/>
                <a:gd name="connsiteY48" fmla="*/ 164592 h 6604708"/>
                <a:gd name="connsiteX49" fmla="*/ 7871384 w 10248824"/>
                <a:gd name="connsiteY49" fmla="*/ 173736 h 6604708"/>
                <a:gd name="connsiteX50" fmla="*/ 7688504 w 10248824"/>
                <a:gd name="connsiteY50" fmla="*/ 182880 h 6604708"/>
                <a:gd name="connsiteX51" fmla="*/ 7587920 w 10248824"/>
                <a:gd name="connsiteY51" fmla="*/ 192024 h 6604708"/>
                <a:gd name="connsiteX52" fmla="*/ 7505624 w 10248824"/>
                <a:gd name="connsiteY52" fmla="*/ 201168 h 6604708"/>
                <a:gd name="connsiteX53" fmla="*/ 7149008 w 10248824"/>
                <a:gd name="connsiteY53" fmla="*/ 210312 h 6604708"/>
                <a:gd name="connsiteX54" fmla="*/ 7039280 w 10248824"/>
                <a:gd name="connsiteY54" fmla="*/ 219456 h 6604708"/>
                <a:gd name="connsiteX55" fmla="*/ 6810680 w 10248824"/>
                <a:gd name="connsiteY55" fmla="*/ 265176 h 6604708"/>
                <a:gd name="connsiteX56" fmla="*/ 6371768 w 10248824"/>
                <a:gd name="connsiteY56" fmla="*/ 310896 h 6604708"/>
                <a:gd name="connsiteX57" fmla="*/ 6079160 w 10248824"/>
                <a:gd name="connsiteY57" fmla="*/ 338328 h 6604708"/>
                <a:gd name="connsiteX58" fmla="*/ 5567096 w 10248824"/>
                <a:gd name="connsiteY58" fmla="*/ 374904 h 6604708"/>
                <a:gd name="connsiteX59" fmla="*/ 4789856 w 10248824"/>
                <a:gd name="connsiteY59" fmla="*/ 384048 h 6604708"/>
                <a:gd name="connsiteX60" fmla="*/ 1113968 w 10248824"/>
                <a:gd name="connsiteY60" fmla="*/ 374904 h 6604708"/>
                <a:gd name="connsiteX61" fmla="*/ 1031672 w 10248824"/>
                <a:gd name="connsiteY61" fmla="*/ 365760 h 6604708"/>
                <a:gd name="connsiteX62" fmla="*/ 803072 w 10248824"/>
                <a:gd name="connsiteY62" fmla="*/ 356616 h 6604708"/>
                <a:gd name="connsiteX63" fmla="*/ 748208 w 10248824"/>
                <a:gd name="connsiteY63" fmla="*/ 347472 h 6604708"/>
                <a:gd name="connsiteX64" fmla="*/ 565328 w 10248824"/>
                <a:gd name="connsiteY64" fmla="*/ 329184 h 6604708"/>
                <a:gd name="connsiteX65" fmla="*/ 510464 w 10248824"/>
                <a:gd name="connsiteY65" fmla="*/ 320040 h 6604708"/>
                <a:gd name="connsiteX66" fmla="*/ 272720 w 10248824"/>
                <a:gd name="connsiteY66" fmla="*/ 347472 h 6604708"/>
                <a:gd name="connsiteX0" fmla="*/ 272720 w 10248824"/>
                <a:gd name="connsiteY0" fmla="*/ 347472 h 6634738"/>
                <a:gd name="connsiteX1" fmla="*/ 254432 w 10248824"/>
                <a:gd name="connsiteY1" fmla="*/ 393192 h 6634738"/>
                <a:gd name="connsiteX2" fmla="*/ 236144 w 10248824"/>
                <a:gd name="connsiteY2" fmla="*/ 475488 h 6634738"/>
                <a:gd name="connsiteX3" fmla="*/ 227000 w 10248824"/>
                <a:gd name="connsiteY3" fmla="*/ 566928 h 6634738"/>
                <a:gd name="connsiteX4" fmla="*/ 217856 w 10248824"/>
                <a:gd name="connsiteY4" fmla="*/ 685800 h 6634738"/>
                <a:gd name="connsiteX5" fmla="*/ 172136 w 10248824"/>
                <a:gd name="connsiteY5" fmla="*/ 987552 h 6634738"/>
                <a:gd name="connsiteX6" fmla="*/ 162992 w 10248824"/>
                <a:gd name="connsiteY6" fmla="*/ 1225296 h 6634738"/>
                <a:gd name="connsiteX7" fmla="*/ 135560 w 10248824"/>
                <a:gd name="connsiteY7" fmla="*/ 1563624 h 6634738"/>
                <a:gd name="connsiteX8" fmla="*/ 126416 w 10248824"/>
                <a:gd name="connsiteY8" fmla="*/ 1892808 h 6634738"/>
                <a:gd name="connsiteX9" fmla="*/ 108128 w 10248824"/>
                <a:gd name="connsiteY9" fmla="*/ 2148840 h 6634738"/>
                <a:gd name="connsiteX10" fmla="*/ 98984 w 10248824"/>
                <a:gd name="connsiteY10" fmla="*/ 2962656 h 6634738"/>
                <a:gd name="connsiteX11" fmla="*/ 80696 w 10248824"/>
                <a:gd name="connsiteY11" fmla="*/ 3538728 h 6634738"/>
                <a:gd name="connsiteX12" fmla="*/ 71552 w 10248824"/>
                <a:gd name="connsiteY12" fmla="*/ 4297680 h 6634738"/>
                <a:gd name="connsiteX13" fmla="*/ 53264 w 10248824"/>
                <a:gd name="connsiteY13" fmla="*/ 5157216 h 6634738"/>
                <a:gd name="connsiteX14" fmla="*/ 62408 w 10248824"/>
                <a:gd name="connsiteY14" fmla="*/ 5815584 h 6634738"/>
                <a:gd name="connsiteX15" fmla="*/ 236144 w 10248824"/>
                <a:gd name="connsiteY15" fmla="*/ 6190488 h 6634738"/>
                <a:gd name="connsiteX16" fmla="*/ 2595296 w 10248824"/>
                <a:gd name="connsiteY16" fmla="*/ 6601968 h 6634738"/>
                <a:gd name="connsiteX17" fmla="*/ 4415004 w 10248824"/>
                <a:gd name="connsiteY17" fmla="*/ 6600882 h 6634738"/>
                <a:gd name="connsiteX18" fmla="*/ 6070016 w 10248824"/>
                <a:gd name="connsiteY18" fmla="*/ 6254496 h 6634738"/>
                <a:gd name="connsiteX19" fmla="*/ 6335192 w 10248824"/>
                <a:gd name="connsiteY19" fmla="*/ 6281928 h 6634738"/>
                <a:gd name="connsiteX20" fmla="*/ 6819824 w 10248824"/>
                <a:gd name="connsiteY20" fmla="*/ 6309360 h 6634738"/>
                <a:gd name="connsiteX21" fmla="*/ 7478192 w 10248824"/>
                <a:gd name="connsiteY21" fmla="*/ 6318504 h 6634738"/>
                <a:gd name="connsiteX22" fmla="*/ 9654464 w 10248824"/>
                <a:gd name="connsiteY22" fmla="*/ 6309360 h 6634738"/>
                <a:gd name="connsiteX23" fmla="*/ 9681896 w 10248824"/>
                <a:gd name="connsiteY23" fmla="*/ 6300216 h 6634738"/>
                <a:gd name="connsiteX24" fmla="*/ 9773336 w 10248824"/>
                <a:gd name="connsiteY24" fmla="*/ 6281928 h 6634738"/>
                <a:gd name="connsiteX25" fmla="*/ 9828200 w 10248824"/>
                <a:gd name="connsiteY25" fmla="*/ 6263640 h 6634738"/>
                <a:gd name="connsiteX26" fmla="*/ 9892208 w 10248824"/>
                <a:gd name="connsiteY26" fmla="*/ 6236208 h 6634738"/>
                <a:gd name="connsiteX27" fmla="*/ 10020224 w 10248824"/>
                <a:gd name="connsiteY27" fmla="*/ 6117336 h 6634738"/>
                <a:gd name="connsiteX28" fmla="*/ 10056800 w 10248824"/>
                <a:gd name="connsiteY28" fmla="*/ 6080760 h 6634738"/>
                <a:gd name="connsiteX29" fmla="*/ 10102520 w 10248824"/>
                <a:gd name="connsiteY29" fmla="*/ 5998464 h 6634738"/>
                <a:gd name="connsiteX30" fmla="*/ 10111664 w 10248824"/>
                <a:gd name="connsiteY30" fmla="*/ 5971032 h 6634738"/>
                <a:gd name="connsiteX31" fmla="*/ 10129952 w 10248824"/>
                <a:gd name="connsiteY31" fmla="*/ 5897880 h 6634738"/>
                <a:gd name="connsiteX32" fmla="*/ 10148240 w 10248824"/>
                <a:gd name="connsiteY32" fmla="*/ 5815584 h 6634738"/>
                <a:gd name="connsiteX33" fmla="*/ 10166528 w 10248824"/>
                <a:gd name="connsiteY33" fmla="*/ 5596128 h 6634738"/>
                <a:gd name="connsiteX34" fmla="*/ 10175672 w 10248824"/>
                <a:gd name="connsiteY34" fmla="*/ 5550408 h 6634738"/>
                <a:gd name="connsiteX35" fmla="*/ 10184816 w 10248824"/>
                <a:gd name="connsiteY35" fmla="*/ 5440680 h 6634738"/>
                <a:gd name="connsiteX36" fmla="*/ 10212248 w 10248824"/>
                <a:gd name="connsiteY36" fmla="*/ 5065776 h 6634738"/>
                <a:gd name="connsiteX37" fmla="*/ 10221392 w 10248824"/>
                <a:gd name="connsiteY37" fmla="*/ 4645152 h 6634738"/>
                <a:gd name="connsiteX38" fmla="*/ 10248824 w 10248824"/>
                <a:gd name="connsiteY38" fmla="*/ 4389120 h 6634738"/>
                <a:gd name="connsiteX39" fmla="*/ 10239680 w 10248824"/>
                <a:gd name="connsiteY39" fmla="*/ 3008376 h 6634738"/>
                <a:gd name="connsiteX40" fmla="*/ 10230536 w 10248824"/>
                <a:gd name="connsiteY40" fmla="*/ 2852928 h 6634738"/>
                <a:gd name="connsiteX41" fmla="*/ 10221392 w 10248824"/>
                <a:gd name="connsiteY41" fmla="*/ 256032 h 6634738"/>
                <a:gd name="connsiteX42" fmla="*/ 10193960 w 10248824"/>
                <a:gd name="connsiteY42" fmla="*/ 128016 h 6634738"/>
                <a:gd name="connsiteX43" fmla="*/ 10175672 w 10248824"/>
                <a:gd name="connsiteY43" fmla="*/ 27432 h 6634738"/>
                <a:gd name="connsiteX44" fmla="*/ 10157384 w 10248824"/>
                <a:gd name="connsiteY44" fmla="*/ 0 h 6634738"/>
                <a:gd name="connsiteX45" fmla="*/ 10029368 w 10248824"/>
                <a:gd name="connsiteY45" fmla="*/ 18288 h 6634738"/>
                <a:gd name="connsiteX46" fmla="*/ 9663608 w 10248824"/>
                <a:gd name="connsiteY46" fmla="*/ 73152 h 6634738"/>
                <a:gd name="connsiteX47" fmla="*/ 9233840 w 10248824"/>
                <a:gd name="connsiteY47" fmla="*/ 118872 h 6634738"/>
                <a:gd name="connsiteX48" fmla="*/ 8657768 w 10248824"/>
                <a:gd name="connsiteY48" fmla="*/ 164592 h 6634738"/>
                <a:gd name="connsiteX49" fmla="*/ 7871384 w 10248824"/>
                <a:gd name="connsiteY49" fmla="*/ 173736 h 6634738"/>
                <a:gd name="connsiteX50" fmla="*/ 7688504 w 10248824"/>
                <a:gd name="connsiteY50" fmla="*/ 182880 h 6634738"/>
                <a:gd name="connsiteX51" fmla="*/ 7587920 w 10248824"/>
                <a:gd name="connsiteY51" fmla="*/ 192024 h 6634738"/>
                <a:gd name="connsiteX52" fmla="*/ 7505624 w 10248824"/>
                <a:gd name="connsiteY52" fmla="*/ 201168 h 6634738"/>
                <a:gd name="connsiteX53" fmla="*/ 7149008 w 10248824"/>
                <a:gd name="connsiteY53" fmla="*/ 210312 h 6634738"/>
                <a:gd name="connsiteX54" fmla="*/ 7039280 w 10248824"/>
                <a:gd name="connsiteY54" fmla="*/ 219456 h 6634738"/>
                <a:gd name="connsiteX55" fmla="*/ 6810680 w 10248824"/>
                <a:gd name="connsiteY55" fmla="*/ 265176 h 6634738"/>
                <a:gd name="connsiteX56" fmla="*/ 6371768 w 10248824"/>
                <a:gd name="connsiteY56" fmla="*/ 310896 h 6634738"/>
                <a:gd name="connsiteX57" fmla="*/ 6079160 w 10248824"/>
                <a:gd name="connsiteY57" fmla="*/ 338328 h 6634738"/>
                <a:gd name="connsiteX58" fmla="*/ 5567096 w 10248824"/>
                <a:gd name="connsiteY58" fmla="*/ 374904 h 6634738"/>
                <a:gd name="connsiteX59" fmla="*/ 4789856 w 10248824"/>
                <a:gd name="connsiteY59" fmla="*/ 384048 h 6634738"/>
                <a:gd name="connsiteX60" fmla="*/ 1113968 w 10248824"/>
                <a:gd name="connsiteY60" fmla="*/ 374904 h 6634738"/>
                <a:gd name="connsiteX61" fmla="*/ 1031672 w 10248824"/>
                <a:gd name="connsiteY61" fmla="*/ 365760 h 6634738"/>
                <a:gd name="connsiteX62" fmla="*/ 803072 w 10248824"/>
                <a:gd name="connsiteY62" fmla="*/ 356616 h 6634738"/>
                <a:gd name="connsiteX63" fmla="*/ 748208 w 10248824"/>
                <a:gd name="connsiteY63" fmla="*/ 347472 h 6634738"/>
                <a:gd name="connsiteX64" fmla="*/ 565328 w 10248824"/>
                <a:gd name="connsiteY64" fmla="*/ 329184 h 6634738"/>
                <a:gd name="connsiteX65" fmla="*/ 510464 w 10248824"/>
                <a:gd name="connsiteY65" fmla="*/ 320040 h 6634738"/>
                <a:gd name="connsiteX66" fmla="*/ 272720 w 10248824"/>
                <a:gd name="connsiteY66" fmla="*/ 347472 h 6634738"/>
                <a:gd name="connsiteX0" fmla="*/ 272720 w 10248824"/>
                <a:gd name="connsiteY0" fmla="*/ 347472 h 6632827"/>
                <a:gd name="connsiteX1" fmla="*/ 254432 w 10248824"/>
                <a:gd name="connsiteY1" fmla="*/ 393192 h 6632827"/>
                <a:gd name="connsiteX2" fmla="*/ 236144 w 10248824"/>
                <a:gd name="connsiteY2" fmla="*/ 475488 h 6632827"/>
                <a:gd name="connsiteX3" fmla="*/ 227000 w 10248824"/>
                <a:gd name="connsiteY3" fmla="*/ 566928 h 6632827"/>
                <a:gd name="connsiteX4" fmla="*/ 217856 w 10248824"/>
                <a:gd name="connsiteY4" fmla="*/ 685800 h 6632827"/>
                <a:gd name="connsiteX5" fmla="*/ 172136 w 10248824"/>
                <a:gd name="connsiteY5" fmla="*/ 987552 h 6632827"/>
                <a:gd name="connsiteX6" fmla="*/ 162992 w 10248824"/>
                <a:gd name="connsiteY6" fmla="*/ 1225296 h 6632827"/>
                <a:gd name="connsiteX7" fmla="*/ 135560 w 10248824"/>
                <a:gd name="connsiteY7" fmla="*/ 1563624 h 6632827"/>
                <a:gd name="connsiteX8" fmla="*/ 126416 w 10248824"/>
                <a:gd name="connsiteY8" fmla="*/ 1892808 h 6632827"/>
                <a:gd name="connsiteX9" fmla="*/ 108128 w 10248824"/>
                <a:gd name="connsiteY9" fmla="*/ 2148840 h 6632827"/>
                <a:gd name="connsiteX10" fmla="*/ 98984 w 10248824"/>
                <a:gd name="connsiteY10" fmla="*/ 2962656 h 6632827"/>
                <a:gd name="connsiteX11" fmla="*/ 80696 w 10248824"/>
                <a:gd name="connsiteY11" fmla="*/ 3538728 h 6632827"/>
                <a:gd name="connsiteX12" fmla="*/ 71552 w 10248824"/>
                <a:gd name="connsiteY12" fmla="*/ 4297680 h 6632827"/>
                <a:gd name="connsiteX13" fmla="*/ 53264 w 10248824"/>
                <a:gd name="connsiteY13" fmla="*/ 5157216 h 6632827"/>
                <a:gd name="connsiteX14" fmla="*/ 62408 w 10248824"/>
                <a:gd name="connsiteY14" fmla="*/ 5815584 h 6632827"/>
                <a:gd name="connsiteX15" fmla="*/ 236144 w 10248824"/>
                <a:gd name="connsiteY15" fmla="*/ 6190488 h 6632827"/>
                <a:gd name="connsiteX16" fmla="*/ 2595296 w 10248824"/>
                <a:gd name="connsiteY16" fmla="*/ 6601968 h 6632827"/>
                <a:gd name="connsiteX17" fmla="*/ 4415004 w 10248824"/>
                <a:gd name="connsiteY17" fmla="*/ 6600882 h 6632827"/>
                <a:gd name="connsiteX18" fmla="*/ 6335192 w 10248824"/>
                <a:gd name="connsiteY18" fmla="*/ 6281928 h 6632827"/>
                <a:gd name="connsiteX19" fmla="*/ 6819824 w 10248824"/>
                <a:gd name="connsiteY19" fmla="*/ 6309360 h 6632827"/>
                <a:gd name="connsiteX20" fmla="*/ 7478192 w 10248824"/>
                <a:gd name="connsiteY20" fmla="*/ 6318504 h 6632827"/>
                <a:gd name="connsiteX21" fmla="*/ 9654464 w 10248824"/>
                <a:gd name="connsiteY21" fmla="*/ 6309360 h 6632827"/>
                <a:gd name="connsiteX22" fmla="*/ 9681896 w 10248824"/>
                <a:gd name="connsiteY22" fmla="*/ 6300216 h 6632827"/>
                <a:gd name="connsiteX23" fmla="*/ 9773336 w 10248824"/>
                <a:gd name="connsiteY23" fmla="*/ 6281928 h 6632827"/>
                <a:gd name="connsiteX24" fmla="*/ 9828200 w 10248824"/>
                <a:gd name="connsiteY24" fmla="*/ 6263640 h 6632827"/>
                <a:gd name="connsiteX25" fmla="*/ 9892208 w 10248824"/>
                <a:gd name="connsiteY25" fmla="*/ 6236208 h 6632827"/>
                <a:gd name="connsiteX26" fmla="*/ 10020224 w 10248824"/>
                <a:gd name="connsiteY26" fmla="*/ 6117336 h 6632827"/>
                <a:gd name="connsiteX27" fmla="*/ 10056800 w 10248824"/>
                <a:gd name="connsiteY27" fmla="*/ 6080760 h 6632827"/>
                <a:gd name="connsiteX28" fmla="*/ 10102520 w 10248824"/>
                <a:gd name="connsiteY28" fmla="*/ 5998464 h 6632827"/>
                <a:gd name="connsiteX29" fmla="*/ 10111664 w 10248824"/>
                <a:gd name="connsiteY29" fmla="*/ 5971032 h 6632827"/>
                <a:gd name="connsiteX30" fmla="*/ 10129952 w 10248824"/>
                <a:gd name="connsiteY30" fmla="*/ 5897880 h 6632827"/>
                <a:gd name="connsiteX31" fmla="*/ 10148240 w 10248824"/>
                <a:gd name="connsiteY31" fmla="*/ 5815584 h 6632827"/>
                <a:gd name="connsiteX32" fmla="*/ 10166528 w 10248824"/>
                <a:gd name="connsiteY32" fmla="*/ 5596128 h 6632827"/>
                <a:gd name="connsiteX33" fmla="*/ 10175672 w 10248824"/>
                <a:gd name="connsiteY33" fmla="*/ 5550408 h 6632827"/>
                <a:gd name="connsiteX34" fmla="*/ 10184816 w 10248824"/>
                <a:gd name="connsiteY34" fmla="*/ 5440680 h 6632827"/>
                <a:gd name="connsiteX35" fmla="*/ 10212248 w 10248824"/>
                <a:gd name="connsiteY35" fmla="*/ 5065776 h 6632827"/>
                <a:gd name="connsiteX36" fmla="*/ 10221392 w 10248824"/>
                <a:gd name="connsiteY36" fmla="*/ 4645152 h 6632827"/>
                <a:gd name="connsiteX37" fmla="*/ 10248824 w 10248824"/>
                <a:gd name="connsiteY37" fmla="*/ 4389120 h 6632827"/>
                <a:gd name="connsiteX38" fmla="*/ 10239680 w 10248824"/>
                <a:gd name="connsiteY38" fmla="*/ 3008376 h 6632827"/>
                <a:gd name="connsiteX39" fmla="*/ 10230536 w 10248824"/>
                <a:gd name="connsiteY39" fmla="*/ 2852928 h 6632827"/>
                <a:gd name="connsiteX40" fmla="*/ 10221392 w 10248824"/>
                <a:gd name="connsiteY40" fmla="*/ 256032 h 6632827"/>
                <a:gd name="connsiteX41" fmla="*/ 10193960 w 10248824"/>
                <a:gd name="connsiteY41" fmla="*/ 128016 h 6632827"/>
                <a:gd name="connsiteX42" fmla="*/ 10175672 w 10248824"/>
                <a:gd name="connsiteY42" fmla="*/ 27432 h 6632827"/>
                <a:gd name="connsiteX43" fmla="*/ 10157384 w 10248824"/>
                <a:gd name="connsiteY43" fmla="*/ 0 h 6632827"/>
                <a:gd name="connsiteX44" fmla="*/ 10029368 w 10248824"/>
                <a:gd name="connsiteY44" fmla="*/ 18288 h 6632827"/>
                <a:gd name="connsiteX45" fmla="*/ 9663608 w 10248824"/>
                <a:gd name="connsiteY45" fmla="*/ 73152 h 6632827"/>
                <a:gd name="connsiteX46" fmla="*/ 9233840 w 10248824"/>
                <a:gd name="connsiteY46" fmla="*/ 118872 h 6632827"/>
                <a:gd name="connsiteX47" fmla="*/ 8657768 w 10248824"/>
                <a:gd name="connsiteY47" fmla="*/ 164592 h 6632827"/>
                <a:gd name="connsiteX48" fmla="*/ 7871384 w 10248824"/>
                <a:gd name="connsiteY48" fmla="*/ 173736 h 6632827"/>
                <a:gd name="connsiteX49" fmla="*/ 7688504 w 10248824"/>
                <a:gd name="connsiteY49" fmla="*/ 182880 h 6632827"/>
                <a:gd name="connsiteX50" fmla="*/ 7587920 w 10248824"/>
                <a:gd name="connsiteY50" fmla="*/ 192024 h 6632827"/>
                <a:gd name="connsiteX51" fmla="*/ 7505624 w 10248824"/>
                <a:gd name="connsiteY51" fmla="*/ 201168 h 6632827"/>
                <a:gd name="connsiteX52" fmla="*/ 7149008 w 10248824"/>
                <a:gd name="connsiteY52" fmla="*/ 210312 h 6632827"/>
                <a:gd name="connsiteX53" fmla="*/ 7039280 w 10248824"/>
                <a:gd name="connsiteY53" fmla="*/ 219456 h 6632827"/>
                <a:gd name="connsiteX54" fmla="*/ 6810680 w 10248824"/>
                <a:gd name="connsiteY54" fmla="*/ 265176 h 6632827"/>
                <a:gd name="connsiteX55" fmla="*/ 6371768 w 10248824"/>
                <a:gd name="connsiteY55" fmla="*/ 310896 h 6632827"/>
                <a:gd name="connsiteX56" fmla="*/ 6079160 w 10248824"/>
                <a:gd name="connsiteY56" fmla="*/ 338328 h 6632827"/>
                <a:gd name="connsiteX57" fmla="*/ 5567096 w 10248824"/>
                <a:gd name="connsiteY57" fmla="*/ 374904 h 6632827"/>
                <a:gd name="connsiteX58" fmla="*/ 4789856 w 10248824"/>
                <a:gd name="connsiteY58" fmla="*/ 384048 h 6632827"/>
                <a:gd name="connsiteX59" fmla="*/ 1113968 w 10248824"/>
                <a:gd name="connsiteY59" fmla="*/ 374904 h 6632827"/>
                <a:gd name="connsiteX60" fmla="*/ 1031672 w 10248824"/>
                <a:gd name="connsiteY60" fmla="*/ 365760 h 6632827"/>
                <a:gd name="connsiteX61" fmla="*/ 803072 w 10248824"/>
                <a:gd name="connsiteY61" fmla="*/ 356616 h 6632827"/>
                <a:gd name="connsiteX62" fmla="*/ 748208 w 10248824"/>
                <a:gd name="connsiteY62" fmla="*/ 347472 h 6632827"/>
                <a:gd name="connsiteX63" fmla="*/ 565328 w 10248824"/>
                <a:gd name="connsiteY63" fmla="*/ 329184 h 6632827"/>
                <a:gd name="connsiteX64" fmla="*/ 510464 w 10248824"/>
                <a:gd name="connsiteY64" fmla="*/ 320040 h 6632827"/>
                <a:gd name="connsiteX65" fmla="*/ 272720 w 10248824"/>
                <a:gd name="connsiteY65" fmla="*/ 347472 h 6632827"/>
                <a:gd name="connsiteX0" fmla="*/ 272720 w 10248824"/>
                <a:gd name="connsiteY0" fmla="*/ 347472 h 6630936"/>
                <a:gd name="connsiteX1" fmla="*/ 254432 w 10248824"/>
                <a:gd name="connsiteY1" fmla="*/ 393192 h 6630936"/>
                <a:gd name="connsiteX2" fmla="*/ 236144 w 10248824"/>
                <a:gd name="connsiteY2" fmla="*/ 475488 h 6630936"/>
                <a:gd name="connsiteX3" fmla="*/ 227000 w 10248824"/>
                <a:gd name="connsiteY3" fmla="*/ 566928 h 6630936"/>
                <a:gd name="connsiteX4" fmla="*/ 217856 w 10248824"/>
                <a:gd name="connsiteY4" fmla="*/ 685800 h 6630936"/>
                <a:gd name="connsiteX5" fmla="*/ 172136 w 10248824"/>
                <a:gd name="connsiteY5" fmla="*/ 987552 h 6630936"/>
                <a:gd name="connsiteX6" fmla="*/ 162992 w 10248824"/>
                <a:gd name="connsiteY6" fmla="*/ 1225296 h 6630936"/>
                <a:gd name="connsiteX7" fmla="*/ 135560 w 10248824"/>
                <a:gd name="connsiteY7" fmla="*/ 1563624 h 6630936"/>
                <a:gd name="connsiteX8" fmla="*/ 126416 w 10248824"/>
                <a:gd name="connsiteY8" fmla="*/ 1892808 h 6630936"/>
                <a:gd name="connsiteX9" fmla="*/ 108128 w 10248824"/>
                <a:gd name="connsiteY9" fmla="*/ 2148840 h 6630936"/>
                <a:gd name="connsiteX10" fmla="*/ 98984 w 10248824"/>
                <a:gd name="connsiteY10" fmla="*/ 2962656 h 6630936"/>
                <a:gd name="connsiteX11" fmla="*/ 80696 w 10248824"/>
                <a:gd name="connsiteY11" fmla="*/ 3538728 h 6630936"/>
                <a:gd name="connsiteX12" fmla="*/ 71552 w 10248824"/>
                <a:gd name="connsiteY12" fmla="*/ 4297680 h 6630936"/>
                <a:gd name="connsiteX13" fmla="*/ 53264 w 10248824"/>
                <a:gd name="connsiteY13" fmla="*/ 5157216 h 6630936"/>
                <a:gd name="connsiteX14" fmla="*/ 62408 w 10248824"/>
                <a:gd name="connsiteY14" fmla="*/ 5815584 h 6630936"/>
                <a:gd name="connsiteX15" fmla="*/ 236144 w 10248824"/>
                <a:gd name="connsiteY15" fmla="*/ 6190488 h 6630936"/>
                <a:gd name="connsiteX16" fmla="*/ 2595296 w 10248824"/>
                <a:gd name="connsiteY16" fmla="*/ 6601968 h 6630936"/>
                <a:gd name="connsiteX17" fmla="*/ 4415004 w 10248824"/>
                <a:gd name="connsiteY17" fmla="*/ 6600882 h 6630936"/>
                <a:gd name="connsiteX18" fmla="*/ 6819824 w 10248824"/>
                <a:gd name="connsiteY18" fmla="*/ 6309360 h 6630936"/>
                <a:gd name="connsiteX19" fmla="*/ 7478192 w 10248824"/>
                <a:gd name="connsiteY19" fmla="*/ 6318504 h 6630936"/>
                <a:gd name="connsiteX20" fmla="*/ 9654464 w 10248824"/>
                <a:gd name="connsiteY20" fmla="*/ 6309360 h 6630936"/>
                <a:gd name="connsiteX21" fmla="*/ 9681896 w 10248824"/>
                <a:gd name="connsiteY21" fmla="*/ 6300216 h 6630936"/>
                <a:gd name="connsiteX22" fmla="*/ 9773336 w 10248824"/>
                <a:gd name="connsiteY22" fmla="*/ 6281928 h 6630936"/>
                <a:gd name="connsiteX23" fmla="*/ 9828200 w 10248824"/>
                <a:gd name="connsiteY23" fmla="*/ 6263640 h 6630936"/>
                <a:gd name="connsiteX24" fmla="*/ 9892208 w 10248824"/>
                <a:gd name="connsiteY24" fmla="*/ 6236208 h 6630936"/>
                <a:gd name="connsiteX25" fmla="*/ 10020224 w 10248824"/>
                <a:gd name="connsiteY25" fmla="*/ 6117336 h 6630936"/>
                <a:gd name="connsiteX26" fmla="*/ 10056800 w 10248824"/>
                <a:gd name="connsiteY26" fmla="*/ 6080760 h 6630936"/>
                <a:gd name="connsiteX27" fmla="*/ 10102520 w 10248824"/>
                <a:gd name="connsiteY27" fmla="*/ 5998464 h 6630936"/>
                <a:gd name="connsiteX28" fmla="*/ 10111664 w 10248824"/>
                <a:gd name="connsiteY28" fmla="*/ 5971032 h 6630936"/>
                <a:gd name="connsiteX29" fmla="*/ 10129952 w 10248824"/>
                <a:gd name="connsiteY29" fmla="*/ 5897880 h 6630936"/>
                <a:gd name="connsiteX30" fmla="*/ 10148240 w 10248824"/>
                <a:gd name="connsiteY30" fmla="*/ 5815584 h 6630936"/>
                <a:gd name="connsiteX31" fmla="*/ 10166528 w 10248824"/>
                <a:gd name="connsiteY31" fmla="*/ 5596128 h 6630936"/>
                <a:gd name="connsiteX32" fmla="*/ 10175672 w 10248824"/>
                <a:gd name="connsiteY32" fmla="*/ 5550408 h 6630936"/>
                <a:gd name="connsiteX33" fmla="*/ 10184816 w 10248824"/>
                <a:gd name="connsiteY33" fmla="*/ 5440680 h 6630936"/>
                <a:gd name="connsiteX34" fmla="*/ 10212248 w 10248824"/>
                <a:gd name="connsiteY34" fmla="*/ 5065776 h 6630936"/>
                <a:gd name="connsiteX35" fmla="*/ 10221392 w 10248824"/>
                <a:gd name="connsiteY35" fmla="*/ 4645152 h 6630936"/>
                <a:gd name="connsiteX36" fmla="*/ 10248824 w 10248824"/>
                <a:gd name="connsiteY36" fmla="*/ 4389120 h 6630936"/>
                <a:gd name="connsiteX37" fmla="*/ 10239680 w 10248824"/>
                <a:gd name="connsiteY37" fmla="*/ 3008376 h 6630936"/>
                <a:gd name="connsiteX38" fmla="*/ 10230536 w 10248824"/>
                <a:gd name="connsiteY38" fmla="*/ 2852928 h 6630936"/>
                <a:gd name="connsiteX39" fmla="*/ 10221392 w 10248824"/>
                <a:gd name="connsiteY39" fmla="*/ 256032 h 6630936"/>
                <a:gd name="connsiteX40" fmla="*/ 10193960 w 10248824"/>
                <a:gd name="connsiteY40" fmla="*/ 128016 h 6630936"/>
                <a:gd name="connsiteX41" fmla="*/ 10175672 w 10248824"/>
                <a:gd name="connsiteY41" fmla="*/ 27432 h 6630936"/>
                <a:gd name="connsiteX42" fmla="*/ 10157384 w 10248824"/>
                <a:gd name="connsiteY42" fmla="*/ 0 h 6630936"/>
                <a:gd name="connsiteX43" fmla="*/ 10029368 w 10248824"/>
                <a:gd name="connsiteY43" fmla="*/ 18288 h 6630936"/>
                <a:gd name="connsiteX44" fmla="*/ 9663608 w 10248824"/>
                <a:gd name="connsiteY44" fmla="*/ 73152 h 6630936"/>
                <a:gd name="connsiteX45" fmla="*/ 9233840 w 10248824"/>
                <a:gd name="connsiteY45" fmla="*/ 118872 h 6630936"/>
                <a:gd name="connsiteX46" fmla="*/ 8657768 w 10248824"/>
                <a:gd name="connsiteY46" fmla="*/ 164592 h 6630936"/>
                <a:gd name="connsiteX47" fmla="*/ 7871384 w 10248824"/>
                <a:gd name="connsiteY47" fmla="*/ 173736 h 6630936"/>
                <a:gd name="connsiteX48" fmla="*/ 7688504 w 10248824"/>
                <a:gd name="connsiteY48" fmla="*/ 182880 h 6630936"/>
                <a:gd name="connsiteX49" fmla="*/ 7587920 w 10248824"/>
                <a:gd name="connsiteY49" fmla="*/ 192024 h 6630936"/>
                <a:gd name="connsiteX50" fmla="*/ 7505624 w 10248824"/>
                <a:gd name="connsiteY50" fmla="*/ 201168 h 6630936"/>
                <a:gd name="connsiteX51" fmla="*/ 7149008 w 10248824"/>
                <a:gd name="connsiteY51" fmla="*/ 210312 h 6630936"/>
                <a:gd name="connsiteX52" fmla="*/ 7039280 w 10248824"/>
                <a:gd name="connsiteY52" fmla="*/ 219456 h 6630936"/>
                <a:gd name="connsiteX53" fmla="*/ 6810680 w 10248824"/>
                <a:gd name="connsiteY53" fmla="*/ 265176 h 6630936"/>
                <a:gd name="connsiteX54" fmla="*/ 6371768 w 10248824"/>
                <a:gd name="connsiteY54" fmla="*/ 310896 h 6630936"/>
                <a:gd name="connsiteX55" fmla="*/ 6079160 w 10248824"/>
                <a:gd name="connsiteY55" fmla="*/ 338328 h 6630936"/>
                <a:gd name="connsiteX56" fmla="*/ 5567096 w 10248824"/>
                <a:gd name="connsiteY56" fmla="*/ 374904 h 6630936"/>
                <a:gd name="connsiteX57" fmla="*/ 4789856 w 10248824"/>
                <a:gd name="connsiteY57" fmla="*/ 384048 h 6630936"/>
                <a:gd name="connsiteX58" fmla="*/ 1113968 w 10248824"/>
                <a:gd name="connsiteY58" fmla="*/ 374904 h 6630936"/>
                <a:gd name="connsiteX59" fmla="*/ 1031672 w 10248824"/>
                <a:gd name="connsiteY59" fmla="*/ 365760 h 6630936"/>
                <a:gd name="connsiteX60" fmla="*/ 803072 w 10248824"/>
                <a:gd name="connsiteY60" fmla="*/ 356616 h 6630936"/>
                <a:gd name="connsiteX61" fmla="*/ 748208 w 10248824"/>
                <a:gd name="connsiteY61" fmla="*/ 347472 h 6630936"/>
                <a:gd name="connsiteX62" fmla="*/ 565328 w 10248824"/>
                <a:gd name="connsiteY62" fmla="*/ 329184 h 6630936"/>
                <a:gd name="connsiteX63" fmla="*/ 510464 w 10248824"/>
                <a:gd name="connsiteY63" fmla="*/ 320040 h 6630936"/>
                <a:gd name="connsiteX64" fmla="*/ 272720 w 10248824"/>
                <a:gd name="connsiteY64" fmla="*/ 347472 h 6630936"/>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748208 w 10248824"/>
                <a:gd name="connsiteY60" fmla="*/ 347472 h 6630312"/>
                <a:gd name="connsiteX61" fmla="*/ 565328 w 10248824"/>
                <a:gd name="connsiteY61" fmla="*/ 329184 h 6630312"/>
                <a:gd name="connsiteX62" fmla="*/ 510464 w 10248824"/>
                <a:gd name="connsiteY62" fmla="*/ 320040 h 6630312"/>
                <a:gd name="connsiteX63" fmla="*/ 272720 w 10248824"/>
                <a:gd name="connsiteY63"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72136 w 10248824"/>
                <a:gd name="connsiteY5" fmla="*/ 987552 h 6630312"/>
                <a:gd name="connsiteX6" fmla="*/ 162992 w 10248824"/>
                <a:gd name="connsiteY6" fmla="*/ 1225296 h 6630312"/>
                <a:gd name="connsiteX7" fmla="*/ 135560 w 10248824"/>
                <a:gd name="connsiteY7" fmla="*/ 1563624 h 6630312"/>
                <a:gd name="connsiteX8" fmla="*/ 126416 w 10248824"/>
                <a:gd name="connsiteY8" fmla="*/ 1892808 h 6630312"/>
                <a:gd name="connsiteX9" fmla="*/ 108128 w 10248824"/>
                <a:gd name="connsiteY9" fmla="*/ 2148840 h 6630312"/>
                <a:gd name="connsiteX10" fmla="*/ 98984 w 10248824"/>
                <a:gd name="connsiteY10" fmla="*/ 2962656 h 6630312"/>
                <a:gd name="connsiteX11" fmla="*/ 80696 w 10248824"/>
                <a:gd name="connsiteY11" fmla="*/ 3538728 h 6630312"/>
                <a:gd name="connsiteX12" fmla="*/ 71552 w 10248824"/>
                <a:gd name="connsiteY12" fmla="*/ 4297680 h 6630312"/>
                <a:gd name="connsiteX13" fmla="*/ 53264 w 10248824"/>
                <a:gd name="connsiteY13" fmla="*/ 5157216 h 6630312"/>
                <a:gd name="connsiteX14" fmla="*/ 62408 w 10248824"/>
                <a:gd name="connsiteY14" fmla="*/ 5815584 h 6630312"/>
                <a:gd name="connsiteX15" fmla="*/ 236144 w 10248824"/>
                <a:gd name="connsiteY15" fmla="*/ 6190488 h 6630312"/>
                <a:gd name="connsiteX16" fmla="*/ 2595296 w 10248824"/>
                <a:gd name="connsiteY16" fmla="*/ 6601968 h 6630312"/>
                <a:gd name="connsiteX17" fmla="*/ 4415004 w 10248824"/>
                <a:gd name="connsiteY17" fmla="*/ 6600882 h 6630312"/>
                <a:gd name="connsiteX18" fmla="*/ 7478192 w 10248824"/>
                <a:gd name="connsiteY18" fmla="*/ 6318504 h 6630312"/>
                <a:gd name="connsiteX19" fmla="*/ 9654464 w 10248824"/>
                <a:gd name="connsiteY19" fmla="*/ 6309360 h 6630312"/>
                <a:gd name="connsiteX20" fmla="*/ 9681896 w 10248824"/>
                <a:gd name="connsiteY20" fmla="*/ 6300216 h 6630312"/>
                <a:gd name="connsiteX21" fmla="*/ 9773336 w 10248824"/>
                <a:gd name="connsiteY21" fmla="*/ 6281928 h 6630312"/>
                <a:gd name="connsiteX22" fmla="*/ 9828200 w 10248824"/>
                <a:gd name="connsiteY22" fmla="*/ 6263640 h 6630312"/>
                <a:gd name="connsiteX23" fmla="*/ 9892208 w 10248824"/>
                <a:gd name="connsiteY23" fmla="*/ 6236208 h 6630312"/>
                <a:gd name="connsiteX24" fmla="*/ 10020224 w 10248824"/>
                <a:gd name="connsiteY24" fmla="*/ 6117336 h 6630312"/>
                <a:gd name="connsiteX25" fmla="*/ 10056800 w 10248824"/>
                <a:gd name="connsiteY25" fmla="*/ 6080760 h 6630312"/>
                <a:gd name="connsiteX26" fmla="*/ 10102520 w 10248824"/>
                <a:gd name="connsiteY26" fmla="*/ 5998464 h 6630312"/>
                <a:gd name="connsiteX27" fmla="*/ 10111664 w 10248824"/>
                <a:gd name="connsiteY27" fmla="*/ 5971032 h 6630312"/>
                <a:gd name="connsiteX28" fmla="*/ 10129952 w 10248824"/>
                <a:gd name="connsiteY28" fmla="*/ 5897880 h 6630312"/>
                <a:gd name="connsiteX29" fmla="*/ 10148240 w 10248824"/>
                <a:gd name="connsiteY29" fmla="*/ 5815584 h 6630312"/>
                <a:gd name="connsiteX30" fmla="*/ 10166528 w 10248824"/>
                <a:gd name="connsiteY30" fmla="*/ 5596128 h 6630312"/>
                <a:gd name="connsiteX31" fmla="*/ 10175672 w 10248824"/>
                <a:gd name="connsiteY31" fmla="*/ 5550408 h 6630312"/>
                <a:gd name="connsiteX32" fmla="*/ 10184816 w 10248824"/>
                <a:gd name="connsiteY32" fmla="*/ 5440680 h 6630312"/>
                <a:gd name="connsiteX33" fmla="*/ 10212248 w 10248824"/>
                <a:gd name="connsiteY33" fmla="*/ 5065776 h 6630312"/>
                <a:gd name="connsiteX34" fmla="*/ 10221392 w 10248824"/>
                <a:gd name="connsiteY34" fmla="*/ 4645152 h 6630312"/>
                <a:gd name="connsiteX35" fmla="*/ 10248824 w 10248824"/>
                <a:gd name="connsiteY35" fmla="*/ 4389120 h 6630312"/>
                <a:gd name="connsiteX36" fmla="*/ 10239680 w 10248824"/>
                <a:gd name="connsiteY36" fmla="*/ 3008376 h 6630312"/>
                <a:gd name="connsiteX37" fmla="*/ 10230536 w 10248824"/>
                <a:gd name="connsiteY37" fmla="*/ 2852928 h 6630312"/>
                <a:gd name="connsiteX38" fmla="*/ 10221392 w 10248824"/>
                <a:gd name="connsiteY38" fmla="*/ 256032 h 6630312"/>
                <a:gd name="connsiteX39" fmla="*/ 10193960 w 10248824"/>
                <a:gd name="connsiteY39" fmla="*/ 128016 h 6630312"/>
                <a:gd name="connsiteX40" fmla="*/ 10175672 w 10248824"/>
                <a:gd name="connsiteY40" fmla="*/ 27432 h 6630312"/>
                <a:gd name="connsiteX41" fmla="*/ 10157384 w 10248824"/>
                <a:gd name="connsiteY41" fmla="*/ 0 h 6630312"/>
                <a:gd name="connsiteX42" fmla="*/ 10029368 w 10248824"/>
                <a:gd name="connsiteY42" fmla="*/ 18288 h 6630312"/>
                <a:gd name="connsiteX43" fmla="*/ 9663608 w 10248824"/>
                <a:gd name="connsiteY43" fmla="*/ 73152 h 6630312"/>
                <a:gd name="connsiteX44" fmla="*/ 9233840 w 10248824"/>
                <a:gd name="connsiteY44" fmla="*/ 118872 h 6630312"/>
                <a:gd name="connsiteX45" fmla="*/ 8657768 w 10248824"/>
                <a:gd name="connsiteY45" fmla="*/ 164592 h 6630312"/>
                <a:gd name="connsiteX46" fmla="*/ 7871384 w 10248824"/>
                <a:gd name="connsiteY46" fmla="*/ 173736 h 6630312"/>
                <a:gd name="connsiteX47" fmla="*/ 7688504 w 10248824"/>
                <a:gd name="connsiteY47" fmla="*/ 182880 h 6630312"/>
                <a:gd name="connsiteX48" fmla="*/ 7587920 w 10248824"/>
                <a:gd name="connsiteY48" fmla="*/ 192024 h 6630312"/>
                <a:gd name="connsiteX49" fmla="*/ 7505624 w 10248824"/>
                <a:gd name="connsiteY49" fmla="*/ 201168 h 6630312"/>
                <a:gd name="connsiteX50" fmla="*/ 7149008 w 10248824"/>
                <a:gd name="connsiteY50" fmla="*/ 210312 h 6630312"/>
                <a:gd name="connsiteX51" fmla="*/ 7039280 w 10248824"/>
                <a:gd name="connsiteY51" fmla="*/ 219456 h 6630312"/>
                <a:gd name="connsiteX52" fmla="*/ 6810680 w 10248824"/>
                <a:gd name="connsiteY52" fmla="*/ 265176 h 6630312"/>
                <a:gd name="connsiteX53" fmla="*/ 6371768 w 10248824"/>
                <a:gd name="connsiteY53" fmla="*/ 310896 h 6630312"/>
                <a:gd name="connsiteX54" fmla="*/ 6079160 w 10248824"/>
                <a:gd name="connsiteY54" fmla="*/ 338328 h 6630312"/>
                <a:gd name="connsiteX55" fmla="*/ 5567096 w 10248824"/>
                <a:gd name="connsiteY55" fmla="*/ 374904 h 6630312"/>
                <a:gd name="connsiteX56" fmla="*/ 4789856 w 10248824"/>
                <a:gd name="connsiteY56" fmla="*/ 384048 h 6630312"/>
                <a:gd name="connsiteX57" fmla="*/ 1113968 w 10248824"/>
                <a:gd name="connsiteY57" fmla="*/ 374904 h 6630312"/>
                <a:gd name="connsiteX58" fmla="*/ 1031672 w 10248824"/>
                <a:gd name="connsiteY58" fmla="*/ 365760 h 6630312"/>
                <a:gd name="connsiteX59" fmla="*/ 803072 w 10248824"/>
                <a:gd name="connsiteY59" fmla="*/ 356616 h 6630312"/>
                <a:gd name="connsiteX60" fmla="*/ 565328 w 10248824"/>
                <a:gd name="connsiteY60" fmla="*/ 329184 h 6630312"/>
                <a:gd name="connsiteX61" fmla="*/ 510464 w 10248824"/>
                <a:gd name="connsiteY61" fmla="*/ 320040 h 6630312"/>
                <a:gd name="connsiteX62" fmla="*/ 272720 w 10248824"/>
                <a:gd name="connsiteY62"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217856 w 10248824"/>
                <a:gd name="connsiteY4" fmla="*/ 685800 h 6630312"/>
                <a:gd name="connsiteX5" fmla="*/ 162992 w 10248824"/>
                <a:gd name="connsiteY5" fmla="*/ 1225296 h 6630312"/>
                <a:gd name="connsiteX6" fmla="*/ 135560 w 10248824"/>
                <a:gd name="connsiteY6" fmla="*/ 1563624 h 6630312"/>
                <a:gd name="connsiteX7" fmla="*/ 126416 w 10248824"/>
                <a:gd name="connsiteY7" fmla="*/ 1892808 h 6630312"/>
                <a:gd name="connsiteX8" fmla="*/ 108128 w 10248824"/>
                <a:gd name="connsiteY8" fmla="*/ 2148840 h 6630312"/>
                <a:gd name="connsiteX9" fmla="*/ 98984 w 10248824"/>
                <a:gd name="connsiteY9" fmla="*/ 2962656 h 6630312"/>
                <a:gd name="connsiteX10" fmla="*/ 80696 w 10248824"/>
                <a:gd name="connsiteY10" fmla="*/ 3538728 h 6630312"/>
                <a:gd name="connsiteX11" fmla="*/ 71552 w 10248824"/>
                <a:gd name="connsiteY11" fmla="*/ 4297680 h 6630312"/>
                <a:gd name="connsiteX12" fmla="*/ 53264 w 10248824"/>
                <a:gd name="connsiteY12" fmla="*/ 5157216 h 6630312"/>
                <a:gd name="connsiteX13" fmla="*/ 62408 w 10248824"/>
                <a:gd name="connsiteY13" fmla="*/ 5815584 h 6630312"/>
                <a:gd name="connsiteX14" fmla="*/ 236144 w 10248824"/>
                <a:gd name="connsiteY14" fmla="*/ 6190488 h 6630312"/>
                <a:gd name="connsiteX15" fmla="*/ 2595296 w 10248824"/>
                <a:gd name="connsiteY15" fmla="*/ 6601968 h 6630312"/>
                <a:gd name="connsiteX16" fmla="*/ 4415004 w 10248824"/>
                <a:gd name="connsiteY16" fmla="*/ 6600882 h 6630312"/>
                <a:gd name="connsiteX17" fmla="*/ 7478192 w 10248824"/>
                <a:gd name="connsiteY17" fmla="*/ 6318504 h 6630312"/>
                <a:gd name="connsiteX18" fmla="*/ 9654464 w 10248824"/>
                <a:gd name="connsiteY18" fmla="*/ 6309360 h 6630312"/>
                <a:gd name="connsiteX19" fmla="*/ 9681896 w 10248824"/>
                <a:gd name="connsiteY19" fmla="*/ 6300216 h 6630312"/>
                <a:gd name="connsiteX20" fmla="*/ 9773336 w 10248824"/>
                <a:gd name="connsiteY20" fmla="*/ 6281928 h 6630312"/>
                <a:gd name="connsiteX21" fmla="*/ 9828200 w 10248824"/>
                <a:gd name="connsiteY21" fmla="*/ 6263640 h 6630312"/>
                <a:gd name="connsiteX22" fmla="*/ 9892208 w 10248824"/>
                <a:gd name="connsiteY22" fmla="*/ 6236208 h 6630312"/>
                <a:gd name="connsiteX23" fmla="*/ 10020224 w 10248824"/>
                <a:gd name="connsiteY23" fmla="*/ 6117336 h 6630312"/>
                <a:gd name="connsiteX24" fmla="*/ 10056800 w 10248824"/>
                <a:gd name="connsiteY24" fmla="*/ 6080760 h 6630312"/>
                <a:gd name="connsiteX25" fmla="*/ 10102520 w 10248824"/>
                <a:gd name="connsiteY25" fmla="*/ 5998464 h 6630312"/>
                <a:gd name="connsiteX26" fmla="*/ 10111664 w 10248824"/>
                <a:gd name="connsiteY26" fmla="*/ 5971032 h 6630312"/>
                <a:gd name="connsiteX27" fmla="*/ 10129952 w 10248824"/>
                <a:gd name="connsiteY27" fmla="*/ 5897880 h 6630312"/>
                <a:gd name="connsiteX28" fmla="*/ 10148240 w 10248824"/>
                <a:gd name="connsiteY28" fmla="*/ 5815584 h 6630312"/>
                <a:gd name="connsiteX29" fmla="*/ 10166528 w 10248824"/>
                <a:gd name="connsiteY29" fmla="*/ 5596128 h 6630312"/>
                <a:gd name="connsiteX30" fmla="*/ 10175672 w 10248824"/>
                <a:gd name="connsiteY30" fmla="*/ 5550408 h 6630312"/>
                <a:gd name="connsiteX31" fmla="*/ 10184816 w 10248824"/>
                <a:gd name="connsiteY31" fmla="*/ 5440680 h 6630312"/>
                <a:gd name="connsiteX32" fmla="*/ 10212248 w 10248824"/>
                <a:gd name="connsiteY32" fmla="*/ 5065776 h 6630312"/>
                <a:gd name="connsiteX33" fmla="*/ 10221392 w 10248824"/>
                <a:gd name="connsiteY33" fmla="*/ 4645152 h 6630312"/>
                <a:gd name="connsiteX34" fmla="*/ 10248824 w 10248824"/>
                <a:gd name="connsiteY34" fmla="*/ 4389120 h 6630312"/>
                <a:gd name="connsiteX35" fmla="*/ 10239680 w 10248824"/>
                <a:gd name="connsiteY35" fmla="*/ 3008376 h 6630312"/>
                <a:gd name="connsiteX36" fmla="*/ 10230536 w 10248824"/>
                <a:gd name="connsiteY36" fmla="*/ 2852928 h 6630312"/>
                <a:gd name="connsiteX37" fmla="*/ 10221392 w 10248824"/>
                <a:gd name="connsiteY37" fmla="*/ 256032 h 6630312"/>
                <a:gd name="connsiteX38" fmla="*/ 10193960 w 10248824"/>
                <a:gd name="connsiteY38" fmla="*/ 128016 h 6630312"/>
                <a:gd name="connsiteX39" fmla="*/ 10175672 w 10248824"/>
                <a:gd name="connsiteY39" fmla="*/ 27432 h 6630312"/>
                <a:gd name="connsiteX40" fmla="*/ 10157384 w 10248824"/>
                <a:gd name="connsiteY40" fmla="*/ 0 h 6630312"/>
                <a:gd name="connsiteX41" fmla="*/ 10029368 w 10248824"/>
                <a:gd name="connsiteY41" fmla="*/ 18288 h 6630312"/>
                <a:gd name="connsiteX42" fmla="*/ 9663608 w 10248824"/>
                <a:gd name="connsiteY42" fmla="*/ 73152 h 6630312"/>
                <a:gd name="connsiteX43" fmla="*/ 9233840 w 10248824"/>
                <a:gd name="connsiteY43" fmla="*/ 118872 h 6630312"/>
                <a:gd name="connsiteX44" fmla="*/ 8657768 w 10248824"/>
                <a:gd name="connsiteY44" fmla="*/ 164592 h 6630312"/>
                <a:gd name="connsiteX45" fmla="*/ 7871384 w 10248824"/>
                <a:gd name="connsiteY45" fmla="*/ 173736 h 6630312"/>
                <a:gd name="connsiteX46" fmla="*/ 7688504 w 10248824"/>
                <a:gd name="connsiteY46" fmla="*/ 182880 h 6630312"/>
                <a:gd name="connsiteX47" fmla="*/ 7587920 w 10248824"/>
                <a:gd name="connsiteY47" fmla="*/ 192024 h 6630312"/>
                <a:gd name="connsiteX48" fmla="*/ 7505624 w 10248824"/>
                <a:gd name="connsiteY48" fmla="*/ 201168 h 6630312"/>
                <a:gd name="connsiteX49" fmla="*/ 7149008 w 10248824"/>
                <a:gd name="connsiteY49" fmla="*/ 210312 h 6630312"/>
                <a:gd name="connsiteX50" fmla="*/ 7039280 w 10248824"/>
                <a:gd name="connsiteY50" fmla="*/ 219456 h 6630312"/>
                <a:gd name="connsiteX51" fmla="*/ 6810680 w 10248824"/>
                <a:gd name="connsiteY51" fmla="*/ 265176 h 6630312"/>
                <a:gd name="connsiteX52" fmla="*/ 6371768 w 10248824"/>
                <a:gd name="connsiteY52" fmla="*/ 310896 h 6630312"/>
                <a:gd name="connsiteX53" fmla="*/ 6079160 w 10248824"/>
                <a:gd name="connsiteY53" fmla="*/ 338328 h 6630312"/>
                <a:gd name="connsiteX54" fmla="*/ 5567096 w 10248824"/>
                <a:gd name="connsiteY54" fmla="*/ 374904 h 6630312"/>
                <a:gd name="connsiteX55" fmla="*/ 4789856 w 10248824"/>
                <a:gd name="connsiteY55" fmla="*/ 384048 h 6630312"/>
                <a:gd name="connsiteX56" fmla="*/ 1113968 w 10248824"/>
                <a:gd name="connsiteY56" fmla="*/ 374904 h 6630312"/>
                <a:gd name="connsiteX57" fmla="*/ 1031672 w 10248824"/>
                <a:gd name="connsiteY57" fmla="*/ 365760 h 6630312"/>
                <a:gd name="connsiteX58" fmla="*/ 803072 w 10248824"/>
                <a:gd name="connsiteY58" fmla="*/ 356616 h 6630312"/>
                <a:gd name="connsiteX59" fmla="*/ 565328 w 10248824"/>
                <a:gd name="connsiteY59" fmla="*/ 329184 h 6630312"/>
                <a:gd name="connsiteX60" fmla="*/ 510464 w 10248824"/>
                <a:gd name="connsiteY60" fmla="*/ 320040 h 6630312"/>
                <a:gd name="connsiteX61" fmla="*/ 272720 w 10248824"/>
                <a:gd name="connsiteY61"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227000 w 10248824"/>
                <a:gd name="connsiteY3" fmla="*/ 566928 h 6630312"/>
                <a:gd name="connsiteX4" fmla="*/ 162992 w 10248824"/>
                <a:gd name="connsiteY4" fmla="*/ 1225296 h 6630312"/>
                <a:gd name="connsiteX5" fmla="*/ 135560 w 10248824"/>
                <a:gd name="connsiteY5" fmla="*/ 1563624 h 6630312"/>
                <a:gd name="connsiteX6" fmla="*/ 126416 w 10248824"/>
                <a:gd name="connsiteY6" fmla="*/ 1892808 h 6630312"/>
                <a:gd name="connsiteX7" fmla="*/ 108128 w 10248824"/>
                <a:gd name="connsiteY7" fmla="*/ 2148840 h 6630312"/>
                <a:gd name="connsiteX8" fmla="*/ 98984 w 10248824"/>
                <a:gd name="connsiteY8" fmla="*/ 2962656 h 6630312"/>
                <a:gd name="connsiteX9" fmla="*/ 80696 w 10248824"/>
                <a:gd name="connsiteY9" fmla="*/ 3538728 h 6630312"/>
                <a:gd name="connsiteX10" fmla="*/ 71552 w 10248824"/>
                <a:gd name="connsiteY10" fmla="*/ 4297680 h 6630312"/>
                <a:gd name="connsiteX11" fmla="*/ 53264 w 10248824"/>
                <a:gd name="connsiteY11" fmla="*/ 5157216 h 6630312"/>
                <a:gd name="connsiteX12" fmla="*/ 62408 w 10248824"/>
                <a:gd name="connsiteY12" fmla="*/ 5815584 h 6630312"/>
                <a:gd name="connsiteX13" fmla="*/ 236144 w 10248824"/>
                <a:gd name="connsiteY13" fmla="*/ 6190488 h 6630312"/>
                <a:gd name="connsiteX14" fmla="*/ 2595296 w 10248824"/>
                <a:gd name="connsiteY14" fmla="*/ 6601968 h 6630312"/>
                <a:gd name="connsiteX15" fmla="*/ 4415004 w 10248824"/>
                <a:gd name="connsiteY15" fmla="*/ 6600882 h 6630312"/>
                <a:gd name="connsiteX16" fmla="*/ 7478192 w 10248824"/>
                <a:gd name="connsiteY16" fmla="*/ 6318504 h 6630312"/>
                <a:gd name="connsiteX17" fmla="*/ 9654464 w 10248824"/>
                <a:gd name="connsiteY17" fmla="*/ 6309360 h 6630312"/>
                <a:gd name="connsiteX18" fmla="*/ 9681896 w 10248824"/>
                <a:gd name="connsiteY18" fmla="*/ 6300216 h 6630312"/>
                <a:gd name="connsiteX19" fmla="*/ 9773336 w 10248824"/>
                <a:gd name="connsiteY19" fmla="*/ 6281928 h 6630312"/>
                <a:gd name="connsiteX20" fmla="*/ 9828200 w 10248824"/>
                <a:gd name="connsiteY20" fmla="*/ 6263640 h 6630312"/>
                <a:gd name="connsiteX21" fmla="*/ 9892208 w 10248824"/>
                <a:gd name="connsiteY21" fmla="*/ 6236208 h 6630312"/>
                <a:gd name="connsiteX22" fmla="*/ 10020224 w 10248824"/>
                <a:gd name="connsiteY22" fmla="*/ 6117336 h 6630312"/>
                <a:gd name="connsiteX23" fmla="*/ 10056800 w 10248824"/>
                <a:gd name="connsiteY23" fmla="*/ 6080760 h 6630312"/>
                <a:gd name="connsiteX24" fmla="*/ 10102520 w 10248824"/>
                <a:gd name="connsiteY24" fmla="*/ 5998464 h 6630312"/>
                <a:gd name="connsiteX25" fmla="*/ 10111664 w 10248824"/>
                <a:gd name="connsiteY25" fmla="*/ 5971032 h 6630312"/>
                <a:gd name="connsiteX26" fmla="*/ 10129952 w 10248824"/>
                <a:gd name="connsiteY26" fmla="*/ 5897880 h 6630312"/>
                <a:gd name="connsiteX27" fmla="*/ 10148240 w 10248824"/>
                <a:gd name="connsiteY27" fmla="*/ 5815584 h 6630312"/>
                <a:gd name="connsiteX28" fmla="*/ 10166528 w 10248824"/>
                <a:gd name="connsiteY28" fmla="*/ 5596128 h 6630312"/>
                <a:gd name="connsiteX29" fmla="*/ 10175672 w 10248824"/>
                <a:gd name="connsiteY29" fmla="*/ 5550408 h 6630312"/>
                <a:gd name="connsiteX30" fmla="*/ 10184816 w 10248824"/>
                <a:gd name="connsiteY30" fmla="*/ 5440680 h 6630312"/>
                <a:gd name="connsiteX31" fmla="*/ 10212248 w 10248824"/>
                <a:gd name="connsiteY31" fmla="*/ 5065776 h 6630312"/>
                <a:gd name="connsiteX32" fmla="*/ 10221392 w 10248824"/>
                <a:gd name="connsiteY32" fmla="*/ 4645152 h 6630312"/>
                <a:gd name="connsiteX33" fmla="*/ 10248824 w 10248824"/>
                <a:gd name="connsiteY33" fmla="*/ 4389120 h 6630312"/>
                <a:gd name="connsiteX34" fmla="*/ 10239680 w 10248824"/>
                <a:gd name="connsiteY34" fmla="*/ 3008376 h 6630312"/>
                <a:gd name="connsiteX35" fmla="*/ 10230536 w 10248824"/>
                <a:gd name="connsiteY35" fmla="*/ 2852928 h 6630312"/>
                <a:gd name="connsiteX36" fmla="*/ 10221392 w 10248824"/>
                <a:gd name="connsiteY36" fmla="*/ 256032 h 6630312"/>
                <a:gd name="connsiteX37" fmla="*/ 10193960 w 10248824"/>
                <a:gd name="connsiteY37" fmla="*/ 128016 h 6630312"/>
                <a:gd name="connsiteX38" fmla="*/ 10175672 w 10248824"/>
                <a:gd name="connsiteY38" fmla="*/ 27432 h 6630312"/>
                <a:gd name="connsiteX39" fmla="*/ 10157384 w 10248824"/>
                <a:gd name="connsiteY39" fmla="*/ 0 h 6630312"/>
                <a:gd name="connsiteX40" fmla="*/ 10029368 w 10248824"/>
                <a:gd name="connsiteY40" fmla="*/ 18288 h 6630312"/>
                <a:gd name="connsiteX41" fmla="*/ 9663608 w 10248824"/>
                <a:gd name="connsiteY41" fmla="*/ 73152 h 6630312"/>
                <a:gd name="connsiteX42" fmla="*/ 9233840 w 10248824"/>
                <a:gd name="connsiteY42" fmla="*/ 118872 h 6630312"/>
                <a:gd name="connsiteX43" fmla="*/ 8657768 w 10248824"/>
                <a:gd name="connsiteY43" fmla="*/ 164592 h 6630312"/>
                <a:gd name="connsiteX44" fmla="*/ 7871384 w 10248824"/>
                <a:gd name="connsiteY44" fmla="*/ 173736 h 6630312"/>
                <a:gd name="connsiteX45" fmla="*/ 7688504 w 10248824"/>
                <a:gd name="connsiteY45" fmla="*/ 182880 h 6630312"/>
                <a:gd name="connsiteX46" fmla="*/ 7587920 w 10248824"/>
                <a:gd name="connsiteY46" fmla="*/ 192024 h 6630312"/>
                <a:gd name="connsiteX47" fmla="*/ 7505624 w 10248824"/>
                <a:gd name="connsiteY47" fmla="*/ 201168 h 6630312"/>
                <a:gd name="connsiteX48" fmla="*/ 7149008 w 10248824"/>
                <a:gd name="connsiteY48" fmla="*/ 210312 h 6630312"/>
                <a:gd name="connsiteX49" fmla="*/ 7039280 w 10248824"/>
                <a:gd name="connsiteY49" fmla="*/ 219456 h 6630312"/>
                <a:gd name="connsiteX50" fmla="*/ 6810680 w 10248824"/>
                <a:gd name="connsiteY50" fmla="*/ 265176 h 6630312"/>
                <a:gd name="connsiteX51" fmla="*/ 6371768 w 10248824"/>
                <a:gd name="connsiteY51" fmla="*/ 310896 h 6630312"/>
                <a:gd name="connsiteX52" fmla="*/ 6079160 w 10248824"/>
                <a:gd name="connsiteY52" fmla="*/ 338328 h 6630312"/>
                <a:gd name="connsiteX53" fmla="*/ 5567096 w 10248824"/>
                <a:gd name="connsiteY53" fmla="*/ 374904 h 6630312"/>
                <a:gd name="connsiteX54" fmla="*/ 4789856 w 10248824"/>
                <a:gd name="connsiteY54" fmla="*/ 384048 h 6630312"/>
                <a:gd name="connsiteX55" fmla="*/ 1113968 w 10248824"/>
                <a:gd name="connsiteY55" fmla="*/ 374904 h 6630312"/>
                <a:gd name="connsiteX56" fmla="*/ 1031672 w 10248824"/>
                <a:gd name="connsiteY56" fmla="*/ 365760 h 6630312"/>
                <a:gd name="connsiteX57" fmla="*/ 803072 w 10248824"/>
                <a:gd name="connsiteY57" fmla="*/ 356616 h 6630312"/>
                <a:gd name="connsiteX58" fmla="*/ 565328 w 10248824"/>
                <a:gd name="connsiteY58" fmla="*/ 329184 h 6630312"/>
                <a:gd name="connsiteX59" fmla="*/ 510464 w 10248824"/>
                <a:gd name="connsiteY59" fmla="*/ 320040 h 6630312"/>
                <a:gd name="connsiteX60" fmla="*/ 272720 w 10248824"/>
                <a:gd name="connsiteY60" fmla="*/ 347472 h 6630312"/>
                <a:gd name="connsiteX0" fmla="*/ 272720 w 10248824"/>
                <a:gd name="connsiteY0" fmla="*/ 347472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59" fmla="*/ 272720 w 10248824"/>
                <a:gd name="connsiteY59" fmla="*/ 347472 h 6630312"/>
                <a:gd name="connsiteX0" fmla="*/ 510464 w 10248824"/>
                <a:gd name="connsiteY0" fmla="*/ 320040 h 6630312"/>
                <a:gd name="connsiteX1" fmla="*/ 254432 w 10248824"/>
                <a:gd name="connsiteY1" fmla="*/ 393192 h 6630312"/>
                <a:gd name="connsiteX2" fmla="*/ 236144 w 10248824"/>
                <a:gd name="connsiteY2" fmla="*/ 475488 h 6630312"/>
                <a:gd name="connsiteX3" fmla="*/ 162992 w 10248824"/>
                <a:gd name="connsiteY3" fmla="*/ 1225296 h 6630312"/>
                <a:gd name="connsiteX4" fmla="*/ 135560 w 10248824"/>
                <a:gd name="connsiteY4" fmla="*/ 1563624 h 6630312"/>
                <a:gd name="connsiteX5" fmla="*/ 126416 w 10248824"/>
                <a:gd name="connsiteY5" fmla="*/ 1892808 h 6630312"/>
                <a:gd name="connsiteX6" fmla="*/ 108128 w 10248824"/>
                <a:gd name="connsiteY6" fmla="*/ 2148840 h 6630312"/>
                <a:gd name="connsiteX7" fmla="*/ 98984 w 10248824"/>
                <a:gd name="connsiteY7" fmla="*/ 2962656 h 6630312"/>
                <a:gd name="connsiteX8" fmla="*/ 80696 w 10248824"/>
                <a:gd name="connsiteY8" fmla="*/ 3538728 h 6630312"/>
                <a:gd name="connsiteX9" fmla="*/ 71552 w 10248824"/>
                <a:gd name="connsiteY9" fmla="*/ 4297680 h 6630312"/>
                <a:gd name="connsiteX10" fmla="*/ 53264 w 10248824"/>
                <a:gd name="connsiteY10" fmla="*/ 5157216 h 6630312"/>
                <a:gd name="connsiteX11" fmla="*/ 62408 w 10248824"/>
                <a:gd name="connsiteY11" fmla="*/ 5815584 h 6630312"/>
                <a:gd name="connsiteX12" fmla="*/ 236144 w 10248824"/>
                <a:gd name="connsiteY12" fmla="*/ 6190488 h 6630312"/>
                <a:gd name="connsiteX13" fmla="*/ 2595296 w 10248824"/>
                <a:gd name="connsiteY13" fmla="*/ 6601968 h 6630312"/>
                <a:gd name="connsiteX14" fmla="*/ 4415004 w 10248824"/>
                <a:gd name="connsiteY14" fmla="*/ 6600882 h 6630312"/>
                <a:gd name="connsiteX15" fmla="*/ 7478192 w 10248824"/>
                <a:gd name="connsiteY15" fmla="*/ 6318504 h 6630312"/>
                <a:gd name="connsiteX16" fmla="*/ 9654464 w 10248824"/>
                <a:gd name="connsiteY16" fmla="*/ 6309360 h 6630312"/>
                <a:gd name="connsiteX17" fmla="*/ 9681896 w 10248824"/>
                <a:gd name="connsiteY17" fmla="*/ 6300216 h 6630312"/>
                <a:gd name="connsiteX18" fmla="*/ 9773336 w 10248824"/>
                <a:gd name="connsiteY18" fmla="*/ 6281928 h 6630312"/>
                <a:gd name="connsiteX19" fmla="*/ 9828200 w 10248824"/>
                <a:gd name="connsiteY19" fmla="*/ 6263640 h 6630312"/>
                <a:gd name="connsiteX20" fmla="*/ 9892208 w 10248824"/>
                <a:gd name="connsiteY20" fmla="*/ 6236208 h 6630312"/>
                <a:gd name="connsiteX21" fmla="*/ 10020224 w 10248824"/>
                <a:gd name="connsiteY21" fmla="*/ 6117336 h 6630312"/>
                <a:gd name="connsiteX22" fmla="*/ 10056800 w 10248824"/>
                <a:gd name="connsiteY22" fmla="*/ 6080760 h 6630312"/>
                <a:gd name="connsiteX23" fmla="*/ 10102520 w 10248824"/>
                <a:gd name="connsiteY23" fmla="*/ 5998464 h 6630312"/>
                <a:gd name="connsiteX24" fmla="*/ 10111664 w 10248824"/>
                <a:gd name="connsiteY24" fmla="*/ 5971032 h 6630312"/>
                <a:gd name="connsiteX25" fmla="*/ 10129952 w 10248824"/>
                <a:gd name="connsiteY25" fmla="*/ 5897880 h 6630312"/>
                <a:gd name="connsiteX26" fmla="*/ 10148240 w 10248824"/>
                <a:gd name="connsiteY26" fmla="*/ 5815584 h 6630312"/>
                <a:gd name="connsiteX27" fmla="*/ 10166528 w 10248824"/>
                <a:gd name="connsiteY27" fmla="*/ 5596128 h 6630312"/>
                <a:gd name="connsiteX28" fmla="*/ 10175672 w 10248824"/>
                <a:gd name="connsiteY28" fmla="*/ 5550408 h 6630312"/>
                <a:gd name="connsiteX29" fmla="*/ 10184816 w 10248824"/>
                <a:gd name="connsiteY29" fmla="*/ 5440680 h 6630312"/>
                <a:gd name="connsiteX30" fmla="*/ 10212248 w 10248824"/>
                <a:gd name="connsiteY30" fmla="*/ 5065776 h 6630312"/>
                <a:gd name="connsiteX31" fmla="*/ 10221392 w 10248824"/>
                <a:gd name="connsiteY31" fmla="*/ 4645152 h 6630312"/>
                <a:gd name="connsiteX32" fmla="*/ 10248824 w 10248824"/>
                <a:gd name="connsiteY32" fmla="*/ 4389120 h 6630312"/>
                <a:gd name="connsiteX33" fmla="*/ 10239680 w 10248824"/>
                <a:gd name="connsiteY33" fmla="*/ 3008376 h 6630312"/>
                <a:gd name="connsiteX34" fmla="*/ 10230536 w 10248824"/>
                <a:gd name="connsiteY34" fmla="*/ 2852928 h 6630312"/>
                <a:gd name="connsiteX35" fmla="*/ 10221392 w 10248824"/>
                <a:gd name="connsiteY35" fmla="*/ 256032 h 6630312"/>
                <a:gd name="connsiteX36" fmla="*/ 10193960 w 10248824"/>
                <a:gd name="connsiteY36" fmla="*/ 128016 h 6630312"/>
                <a:gd name="connsiteX37" fmla="*/ 10175672 w 10248824"/>
                <a:gd name="connsiteY37" fmla="*/ 27432 h 6630312"/>
                <a:gd name="connsiteX38" fmla="*/ 10157384 w 10248824"/>
                <a:gd name="connsiteY38" fmla="*/ 0 h 6630312"/>
                <a:gd name="connsiteX39" fmla="*/ 10029368 w 10248824"/>
                <a:gd name="connsiteY39" fmla="*/ 18288 h 6630312"/>
                <a:gd name="connsiteX40" fmla="*/ 9663608 w 10248824"/>
                <a:gd name="connsiteY40" fmla="*/ 73152 h 6630312"/>
                <a:gd name="connsiteX41" fmla="*/ 9233840 w 10248824"/>
                <a:gd name="connsiteY41" fmla="*/ 118872 h 6630312"/>
                <a:gd name="connsiteX42" fmla="*/ 8657768 w 10248824"/>
                <a:gd name="connsiteY42" fmla="*/ 164592 h 6630312"/>
                <a:gd name="connsiteX43" fmla="*/ 7871384 w 10248824"/>
                <a:gd name="connsiteY43" fmla="*/ 173736 h 6630312"/>
                <a:gd name="connsiteX44" fmla="*/ 7688504 w 10248824"/>
                <a:gd name="connsiteY44" fmla="*/ 182880 h 6630312"/>
                <a:gd name="connsiteX45" fmla="*/ 7587920 w 10248824"/>
                <a:gd name="connsiteY45" fmla="*/ 192024 h 6630312"/>
                <a:gd name="connsiteX46" fmla="*/ 7505624 w 10248824"/>
                <a:gd name="connsiteY46" fmla="*/ 201168 h 6630312"/>
                <a:gd name="connsiteX47" fmla="*/ 7149008 w 10248824"/>
                <a:gd name="connsiteY47" fmla="*/ 210312 h 6630312"/>
                <a:gd name="connsiteX48" fmla="*/ 7039280 w 10248824"/>
                <a:gd name="connsiteY48" fmla="*/ 219456 h 6630312"/>
                <a:gd name="connsiteX49" fmla="*/ 6810680 w 10248824"/>
                <a:gd name="connsiteY49" fmla="*/ 265176 h 6630312"/>
                <a:gd name="connsiteX50" fmla="*/ 6371768 w 10248824"/>
                <a:gd name="connsiteY50" fmla="*/ 310896 h 6630312"/>
                <a:gd name="connsiteX51" fmla="*/ 6079160 w 10248824"/>
                <a:gd name="connsiteY51" fmla="*/ 338328 h 6630312"/>
                <a:gd name="connsiteX52" fmla="*/ 5567096 w 10248824"/>
                <a:gd name="connsiteY52" fmla="*/ 374904 h 6630312"/>
                <a:gd name="connsiteX53" fmla="*/ 4789856 w 10248824"/>
                <a:gd name="connsiteY53" fmla="*/ 384048 h 6630312"/>
                <a:gd name="connsiteX54" fmla="*/ 1113968 w 10248824"/>
                <a:gd name="connsiteY54" fmla="*/ 374904 h 6630312"/>
                <a:gd name="connsiteX55" fmla="*/ 1031672 w 10248824"/>
                <a:gd name="connsiteY55" fmla="*/ 365760 h 6630312"/>
                <a:gd name="connsiteX56" fmla="*/ 803072 w 10248824"/>
                <a:gd name="connsiteY56" fmla="*/ 356616 h 6630312"/>
                <a:gd name="connsiteX57" fmla="*/ 565328 w 10248824"/>
                <a:gd name="connsiteY57" fmla="*/ 329184 h 6630312"/>
                <a:gd name="connsiteX58" fmla="*/ 510464 w 10248824"/>
                <a:gd name="connsiteY58"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803072 w 10248824"/>
                <a:gd name="connsiteY55" fmla="*/ 356616 h 6630312"/>
                <a:gd name="connsiteX56" fmla="*/ 565328 w 10248824"/>
                <a:gd name="connsiteY56" fmla="*/ 329184 h 6630312"/>
                <a:gd name="connsiteX57" fmla="*/ 510464 w 10248824"/>
                <a:gd name="connsiteY57"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1031672 w 10248824"/>
                <a:gd name="connsiteY54" fmla="*/ 365760 h 6630312"/>
                <a:gd name="connsiteX55" fmla="*/ 565328 w 10248824"/>
                <a:gd name="connsiteY55" fmla="*/ 329184 h 6630312"/>
                <a:gd name="connsiteX56" fmla="*/ 510464 w 10248824"/>
                <a:gd name="connsiteY56"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1113968 w 10248824"/>
                <a:gd name="connsiteY53" fmla="*/ 374904 h 6630312"/>
                <a:gd name="connsiteX54" fmla="*/ 565328 w 10248824"/>
                <a:gd name="connsiteY54" fmla="*/ 329184 h 6630312"/>
                <a:gd name="connsiteX55" fmla="*/ 510464 w 10248824"/>
                <a:gd name="connsiteY55"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510464 w 10248824"/>
                <a:gd name="connsiteY0" fmla="*/ 320040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510464 w 10248824"/>
                <a:gd name="connsiteY54" fmla="*/ 320040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505624 w 10248824"/>
                <a:gd name="connsiteY45" fmla="*/ 201168 h 6630312"/>
                <a:gd name="connsiteX46" fmla="*/ 7149008 w 10248824"/>
                <a:gd name="connsiteY46" fmla="*/ 210312 h 6630312"/>
                <a:gd name="connsiteX47" fmla="*/ 7039280 w 10248824"/>
                <a:gd name="connsiteY47" fmla="*/ 219456 h 6630312"/>
                <a:gd name="connsiteX48" fmla="*/ 6810680 w 10248824"/>
                <a:gd name="connsiteY48" fmla="*/ 265176 h 6630312"/>
                <a:gd name="connsiteX49" fmla="*/ 6371768 w 10248824"/>
                <a:gd name="connsiteY49" fmla="*/ 310896 h 6630312"/>
                <a:gd name="connsiteX50" fmla="*/ 6079160 w 10248824"/>
                <a:gd name="connsiteY50" fmla="*/ 338328 h 6630312"/>
                <a:gd name="connsiteX51" fmla="*/ 5567096 w 10248824"/>
                <a:gd name="connsiteY51" fmla="*/ 374904 h 6630312"/>
                <a:gd name="connsiteX52" fmla="*/ 4789856 w 10248824"/>
                <a:gd name="connsiteY52" fmla="*/ 384048 h 6630312"/>
                <a:gd name="connsiteX53" fmla="*/ 565328 w 10248824"/>
                <a:gd name="connsiteY53" fmla="*/ 329184 h 6630312"/>
                <a:gd name="connsiteX54" fmla="*/ 971323 w 10248824"/>
                <a:gd name="connsiteY54"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7039280 w 10248824"/>
                <a:gd name="connsiteY46" fmla="*/ 219456 h 6630312"/>
                <a:gd name="connsiteX47" fmla="*/ 6810680 w 10248824"/>
                <a:gd name="connsiteY47" fmla="*/ 265176 h 6630312"/>
                <a:gd name="connsiteX48" fmla="*/ 6371768 w 10248824"/>
                <a:gd name="connsiteY48" fmla="*/ 310896 h 6630312"/>
                <a:gd name="connsiteX49" fmla="*/ 6079160 w 10248824"/>
                <a:gd name="connsiteY49" fmla="*/ 338328 h 6630312"/>
                <a:gd name="connsiteX50" fmla="*/ 5567096 w 10248824"/>
                <a:gd name="connsiteY50" fmla="*/ 374904 h 6630312"/>
                <a:gd name="connsiteX51" fmla="*/ 4789856 w 10248824"/>
                <a:gd name="connsiteY51" fmla="*/ 384048 h 6630312"/>
                <a:gd name="connsiteX52" fmla="*/ 565328 w 10248824"/>
                <a:gd name="connsiteY52" fmla="*/ 329184 h 6630312"/>
                <a:gd name="connsiteX53" fmla="*/ 971323 w 10248824"/>
                <a:gd name="connsiteY53"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7149008 w 10248824"/>
                <a:gd name="connsiteY45" fmla="*/ 210312 h 6630312"/>
                <a:gd name="connsiteX46" fmla="*/ 6810680 w 10248824"/>
                <a:gd name="connsiteY46" fmla="*/ 265176 h 6630312"/>
                <a:gd name="connsiteX47" fmla="*/ 6371768 w 10248824"/>
                <a:gd name="connsiteY47" fmla="*/ 310896 h 6630312"/>
                <a:gd name="connsiteX48" fmla="*/ 6079160 w 10248824"/>
                <a:gd name="connsiteY48" fmla="*/ 338328 h 6630312"/>
                <a:gd name="connsiteX49" fmla="*/ 5567096 w 10248824"/>
                <a:gd name="connsiteY49" fmla="*/ 374904 h 6630312"/>
                <a:gd name="connsiteX50" fmla="*/ 4789856 w 10248824"/>
                <a:gd name="connsiteY50" fmla="*/ 384048 h 6630312"/>
                <a:gd name="connsiteX51" fmla="*/ 565328 w 10248824"/>
                <a:gd name="connsiteY51" fmla="*/ 329184 h 6630312"/>
                <a:gd name="connsiteX52" fmla="*/ 971323 w 10248824"/>
                <a:gd name="connsiteY52"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7587920 w 10248824"/>
                <a:gd name="connsiteY44" fmla="*/ 192024 h 6630312"/>
                <a:gd name="connsiteX45" fmla="*/ 6810680 w 10248824"/>
                <a:gd name="connsiteY45" fmla="*/ 265176 h 6630312"/>
                <a:gd name="connsiteX46" fmla="*/ 6371768 w 10248824"/>
                <a:gd name="connsiteY46" fmla="*/ 310896 h 6630312"/>
                <a:gd name="connsiteX47" fmla="*/ 6079160 w 10248824"/>
                <a:gd name="connsiteY47" fmla="*/ 338328 h 6630312"/>
                <a:gd name="connsiteX48" fmla="*/ 5567096 w 10248824"/>
                <a:gd name="connsiteY48" fmla="*/ 374904 h 6630312"/>
                <a:gd name="connsiteX49" fmla="*/ 4789856 w 10248824"/>
                <a:gd name="connsiteY49" fmla="*/ 384048 h 6630312"/>
                <a:gd name="connsiteX50" fmla="*/ 565328 w 10248824"/>
                <a:gd name="connsiteY50" fmla="*/ 329184 h 6630312"/>
                <a:gd name="connsiteX51" fmla="*/ 971323 w 10248824"/>
                <a:gd name="connsiteY51"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871384 w 10248824"/>
                <a:gd name="connsiteY42" fmla="*/ 173736 h 6630312"/>
                <a:gd name="connsiteX43" fmla="*/ 7688504 w 10248824"/>
                <a:gd name="connsiteY43" fmla="*/ 182880 h 6630312"/>
                <a:gd name="connsiteX44" fmla="*/ 6810680 w 10248824"/>
                <a:gd name="connsiteY44" fmla="*/ 265176 h 6630312"/>
                <a:gd name="connsiteX45" fmla="*/ 6371768 w 10248824"/>
                <a:gd name="connsiteY45" fmla="*/ 310896 h 6630312"/>
                <a:gd name="connsiteX46" fmla="*/ 6079160 w 10248824"/>
                <a:gd name="connsiteY46" fmla="*/ 338328 h 6630312"/>
                <a:gd name="connsiteX47" fmla="*/ 5567096 w 10248824"/>
                <a:gd name="connsiteY47" fmla="*/ 374904 h 6630312"/>
                <a:gd name="connsiteX48" fmla="*/ 4789856 w 10248824"/>
                <a:gd name="connsiteY48" fmla="*/ 384048 h 6630312"/>
                <a:gd name="connsiteX49" fmla="*/ 565328 w 10248824"/>
                <a:gd name="connsiteY49" fmla="*/ 329184 h 6630312"/>
                <a:gd name="connsiteX50" fmla="*/ 971323 w 10248824"/>
                <a:gd name="connsiteY50" fmla="*/ 332495 h 6630312"/>
                <a:gd name="connsiteX0" fmla="*/ 971323 w 10248824"/>
                <a:gd name="connsiteY0" fmla="*/ 332495 h 6630312"/>
                <a:gd name="connsiteX1" fmla="*/ 254432 w 10248824"/>
                <a:gd name="connsiteY1" fmla="*/ 393192 h 6630312"/>
                <a:gd name="connsiteX2" fmla="*/ 162992 w 10248824"/>
                <a:gd name="connsiteY2" fmla="*/ 1225296 h 6630312"/>
                <a:gd name="connsiteX3" fmla="*/ 135560 w 10248824"/>
                <a:gd name="connsiteY3" fmla="*/ 1563624 h 6630312"/>
                <a:gd name="connsiteX4" fmla="*/ 126416 w 10248824"/>
                <a:gd name="connsiteY4" fmla="*/ 1892808 h 6630312"/>
                <a:gd name="connsiteX5" fmla="*/ 108128 w 10248824"/>
                <a:gd name="connsiteY5" fmla="*/ 2148840 h 6630312"/>
                <a:gd name="connsiteX6" fmla="*/ 98984 w 10248824"/>
                <a:gd name="connsiteY6" fmla="*/ 2962656 h 6630312"/>
                <a:gd name="connsiteX7" fmla="*/ 80696 w 10248824"/>
                <a:gd name="connsiteY7" fmla="*/ 3538728 h 6630312"/>
                <a:gd name="connsiteX8" fmla="*/ 71552 w 10248824"/>
                <a:gd name="connsiteY8" fmla="*/ 4297680 h 6630312"/>
                <a:gd name="connsiteX9" fmla="*/ 53264 w 10248824"/>
                <a:gd name="connsiteY9" fmla="*/ 5157216 h 6630312"/>
                <a:gd name="connsiteX10" fmla="*/ 62408 w 10248824"/>
                <a:gd name="connsiteY10" fmla="*/ 5815584 h 6630312"/>
                <a:gd name="connsiteX11" fmla="*/ 236144 w 10248824"/>
                <a:gd name="connsiteY11" fmla="*/ 6190488 h 6630312"/>
                <a:gd name="connsiteX12" fmla="*/ 2595296 w 10248824"/>
                <a:gd name="connsiteY12" fmla="*/ 6601968 h 6630312"/>
                <a:gd name="connsiteX13" fmla="*/ 4415004 w 10248824"/>
                <a:gd name="connsiteY13" fmla="*/ 6600882 h 6630312"/>
                <a:gd name="connsiteX14" fmla="*/ 7478192 w 10248824"/>
                <a:gd name="connsiteY14" fmla="*/ 6318504 h 6630312"/>
                <a:gd name="connsiteX15" fmla="*/ 9654464 w 10248824"/>
                <a:gd name="connsiteY15" fmla="*/ 6309360 h 6630312"/>
                <a:gd name="connsiteX16" fmla="*/ 9681896 w 10248824"/>
                <a:gd name="connsiteY16" fmla="*/ 6300216 h 6630312"/>
                <a:gd name="connsiteX17" fmla="*/ 9773336 w 10248824"/>
                <a:gd name="connsiteY17" fmla="*/ 6281928 h 6630312"/>
                <a:gd name="connsiteX18" fmla="*/ 9828200 w 10248824"/>
                <a:gd name="connsiteY18" fmla="*/ 6263640 h 6630312"/>
                <a:gd name="connsiteX19" fmla="*/ 9892208 w 10248824"/>
                <a:gd name="connsiteY19" fmla="*/ 6236208 h 6630312"/>
                <a:gd name="connsiteX20" fmla="*/ 10020224 w 10248824"/>
                <a:gd name="connsiteY20" fmla="*/ 6117336 h 6630312"/>
                <a:gd name="connsiteX21" fmla="*/ 10056800 w 10248824"/>
                <a:gd name="connsiteY21" fmla="*/ 6080760 h 6630312"/>
                <a:gd name="connsiteX22" fmla="*/ 10102520 w 10248824"/>
                <a:gd name="connsiteY22" fmla="*/ 5998464 h 6630312"/>
                <a:gd name="connsiteX23" fmla="*/ 10111664 w 10248824"/>
                <a:gd name="connsiteY23" fmla="*/ 5971032 h 6630312"/>
                <a:gd name="connsiteX24" fmla="*/ 10129952 w 10248824"/>
                <a:gd name="connsiteY24" fmla="*/ 5897880 h 6630312"/>
                <a:gd name="connsiteX25" fmla="*/ 10148240 w 10248824"/>
                <a:gd name="connsiteY25" fmla="*/ 5815584 h 6630312"/>
                <a:gd name="connsiteX26" fmla="*/ 10166528 w 10248824"/>
                <a:gd name="connsiteY26" fmla="*/ 5596128 h 6630312"/>
                <a:gd name="connsiteX27" fmla="*/ 10175672 w 10248824"/>
                <a:gd name="connsiteY27" fmla="*/ 5550408 h 6630312"/>
                <a:gd name="connsiteX28" fmla="*/ 10184816 w 10248824"/>
                <a:gd name="connsiteY28" fmla="*/ 5440680 h 6630312"/>
                <a:gd name="connsiteX29" fmla="*/ 10212248 w 10248824"/>
                <a:gd name="connsiteY29" fmla="*/ 5065776 h 6630312"/>
                <a:gd name="connsiteX30" fmla="*/ 10221392 w 10248824"/>
                <a:gd name="connsiteY30" fmla="*/ 4645152 h 6630312"/>
                <a:gd name="connsiteX31" fmla="*/ 10248824 w 10248824"/>
                <a:gd name="connsiteY31" fmla="*/ 4389120 h 6630312"/>
                <a:gd name="connsiteX32" fmla="*/ 10239680 w 10248824"/>
                <a:gd name="connsiteY32" fmla="*/ 3008376 h 6630312"/>
                <a:gd name="connsiteX33" fmla="*/ 10230536 w 10248824"/>
                <a:gd name="connsiteY33" fmla="*/ 2852928 h 6630312"/>
                <a:gd name="connsiteX34" fmla="*/ 10221392 w 10248824"/>
                <a:gd name="connsiteY34" fmla="*/ 256032 h 6630312"/>
                <a:gd name="connsiteX35" fmla="*/ 10193960 w 10248824"/>
                <a:gd name="connsiteY35" fmla="*/ 128016 h 6630312"/>
                <a:gd name="connsiteX36" fmla="*/ 10175672 w 10248824"/>
                <a:gd name="connsiteY36" fmla="*/ 27432 h 6630312"/>
                <a:gd name="connsiteX37" fmla="*/ 10157384 w 10248824"/>
                <a:gd name="connsiteY37" fmla="*/ 0 h 6630312"/>
                <a:gd name="connsiteX38" fmla="*/ 10029368 w 10248824"/>
                <a:gd name="connsiteY38" fmla="*/ 18288 h 6630312"/>
                <a:gd name="connsiteX39" fmla="*/ 9663608 w 10248824"/>
                <a:gd name="connsiteY39" fmla="*/ 73152 h 6630312"/>
                <a:gd name="connsiteX40" fmla="*/ 9233840 w 10248824"/>
                <a:gd name="connsiteY40" fmla="*/ 118872 h 6630312"/>
                <a:gd name="connsiteX41" fmla="*/ 8657768 w 10248824"/>
                <a:gd name="connsiteY41" fmla="*/ 164592 h 6630312"/>
                <a:gd name="connsiteX42" fmla="*/ 7688504 w 10248824"/>
                <a:gd name="connsiteY42" fmla="*/ 182880 h 6630312"/>
                <a:gd name="connsiteX43" fmla="*/ 6810680 w 10248824"/>
                <a:gd name="connsiteY43" fmla="*/ 265176 h 6630312"/>
                <a:gd name="connsiteX44" fmla="*/ 6371768 w 10248824"/>
                <a:gd name="connsiteY44" fmla="*/ 310896 h 6630312"/>
                <a:gd name="connsiteX45" fmla="*/ 6079160 w 10248824"/>
                <a:gd name="connsiteY45" fmla="*/ 338328 h 6630312"/>
                <a:gd name="connsiteX46" fmla="*/ 5567096 w 10248824"/>
                <a:gd name="connsiteY46" fmla="*/ 374904 h 6630312"/>
                <a:gd name="connsiteX47" fmla="*/ 4789856 w 10248824"/>
                <a:gd name="connsiteY47" fmla="*/ 384048 h 6630312"/>
                <a:gd name="connsiteX48" fmla="*/ 565328 w 10248824"/>
                <a:gd name="connsiteY48" fmla="*/ 329184 h 6630312"/>
                <a:gd name="connsiteX49" fmla="*/ 971323 w 10248824"/>
                <a:gd name="connsiteY49" fmla="*/ 332495 h 6630312"/>
                <a:gd name="connsiteX0" fmla="*/ 971323 w 10248824"/>
                <a:gd name="connsiteY0" fmla="*/ 437124 h 6734941"/>
                <a:gd name="connsiteX1" fmla="*/ 254432 w 10248824"/>
                <a:gd name="connsiteY1" fmla="*/ 497821 h 6734941"/>
                <a:gd name="connsiteX2" fmla="*/ 162992 w 10248824"/>
                <a:gd name="connsiteY2" fmla="*/ 1329925 h 6734941"/>
                <a:gd name="connsiteX3" fmla="*/ 135560 w 10248824"/>
                <a:gd name="connsiteY3" fmla="*/ 1668253 h 6734941"/>
                <a:gd name="connsiteX4" fmla="*/ 126416 w 10248824"/>
                <a:gd name="connsiteY4" fmla="*/ 1997437 h 6734941"/>
                <a:gd name="connsiteX5" fmla="*/ 108128 w 10248824"/>
                <a:gd name="connsiteY5" fmla="*/ 2253469 h 6734941"/>
                <a:gd name="connsiteX6" fmla="*/ 98984 w 10248824"/>
                <a:gd name="connsiteY6" fmla="*/ 3067285 h 6734941"/>
                <a:gd name="connsiteX7" fmla="*/ 80696 w 10248824"/>
                <a:gd name="connsiteY7" fmla="*/ 3643357 h 6734941"/>
                <a:gd name="connsiteX8" fmla="*/ 71552 w 10248824"/>
                <a:gd name="connsiteY8" fmla="*/ 4402309 h 6734941"/>
                <a:gd name="connsiteX9" fmla="*/ 53264 w 10248824"/>
                <a:gd name="connsiteY9" fmla="*/ 5261845 h 6734941"/>
                <a:gd name="connsiteX10" fmla="*/ 62408 w 10248824"/>
                <a:gd name="connsiteY10" fmla="*/ 5920213 h 6734941"/>
                <a:gd name="connsiteX11" fmla="*/ 236144 w 10248824"/>
                <a:gd name="connsiteY11" fmla="*/ 6295117 h 6734941"/>
                <a:gd name="connsiteX12" fmla="*/ 2595296 w 10248824"/>
                <a:gd name="connsiteY12" fmla="*/ 6706597 h 6734941"/>
                <a:gd name="connsiteX13" fmla="*/ 4415004 w 10248824"/>
                <a:gd name="connsiteY13" fmla="*/ 6705511 h 6734941"/>
                <a:gd name="connsiteX14" fmla="*/ 7478192 w 10248824"/>
                <a:gd name="connsiteY14" fmla="*/ 6423133 h 6734941"/>
                <a:gd name="connsiteX15" fmla="*/ 9654464 w 10248824"/>
                <a:gd name="connsiteY15" fmla="*/ 6413989 h 6734941"/>
                <a:gd name="connsiteX16" fmla="*/ 9681896 w 10248824"/>
                <a:gd name="connsiteY16" fmla="*/ 6404845 h 6734941"/>
                <a:gd name="connsiteX17" fmla="*/ 9773336 w 10248824"/>
                <a:gd name="connsiteY17" fmla="*/ 6386557 h 6734941"/>
                <a:gd name="connsiteX18" fmla="*/ 9828200 w 10248824"/>
                <a:gd name="connsiteY18" fmla="*/ 6368269 h 6734941"/>
                <a:gd name="connsiteX19" fmla="*/ 9892208 w 10248824"/>
                <a:gd name="connsiteY19" fmla="*/ 6340837 h 6734941"/>
                <a:gd name="connsiteX20" fmla="*/ 10020224 w 10248824"/>
                <a:gd name="connsiteY20" fmla="*/ 6221965 h 6734941"/>
                <a:gd name="connsiteX21" fmla="*/ 10056800 w 10248824"/>
                <a:gd name="connsiteY21" fmla="*/ 6185389 h 6734941"/>
                <a:gd name="connsiteX22" fmla="*/ 10102520 w 10248824"/>
                <a:gd name="connsiteY22" fmla="*/ 6103093 h 6734941"/>
                <a:gd name="connsiteX23" fmla="*/ 10111664 w 10248824"/>
                <a:gd name="connsiteY23" fmla="*/ 6075661 h 6734941"/>
                <a:gd name="connsiteX24" fmla="*/ 10129952 w 10248824"/>
                <a:gd name="connsiteY24" fmla="*/ 6002509 h 6734941"/>
                <a:gd name="connsiteX25" fmla="*/ 10148240 w 10248824"/>
                <a:gd name="connsiteY25" fmla="*/ 5920213 h 6734941"/>
                <a:gd name="connsiteX26" fmla="*/ 10166528 w 10248824"/>
                <a:gd name="connsiteY26" fmla="*/ 5700757 h 6734941"/>
                <a:gd name="connsiteX27" fmla="*/ 10175672 w 10248824"/>
                <a:gd name="connsiteY27" fmla="*/ 5655037 h 6734941"/>
                <a:gd name="connsiteX28" fmla="*/ 10184816 w 10248824"/>
                <a:gd name="connsiteY28" fmla="*/ 5545309 h 6734941"/>
                <a:gd name="connsiteX29" fmla="*/ 10212248 w 10248824"/>
                <a:gd name="connsiteY29" fmla="*/ 5170405 h 6734941"/>
                <a:gd name="connsiteX30" fmla="*/ 10221392 w 10248824"/>
                <a:gd name="connsiteY30" fmla="*/ 4749781 h 6734941"/>
                <a:gd name="connsiteX31" fmla="*/ 10248824 w 10248824"/>
                <a:gd name="connsiteY31" fmla="*/ 4493749 h 6734941"/>
                <a:gd name="connsiteX32" fmla="*/ 10239680 w 10248824"/>
                <a:gd name="connsiteY32" fmla="*/ 3113005 h 6734941"/>
                <a:gd name="connsiteX33" fmla="*/ 10230536 w 10248824"/>
                <a:gd name="connsiteY33" fmla="*/ 2957557 h 6734941"/>
                <a:gd name="connsiteX34" fmla="*/ 10193960 w 10248824"/>
                <a:gd name="connsiteY34" fmla="*/ 232645 h 6734941"/>
                <a:gd name="connsiteX35" fmla="*/ 10175672 w 10248824"/>
                <a:gd name="connsiteY35" fmla="*/ 132061 h 6734941"/>
                <a:gd name="connsiteX36" fmla="*/ 10157384 w 10248824"/>
                <a:gd name="connsiteY36" fmla="*/ 104629 h 6734941"/>
                <a:gd name="connsiteX37" fmla="*/ 10029368 w 10248824"/>
                <a:gd name="connsiteY37" fmla="*/ 122917 h 6734941"/>
                <a:gd name="connsiteX38" fmla="*/ 9663608 w 10248824"/>
                <a:gd name="connsiteY38" fmla="*/ 177781 h 6734941"/>
                <a:gd name="connsiteX39" fmla="*/ 9233840 w 10248824"/>
                <a:gd name="connsiteY39" fmla="*/ 223501 h 6734941"/>
                <a:gd name="connsiteX40" fmla="*/ 8657768 w 10248824"/>
                <a:gd name="connsiteY40" fmla="*/ 269221 h 6734941"/>
                <a:gd name="connsiteX41" fmla="*/ 7688504 w 10248824"/>
                <a:gd name="connsiteY41" fmla="*/ 287509 h 6734941"/>
                <a:gd name="connsiteX42" fmla="*/ 6810680 w 10248824"/>
                <a:gd name="connsiteY42" fmla="*/ 369805 h 6734941"/>
                <a:gd name="connsiteX43" fmla="*/ 6371768 w 10248824"/>
                <a:gd name="connsiteY43" fmla="*/ 415525 h 6734941"/>
                <a:gd name="connsiteX44" fmla="*/ 6079160 w 10248824"/>
                <a:gd name="connsiteY44" fmla="*/ 442957 h 6734941"/>
                <a:gd name="connsiteX45" fmla="*/ 5567096 w 10248824"/>
                <a:gd name="connsiteY45" fmla="*/ 479533 h 6734941"/>
                <a:gd name="connsiteX46" fmla="*/ 4789856 w 10248824"/>
                <a:gd name="connsiteY46" fmla="*/ 488677 h 6734941"/>
                <a:gd name="connsiteX47" fmla="*/ 565328 w 10248824"/>
                <a:gd name="connsiteY47" fmla="*/ 433813 h 6734941"/>
                <a:gd name="connsiteX48" fmla="*/ 971323 w 10248824"/>
                <a:gd name="connsiteY48" fmla="*/ 437124 h 6734941"/>
                <a:gd name="connsiteX0" fmla="*/ 971323 w 10248824"/>
                <a:gd name="connsiteY0" fmla="*/ 521606 h 6819423"/>
                <a:gd name="connsiteX1" fmla="*/ 254432 w 10248824"/>
                <a:gd name="connsiteY1" fmla="*/ 582303 h 6819423"/>
                <a:gd name="connsiteX2" fmla="*/ 162992 w 10248824"/>
                <a:gd name="connsiteY2" fmla="*/ 1414407 h 6819423"/>
                <a:gd name="connsiteX3" fmla="*/ 135560 w 10248824"/>
                <a:gd name="connsiteY3" fmla="*/ 1752735 h 6819423"/>
                <a:gd name="connsiteX4" fmla="*/ 126416 w 10248824"/>
                <a:gd name="connsiteY4" fmla="*/ 2081919 h 6819423"/>
                <a:gd name="connsiteX5" fmla="*/ 108128 w 10248824"/>
                <a:gd name="connsiteY5" fmla="*/ 2337951 h 6819423"/>
                <a:gd name="connsiteX6" fmla="*/ 98984 w 10248824"/>
                <a:gd name="connsiteY6" fmla="*/ 3151767 h 6819423"/>
                <a:gd name="connsiteX7" fmla="*/ 80696 w 10248824"/>
                <a:gd name="connsiteY7" fmla="*/ 3727839 h 6819423"/>
                <a:gd name="connsiteX8" fmla="*/ 71552 w 10248824"/>
                <a:gd name="connsiteY8" fmla="*/ 4486791 h 6819423"/>
                <a:gd name="connsiteX9" fmla="*/ 53264 w 10248824"/>
                <a:gd name="connsiteY9" fmla="*/ 5346327 h 6819423"/>
                <a:gd name="connsiteX10" fmla="*/ 62408 w 10248824"/>
                <a:gd name="connsiteY10" fmla="*/ 6004695 h 6819423"/>
                <a:gd name="connsiteX11" fmla="*/ 236144 w 10248824"/>
                <a:gd name="connsiteY11" fmla="*/ 6379599 h 6819423"/>
                <a:gd name="connsiteX12" fmla="*/ 2595296 w 10248824"/>
                <a:gd name="connsiteY12" fmla="*/ 6791079 h 6819423"/>
                <a:gd name="connsiteX13" fmla="*/ 4415004 w 10248824"/>
                <a:gd name="connsiteY13" fmla="*/ 6789993 h 6819423"/>
                <a:gd name="connsiteX14" fmla="*/ 7478192 w 10248824"/>
                <a:gd name="connsiteY14" fmla="*/ 6507615 h 6819423"/>
                <a:gd name="connsiteX15" fmla="*/ 9654464 w 10248824"/>
                <a:gd name="connsiteY15" fmla="*/ 6498471 h 6819423"/>
                <a:gd name="connsiteX16" fmla="*/ 9681896 w 10248824"/>
                <a:gd name="connsiteY16" fmla="*/ 6489327 h 6819423"/>
                <a:gd name="connsiteX17" fmla="*/ 9773336 w 10248824"/>
                <a:gd name="connsiteY17" fmla="*/ 6471039 h 6819423"/>
                <a:gd name="connsiteX18" fmla="*/ 9828200 w 10248824"/>
                <a:gd name="connsiteY18" fmla="*/ 6452751 h 6819423"/>
                <a:gd name="connsiteX19" fmla="*/ 9892208 w 10248824"/>
                <a:gd name="connsiteY19" fmla="*/ 6425319 h 6819423"/>
                <a:gd name="connsiteX20" fmla="*/ 10020224 w 10248824"/>
                <a:gd name="connsiteY20" fmla="*/ 6306447 h 6819423"/>
                <a:gd name="connsiteX21" fmla="*/ 10056800 w 10248824"/>
                <a:gd name="connsiteY21" fmla="*/ 6269871 h 6819423"/>
                <a:gd name="connsiteX22" fmla="*/ 10102520 w 10248824"/>
                <a:gd name="connsiteY22" fmla="*/ 6187575 h 6819423"/>
                <a:gd name="connsiteX23" fmla="*/ 10111664 w 10248824"/>
                <a:gd name="connsiteY23" fmla="*/ 6160143 h 6819423"/>
                <a:gd name="connsiteX24" fmla="*/ 10129952 w 10248824"/>
                <a:gd name="connsiteY24" fmla="*/ 6086991 h 6819423"/>
                <a:gd name="connsiteX25" fmla="*/ 10148240 w 10248824"/>
                <a:gd name="connsiteY25" fmla="*/ 6004695 h 6819423"/>
                <a:gd name="connsiteX26" fmla="*/ 10166528 w 10248824"/>
                <a:gd name="connsiteY26" fmla="*/ 5785239 h 6819423"/>
                <a:gd name="connsiteX27" fmla="*/ 10175672 w 10248824"/>
                <a:gd name="connsiteY27" fmla="*/ 5739519 h 6819423"/>
                <a:gd name="connsiteX28" fmla="*/ 10184816 w 10248824"/>
                <a:gd name="connsiteY28" fmla="*/ 5629791 h 6819423"/>
                <a:gd name="connsiteX29" fmla="*/ 10212248 w 10248824"/>
                <a:gd name="connsiteY29" fmla="*/ 5254887 h 6819423"/>
                <a:gd name="connsiteX30" fmla="*/ 10221392 w 10248824"/>
                <a:gd name="connsiteY30" fmla="*/ 4834263 h 6819423"/>
                <a:gd name="connsiteX31" fmla="*/ 10248824 w 10248824"/>
                <a:gd name="connsiteY31" fmla="*/ 4578231 h 6819423"/>
                <a:gd name="connsiteX32" fmla="*/ 10239680 w 10248824"/>
                <a:gd name="connsiteY32" fmla="*/ 3197487 h 6819423"/>
                <a:gd name="connsiteX33" fmla="*/ 10230536 w 10248824"/>
                <a:gd name="connsiteY33" fmla="*/ 3042039 h 6819423"/>
                <a:gd name="connsiteX34" fmla="*/ 10175672 w 10248824"/>
                <a:gd name="connsiteY34" fmla="*/ 216543 h 6819423"/>
                <a:gd name="connsiteX35" fmla="*/ 10157384 w 10248824"/>
                <a:gd name="connsiteY35" fmla="*/ 189111 h 6819423"/>
                <a:gd name="connsiteX36" fmla="*/ 10029368 w 10248824"/>
                <a:gd name="connsiteY36" fmla="*/ 207399 h 6819423"/>
                <a:gd name="connsiteX37" fmla="*/ 9663608 w 10248824"/>
                <a:gd name="connsiteY37" fmla="*/ 262263 h 6819423"/>
                <a:gd name="connsiteX38" fmla="*/ 9233840 w 10248824"/>
                <a:gd name="connsiteY38" fmla="*/ 307983 h 6819423"/>
                <a:gd name="connsiteX39" fmla="*/ 8657768 w 10248824"/>
                <a:gd name="connsiteY39" fmla="*/ 353703 h 6819423"/>
                <a:gd name="connsiteX40" fmla="*/ 7688504 w 10248824"/>
                <a:gd name="connsiteY40" fmla="*/ 371991 h 6819423"/>
                <a:gd name="connsiteX41" fmla="*/ 6810680 w 10248824"/>
                <a:gd name="connsiteY41" fmla="*/ 454287 h 6819423"/>
                <a:gd name="connsiteX42" fmla="*/ 6371768 w 10248824"/>
                <a:gd name="connsiteY42" fmla="*/ 500007 h 6819423"/>
                <a:gd name="connsiteX43" fmla="*/ 6079160 w 10248824"/>
                <a:gd name="connsiteY43" fmla="*/ 527439 h 6819423"/>
                <a:gd name="connsiteX44" fmla="*/ 5567096 w 10248824"/>
                <a:gd name="connsiteY44" fmla="*/ 564015 h 6819423"/>
                <a:gd name="connsiteX45" fmla="*/ 4789856 w 10248824"/>
                <a:gd name="connsiteY45" fmla="*/ 573159 h 6819423"/>
                <a:gd name="connsiteX46" fmla="*/ 565328 w 10248824"/>
                <a:gd name="connsiteY46" fmla="*/ 518295 h 6819423"/>
                <a:gd name="connsiteX47" fmla="*/ 971323 w 10248824"/>
                <a:gd name="connsiteY47" fmla="*/ 521606 h 6819423"/>
                <a:gd name="connsiteX0" fmla="*/ 971323 w 10381731"/>
                <a:gd name="connsiteY0" fmla="*/ 414369 h 6712186"/>
                <a:gd name="connsiteX1" fmla="*/ 254432 w 10381731"/>
                <a:gd name="connsiteY1" fmla="*/ 475066 h 6712186"/>
                <a:gd name="connsiteX2" fmla="*/ 162992 w 10381731"/>
                <a:gd name="connsiteY2" fmla="*/ 1307170 h 6712186"/>
                <a:gd name="connsiteX3" fmla="*/ 135560 w 10381731"/>
                <a:gd name="connsiteY3" fmla="*/ 1645498 h 6712186"/>
                <a:gd name="connsiteX4" fmla="*/ 126416 w 10381731"/>
                <a:gd name="connsiteY4" fmla="*/ 1974682 h 6712186"/>
                <a:gd name="connsiteX5" fmla="*/ 108128 w 10381731"/>
                <a:gd name="connsiteY5" fmla="*/ 2230714 h 6712186"/>
                <a:gd name="connsiteX6" fmla="*/ 98984 w 10381731"/>
                <a:gd name="connsiteY6" fmla="*/ 3044530 h 6712186"/>
                <a:gd name="connsiteX7" fmla="*/ 80696 w 10381731"/>
                <a:gd name="connsiteY7" fmla="*/ 3620602 h 6712186"/>
                <a:gd name="connsiteX8" fmla="*/ 71552 w 10381731"/>
                <a:gd name="connsiteY8" fmla="*/ 4379554 h 6712186"/>
                <a:gd name="connsiteX9" fmla="*/ 53264 w 10381731"/>
                <a:gd name="connsiteY9" fmla="*/ 5239090 h 6712186"/>
                <a:gd name="connsiteX10" fmla="*/ 62408 w 10381731"/>
                <a:gd name="connsiteY10" fmla="*/ 5897458 h 6712186"/>
                <a:gd name="connsiteX11" fmla="*/ 236144 w 10381731"/>
                <a:gd name="connsiteY11" fmla="*/ 6272362 h 6712186"/>
                <a:gd name="connsiteX12" fmla="*/ 2595296 w 10381731"/>
                <a:gd name="connsiteY12" fmla="*/ 6683842 h 6712186"/>
                <a:gd name="connsiteX13" fmla="*/ 4415004 w 10381731"/>
                <a:gd name="connsiteY13" fmla="*/ 6682756 h 6712186"/>
                <a:gd name="connsiteX14" fmla="*/ 7478192 w 10381731"/>
                <a:gd name="connsiteY14" fmla="*/ 6400378 h 6712186"/>
                <a:gd name="connsiteX15" fmla="*/ 9654464 w 10381731"/>
                <a:gd name="connsiteY15" fmla="*/ 6391234 h 6712186"/>
                <a:gd name="connsiteX16" fmla="*/ 9681896 w 10381731"/>
                <a:gd name="connsiteY16" fmla="*/ 6382090 h 6712186"/>
                <a:gd name="connsiteX17" fmla="*/ 9773336 w 10381731"/>
                <a:gd name="connsiteY17" fmla="*/ 6363802 h 6712186"/>
                <a:gd name="connsiteX18" fmla="*/ 9828200 w 10381731"/>
                <a:gd name="connsiteY18" fmla="*/ 6345514 h 6712186"/>
                <a:gd name="connsiteX19" fmla="*/ 9892208 w 10381731"/>
                <a:gd name="connsiteY19" fmla="*/ 6318082 h 6712186"/>
                <a:gd name="connsiteX20" fmla="*/ 10020224 w 10381731"/>
                <a:gd name="connsiteY20" fmla="*/ 6199210 h 6712186"/>
                <a:gd name="connsiteX21" fmla="*/ 10056800 w 10381731"/>
                <a:gd name="connsiteY21" fmla="*/ 6162634 h 6712186"/>
                <a:gd name="connsiteX22" fmla="*/ 10102520 w 10381731"/>
                <a:gd name="connsiteY22" fmla="*/ 6080338 h 6712186"/>
                <a:gd name="connsiteX23" fmla="*/ 10111664 w 10381731"/>
                <a:gd name="connsiteY23" fmla="*/ 6052906 h 6712186"/>
                <a:gd name="connsiteX24" fmla="*/ 10129952 w 10381731"/>
                <a:gd name="connsiteY24" fmla="*/ 5979754 h 6712186"/>
                <a:gd name="connsiteX25" fmla="*/ 10148240 w 10381731"/>
                <a:gd name="connsiteY25" fmla="*/ 5897458 h 6712186"/>
                <a:gd name="connsiteX26" fmla="*/ 10166528 w 10381731"/>
                <a:gd name="connsiteY26" fmla="*/ 5678002 h 6712186"/>
                <a:gd name="connsiteX27" fmla="*/ 10175672 w 10381731"/>
                <a:gd name="connsiteY27" fmla="*/ 5632282 h 6712186"/>
                <a:gd name="connsiteX28" fmla="*/ 10184816 w 10381731"/>
                <a:gd name="connsiteY28" fmla="*/ 5522554 h 6712186"/>
                <a:gd name="connsiteX29" fmla="*/ 10212248 w 10381731"/>
                <a:gd name="connsiteY29" fmla="*/ 5147650 h 6712186"/>
                <a:gd name="connsiteX30" fmla="*/ 10221392 w 10381731"/>
                <a:gd name="connsiteY30" fmla="*/ 4727026 h 6712186"/>
                <a:gd name="connsiteX31" fmla="*/ 10248824 w 10381731"/>
                <a:gd name="connsiteY31" fmla="*/ 4470994 h 6712186"/>
                <a:gd name="connsiteX32" fmla="*/ 10239680 w 10381731"/>
                <a:gd name="connsiteY32" fmla="*/ 3090250 h 6712186"/>
                <a:gd name="connsiteX33" fmla="*/ 10230536 w 10381731"/>
                <a:gd name="connsiteY33" fmla="*/ 2934802 h 6712186"/>
                <a:gd name="connsiteX34" fmla="*/ 10175672 w 10381731"/>
                <a:gd name="connsiteY34" fmla="*/ 109306 h 6712186"/>
                <a:gd name="connsiteX35" fmla="*/ 10381586 w 10381731"/>
                <a:gd name="connsiteY35" fmla="*/ 530278 h 6712186"/>
                <a:gd name="connsiteX36" fmla="*/ 10029368 w 10381731"/>
                <a:gd name="connsiteY36" fmla="*/ 100162 h 6712186"/>
                <a:gd name="connsiteX37" fmla="*/ 9663608 w 10381731"/>
                <a:gd name="connsiteY37" fmla="*/ 155026 h 6712186"/>
                <a:gd name="connsiteX38" fmla="*/ 9233840 w 10381731"/>
                <a:gd name="connsiteY38" fmla="*/ 200746 h 6712186"/>
                <a:gd name="connsiteX39" fmla="*/ 8657768 w 10381731"/>
                <a:gd name="connsiteY39" fmla="*/ 246466 h 6712186"/>
                <a:gd name="connsiteX40" fmla="*/ 7688504 w 10381731"/>
                <a:gd name="connsiteY40" fmla="*/ 264754 h 6712186"/>
                <a:gd name="connsiteX41" fmla="*/ 6810680 w 10381731"/>
                <a:gd name="connsiteY41" fmla="*/ 347050 h 6712186"/>
                <a:gd name="connsiteX42" fmla="*/ 6371768 w 10381731"/>
                <a:gd name="connsiteY42" fmla="*/ 392770 h 6712186"/>
                <a:gd name="connsiteX43" fmla="*/ 6079160 w 10381731"/>
                <a:gd name="connsiteY43" fmla="*/ 420202 h 6712186"/>
                <a:gd name="connsiteX44" fmla="*/ 5567096 w 10381731"/>
                <a:gd name="connsiteY44" fmla="*/ 456778 h 6712186"/>
                <a:gd name="connsiteX45" fmla="*/ 4789856 w 10381731"/>
                <a:gd name="connsiteY45" fmla="*/ 465922 h 6712186"/>
                <a:gd name="connsiteX46" fmla="*/ 565328 w 10381731"/>
                <a:gd name="connsiteY46" fmla="*/ 411058 h 6712186"/>
                <a:gd name="connsiteX47" fmla="*/ 971323 w 10381731"/>
                <a:gd name="connsiteY47" fmla="*/ 414369 h 6712186"/>
                <a:gd name="connsiteX0" fmla="*/ 971323 w 10248824"/>
                <a:gd name="connsiteY0" fmla="*/ 758463 h 7056280"/>
                <a:gd name="connsiteX1" fmla="*/ 254432 w 10248824"/>
                <a:gd name="connsiteY1" fmla="*/ 819160 h 7056280"/>
                <a:gd name="connsiteX2" fmla="*/ 162992 w 10248824"/>
                <a:gd name="connsiteY2" fmla="*/ 1651264 h 7056280"/>
                <a:gd name="connsiteX3" fmla="*/ 135560 w 10248824"/>
                <a:gd name="connsiteY3" fmla="*/ 1989592 h 7056280"/>
                <a:gd name="connsiteX4" fmla="*/ 126416 w 10248824"/>
                <a:gd name="connsiteY4" fmla="*/ 2318776 h 7056280"/>
                <a:gd name="connsiteX5" fmla="*/ 108128 w 10248824"/>
                <a:gd name="connsiteY5" fmla="*/ 2574808 h 7056280"/>
                <a:gd name="connsiteX6" fmla="*/ 98984 w 10248824"/>
                <a:gd name="connsiteY6" fmla="*/ 3388624 h 7056280"/>
                <a:gd name="connsiteX7" fmla="*/ 80696 w 10248824"/>
                <a:gd name="connsiteY7" fmla="*/ 3964696 h 7056280"/>
                <a:gd name="connsiteX8" fmla="*/ 71552 w 10248824"/>
                <a:gd name="connsiteY8" fmla="*/ 4723648 h 7056280"/>
                <a:gd name="connsiteX9" fmla="*/ 53264 w 10248824"/>
                <a:gd name="connsiteY9" fmla="*/ 5583184 h 7056280"/>
                <a:gd name="connsiteX10" fmla="*/ 62408 w 10248824"/>
                <a:gd name="connsiteY10" fmla="*/ 6241552 h 7056280"/>
                <a:gd name="connsiteX11" fmla="*/ 236144 w 10248824"/>
                <a:gd name="connsiteY11" fmla="*/ 6616456 h 7056280"/>
                <a:gd name="connsiteX12" fmla="*/ 2595296 w 10248824"/>
                <a:gd name="connsiteY12" fmla="*/ 7027936 h 7056280"/>
                <a:gd name="connsiteX13" fmla="*/ 4415004 w 10248824"/>
                <a:gd name="connsiteY13" fmla="*/ 7026850 h 7056280"/>
                <a:gd name="connsiteX14" fmla="*/ 7478192 w 10248824"/>
                <a:gd name="connsiteY14" fmla="*/ 6744472 h 7056280"/>
                <a:gd name="connsiteX15" fmla="*/ 9654464 w 10248824"/>
                <a:gd name="connsiteY15" fmla="*/ 6735328 h 7056280"/>
                <a:gd name="connsiteX16" fmla="*/ 9681896 w 10248824"/>
                <a:gd name="connsiteY16" fmla="*/ 6726184 h 7056280"/>
                <a:gd name="connsiteX17" fmla="*/ 9773336 w 10248824"/>
                <a:gd name="connsiteY17" fmla="*/ 6707896 h 7056280"/>
                <a:gd name="connsiteX18" fmla="*/ 9828200 w 10248824"/>
                <a:gd name="connsiteY18" fmla="*/ 6689608 h 7056280"/>
                <a:gd name="connsiteX19" fmla="*/ 9892208 w 10248824"/>
                <a:gd name="connsiteY19" fmla="*/ 6662176 h 7056280"/>
                <a:gd name="connsiteX20" fmla="*/ 10020224 w 10248824"/>
                <a:gd name="connsiteY20" fmla="*/ 6543304 h 7056280"/>
                <a:gd name="connsiteX21" fmla="*/ 10056800 w 10248824"/>
                <a:gd name="connsiteY21" fmla="*/ 6506728 h 7056280"/>
                <a:gd name="connsiteX22" fmla="*/ 10102520 w 10248824"/>
                <a:gd name="connsiteY22" fmla="*/ 6424432 h 7056280"/>
                <a:gd name="connsiteX23" fmla="*/ 10111664 w 10248824"/>
                <a:gd name="connsiteY23" fmla="*/ 6397000 h 7056280"/>
                <a:gd name="connsiteX24" fmla="*/ 10129952 w 10248824"/>
                <a:gd name="connsiteY24" fmla="*/ 6323848 h 7056280"/>
                <a:gd name="connsiteX25" fmla="*/ 10148240 w 10248824"/>
                <a:gd name="connsiteY25" fmla="*/ 6241552 h 7056280"/>
                <a:gd name="connsiteX26" fmla="*/ 10166528 w 10248824"/>
                <a:gd name="connsiteY26" fmla="*/ 6022096 h 7056280"/>
                <a:gd name="connsiteX27" fmla="*/ 10175672 w 10248824"/>
                <a:gd name="connsiteY27" fmla="*/ 5976376 h 7056280"/>
                <a:gd name="connsiteX28" fmla="*/ 10184816 w 10248824"/>
                <a:gd name="connsiteY28" fmla="*/ 5866648 h 7056280"/>
                <a:gd name="connsiteX29" fmla="*/ 10212248 w 10248824"/>
                <a:gd name="connsiteY29" fmla="*/ 5491744 h 7056280"/>
                <a:gd name="connsiteX30" fmla="*/ 10221392 w 10248824"/>
                <a:gd name="connsiteY30" fmla="*/ 5071120 h 7056280"/>
                <a:gd name="connsiteX31" fmla="*/ 10248824 w 10248824"/>
                <a:gd name="connsiteY31" fmla="*/ 4815088 h 7056280"/>
                <a:gd name="connsiteX32" fmla="*/ 10239680 w 10248824"/>
                <a:gd name="connsiteY32" fmla="*/ 3434344 h 7056280"/>
                <a:gd name="connsiteX33" fmla="*/ 10230536 w 10248824"/>
                <a:gd name="connsiteY33" fmla="*/ 3278896 h 7056280"/>
                <a:gd name="connsiteX34" fmla="*/ 10175672 w 10248824"/>
                <a:gd name="connsiteY34" fmla="*/ 453400 h 7056280"/>
                <a:gd name="connsiteX35" fmla="*/ 10132473 w 10248824"/>
                <a:gd name="connsiteY35" fmla="*/ 2476 h 7056280"/>
                <a:gd name="connsiteX36" fmla="*/ 10029368 w 10248824"/>
                <a:gd name="connsiteY36" fmla="*/ 444256 h 7056280"/>
                <a:gd name="connsiteX37" fmla="*/ 9663608 w 10248824"/>
                <a:gd name="connsiteY37" fmla="*/ 499120 h 7056280"/>
                <a:gd name="connsiteX38" fmla="*/ 9233840 w 10248824"/>
                <a:gd name="connsiteY38" fmla="*/ 544840 h 7056280"/>
                <a:gd name="connsiteX39" fmla="*/ 8657768 w 10248824"/>
                <a:gd name="connsiteY39" fmla="*/ 590560 h 7056280"/>
                <a:gd name="connsiteX40" fmla="*/ 7688504 w 10248824"/>
                <a:gd name="connsiteY40" fmla="*/ 608848 h 7056280"/>
                <a:gd name="connsiteX41" fmla="*/ 6810680 w 10248824"/>
                <a:gd name="connsiteY41" fmla="*/ 691144 h 7056280"/>
                <a:gd name="connsiteX42" fmla="*/ 6371768 w 10248824"/>
                <a:gd name="connsiteY42" fmla="*/ 736864 h 7056280"/>
                <a:gd name="connsiteX43" fmla="*/ 6079160 w 10248824"/>
                <a:gd name="connsiteY43" fmla="*/ 764296 h 7056280"/>
                <a:gd name="connsiteX44" fmla="*/ 5567096 w 10248824"/>
                <a:gd name="connsiteY44" fmla="*/ 800872 h 7056280"/>
                <a:gd name="connsiteX45" fmla="*/ 4789856 w 10248824"/>
                <a:gd name="connsiteY45" fmla="*/ 810016 h 7056280"/>
                <a:gd name="connsiteX46" fmla="*/ 565328 w 10248824"/>
                <a:gd name="connsiteY46" fmla="*/ 755152 h 7056280"/>
                <a:gd name="connsiteX47" fmla="*/ 971323 w 10248824"/>
                <a:gd name="connsiteY47" fmla="*/ 758463 h 7056280"/>
                <a:gd name="connsiteX0" fmla="*/ 971323 w 10248824"/>
                <a:gd name="connsiteY0" fmla="*/ 755987 h 7053804"/>
                <a:gd name="connsiteX1" fmla="*/ 254432 w 10248824"/>
                <a:gd name="connsiteY1" fmla="*/ 816684 h 7053804"/>
                <a:gd name="connsiteX2" fmla="*/ 162992 w 10248824"/>
                <a:gd name="connsiteY2" fmla="*/ 1648788 h 7053804"/>
                <a:gd name="connsiteX3" fmla="*/ 135560 w 10248824"/>
                <a:gd name="connsiteY3" fmla="*/ 1987116 h 7053804"/>
                <a:gd name="connsiteX4" fmla="*/ 126416 w 10248824"/>
                <a:gd name="connsiteY4" fmla="*/ 2316300 h 7053804"/>
                <a:gd name="connsiteX5" fmla="*/ 108128 w 10248824"/>
                <a:gd name="connsiteY5" fmla="*/ 2572332 h 7053804"/>
                <a:gd name="connsiteX6" fmla="*/ 98984 w 10248824"/>
                <a:gd name="connsiteY6" fmla="*/ 3386148 h 7053804"/>
                <a:gd name="connsiteX7" fmla="*/ 80696 w 10248824"/>
                <a:gd name="connsiteY7" fmla="*/ 3962220 h 7053804"/>
                <a:gd name="connsiteX8" fmla="*/ 71552 w 10248824"/>
                <a:gd name="connsiteY8" fmla="*/ 4721172 h 7053804"/>
                <a:gd name="connsiteX9" fmla="*/ 53264 w 10248824"/>
                <a:gd name="connsiteY9" fmla="*/ 5580708 h 7053804"/>
                <a:gd name="connsiteX10" fmla="*/ 62408 w 10248824"/>
                <a:gd name="connsiteY10" fmla="*/ 6239076 h 7053804"/>
                <a:gd name="connsiteX11" fmla="*/ 236144 w 10248824"/>
                <a:gd name="connsiteY11" fmla="*/ 6613980 h 7053804"/>
                <a:gd name="connsiteX12" fmla="*/ 2595296 w 10248824"/>
                <a:gd name="connsiteY12" fmla="*/ 7025460 h 7053804"/>
                <a:gd name="connsiteX13" fmla="*/ 4415004 w 10248824"/>
                <a:gd name="connsiteY13" fmla="*/ 7024374 h 7053804"/>
                <a:gd name="connsiteX14" fmla="*/ 7478192 w 10248824"/>
                <a:gd name="connsiteY14" fmla="*/ 6741996 h 7053804"/>
                <a:gd name="connsiteX15" fmla="*/ 9654464 w 10248824"/>
                <a:gd name="connsiteY15" fmla="*/ 6732852 h 7053804"/>
                <a:gd name="connsiteX16" fmla="*/ 9681896 w 10248824"/>
                <a:gd name="connsiteY16" fmla="*/ 6723708 h 7053804"/>
                <a:gd name="connsiteX17" fmla="*/ 9773336 w 10248824"/>
                <a:gd name="connsiteY17" fmla="*/ 6705420 h 7053804"/>
                <a:gd name="connsiteX18" fmla="*/ 9828200 w 10248824"/>
                <a:gd name="connsiteY18" fmla="*/ 6687132 h 7053804"/>
                <a:gd name="connsiteX19" fmla="*/ 9892208 w 10248824"/>
                <a:gd name="connsiteY19" fmla="*/ 6659700 h 7053804"/>
                <a:gd name="connsiteX20" fmla="*/ 10020224 w 10248824"/>
                <a:gd name="connsiteY20" fmla="*/ 6540828 h 7053804"/>
                <a:gd name="connsiteX21" fmla="*/ 10056800 w 10248824"/>
                <a:gd name="connsiteY21" fmla="*/ 6504252 h 7053804"/>
                <a:gd name="connsiteX22" fmla="*/ 10102520 w 10248824"/>
                <a:gd name="connsiteY22" fmla="*/ 6421956 h 7053804"/>
                <a:gd name="connsiteX23" fmla="*/ 10111664 w 10248824"/>
                <a:gd name="connsiteY23" fmla="*/ 6394524 h 7053804"/>
                <a:gd name="connsiteX24" fmla="*/ 10129952 w 10248824"/>
                <a:gd name="connsiteY24" fmla="*/ 6321372 h 7053804"/>
                <a:gd name="connsiteX25" fmla="*/ 10148240 w 10248824"/>
                <a:gd name="connsiteY25" fmla="*/ 6239076 h 7053804"/>
                <a:gd name="connsiteX26" fmla="*/ 10166528 w 10248824"/>
                <a:gd name="connsiteY26" fmla="*/ 6019620 h 7053804"/>
                <a:gd name="connsiteX27" fmla="*/ 10175672 w 10248824"/>
                <a:gd name="connsiteY27" fmla="*/ 5973900 h 7053804"/>
                <a:gd name="connsiteX28" fmla="*/ 10184816 w 10248824"/>
                <a:gd name="connsiteY28" fmla="*/ 5864172 h 7053804"/>
                <a:gd name="connsiteX29" fmla="*/ 10212248 w 10248824"/>
                <a:gd name="connsiteY29" fmla="*/ 5489268 h 7053804"/>
                <a:gd name="connsiteX30" fmla="*/ 10221392 w 10248824"/>
                <a:gd name="connsiteY30" fmla="*/ 5068644 h 7053804"/>
                <a:gd name="connsiteX31" fmla="*/ 10248824 w 10248824"/>
                <a:gd name="connsiteY31" fmla="*/ 4812612 h 7053804"/>
                <a:gd name="connsiteX32" fmla="*/ 10239680 w 10248824"/>
                <a:gd name="connsiteY32" fmla="*/ 3431868 h 7053804"/>
                <a:gd name="connsiteX33" fmla="*/ 10230536 w 10248824"/>
                <a:gd name="connsiteY33" fmla="*/ 3276420 h 7053804"/>
                <a:gd name="connsiteX34" fmla="*/ 10132473 w 10248824"/>
                <a:gd name="connsiteY34" fmla="*/ 0 h 7053804"/>
                <a:gd name="connsiteX35" fmla="*/ 10029368 w 10248824"/>
                <a:gd name="connsiteY35" fmla="*/ 441780 h 7053804"/>
                <a:gd name="connsiteX36" fmla="*/ 9663608 w 10248824"/>
                <a:gd name="connsiteY36" fmla="*/ 496644 h 7053804"/>
                <a:gd name="connsiteX37" fmla="*/ 9233840 w 10248824"/>
                <a:gd name="connsiteY37" fmla="*/ 542364 h 7053804"/>
                <a:gd name="connsiteX38" fmla="*/ 8657768 w 10248824"/>
                <a:gd name="connsiteY38" fmla="*/ 588084 h 7053804"/>
                <a:gd name="connsiteX39" fmla="*/ 7688504 w 10248824"/>
                <a:gd name="connsiteY39" fmla="*/ 606372 h 7053804"/>
                <a:gd name="connsiteX40" fmla="*/ 6810680 w 10248824"/>
                <a:gd name="connsiteY40" fmla="*/ 688668 h 7053804"/>
                <a:gd name="connsiteX41" fmla="*/ 6371768 w 10248824"/>
                <a:gd name="connsiteY41" fmla="*/ 734388 h 7053804"/>
                <a:gd name="connsiteX42" fmla="*/ 6079160 w 10248824"/>
                <a:gd name="connsiteY42" fmla="*/ 761820 h 7053804"/>
                <a:gd name="connsiteX43" fmla="*/ 5567096 w 10248824"/>
                <a:gd name="connsiteY43" fmla="*/ 798396 h 7053804"/>
                <a:gd name="connsiteX44" fmla="*/ 4789856 w 10248824"/>
                <a:gd name="connsiteY44" fmla="*/ 807540 h 7053804"/>
                <a:gd name="connsiteX45" fmla="*/ 565328 w 10248824"/>
                <a:gd name="connsiteY45" fmla="*/ 752676 h 7053804"/>
                <a:gd name="connsiteX46" fmla="*/ 971323 w 10248824"/>
                <a:gd name="connsiteY46" fmla="*/ 755987 h 7053804"/>
                <a:gd name="connsiteX0" fmla="*/ 971323 w 10248824"/>
                <a:gd name="connsiteY0" fmla="*/ 314206 h 6612023"/>
                <a:gd name="connsiteX1" fmla="*/ 254432 w 10248824"/>
                <a:gd name="connsiteY1" fmla="*/ 374903 h 6612023"/>
                <a:gd name="connsiteX2" fmla="*/ 162992 w 10248824"/>
                <a:gd name="connsiteY2" fmla="*/ 1207007 h 6612023"/>
                <a:gd name="connsiteX3" fmla="*/ 135560 w 10248824"/>
                <a:gd name="connsiteY3" fmla="*/ 1545335 h 6612023"/>
                <a:gd name="connsiteX4" fmla="*/ 126416 w 10248824"/>
                <a:gd name="connsiteY4" fmla="*/ 1874519 h 6612023"/>
                <a:gd name="connsiteX5" fmla="*/ 108128 w 10248824"/>
                <a:gd name="connsiteY5" fmla="*/ 2130551 h 6612023"/>
                <a:gd name="connsiteX6" fmla="*/ 98984 w 10248824"/>
                <a:gd name="connsiteY6" fmla="*/ 2944367 h 6612023"/>
                <a:gd name="connsiteX7" fmla="*/ 80696 w 10248824"/>
                <a:gd name="connsiteY7" fmla="*/ 3520439 h 6612023"/>
                <a:gd name="connsiteX8" fmla="*/ 71552 w 10248824"/>
                <a:gd name="connsiteY8" fmla="*/ 4279391 h 6612023"/>
                <a:gd name="connsiteX9" fmla="*/ 53264 w 10248824"/>
                <a:gd name="connsiteY9" fmla="*/ 5138927 h 6612023"/>
                <a:gd name="connsiteX10" fmla="*/ 62408 w 10248824"/>
                <a:gd name="connsiteY10" fmla="*/ 5797295 h 6612023"/>
                <a:gd name="connsiteX11" fmla="*/ 236144 w 10248824"/>
                <a:gd name="connsiteY11" fmla="*/ 6172199 h 6612023"/>
                <a:gd name="connsiteX12" fmla="*/ 2595296 w 10248824"/>
                <a:gd name="connsiteY12" fmla="*/ 6583679 h 6612023"/>
                <a:gd name="connsiteX13" fmla="*/ 4415004 w 10248824"/>
                <a:gd name="connsiteY13" fmla="*/ 6582593 h 6612023"/>
                <a:gd name="connsiteX14" fmla="*/ 7478192 w 10248824"/>
                <a:gd name="connsiteY14" fmla="*/ 6300215 h 6612023"/>
                <a:gd name="connsiteX15" fmla="*/ 9654464 w 10248824"/>
                <a:gd name="connsiteY15" fmla="*/ 6291071 h 6612023"/>
                <a:gd name="connsiteX16" fmla="*/ 9681896 w 10248824"/>
                <a:gd name="connsiteY16" fmla="*/ 6281927 h 6612023"/>
                <a:gd name="connsiteX17" fmla="*/ 9773336 w 10248824"/>
                <a:gd name="connsiteY17" fmla="*/ 6263639 h 6612023"/>
                <a:gd name="connsiteX18" fmla="*/ 9828200 w 10248824"/>
                <a:gd name="connsiteY18" fmla="*/ 6245351 h 6612023"/>
                <a:gd name="connsiteX19" fmla="*/ 9892208 w 10248824"/>
                <a:gd name="connsiteY19" fmla="*/ 6217919 h 6612023"/>
                <a:gd name="connsiteX20" fmla="*/ 10020224 w 10248824"/>
                <a:gd name="connsiteY20" fmla="*/ 6099047 h 6612023"/>
                <a:gd name="connsiteX21" fmla="*/ 10056800 w 10248824"/>
                <a:gd name="connsiteY21" fmla="*/ 6062471 h 6612023"/>
                <a:gd name="connsiteX22" fmla="*/ 10102520 w 10248824"/>
                <a:gd name="connsiteY22" fmla="*/ 5980175 h 6612023"/>
                <a:gd name="connsiteX23" fmla="*/ 10111664 w 10248824"/>
                <a:gd name="connsiteY23" fmla="*/ 5952743 h 6612023"/>
                <a:gd name="connsiteX24" fmla="*/ 10129952 w 10248824"/>
                <a:gd name="connsiteY24" fmla="*/ 5879591 h 6612023"/>
                <a:gd name="connsiteX25" fmla="*/ 10148240 w 10248824"/>
                <a:gd name="connsiteY25" fmla="*/ 5797295 h 6612023"/>
                <a:gd name="connsiteX26" fmla="*/ 10166528 w 10248824"/>
                <a:gd name="connsiteY26" fmla="*/ 5577839 h 6612023"/>
                <a:gd name="connsiteX27" fmla="*/ 10175672 w 10248824"/>
                <a:gd name="connsiteY27" fmla="*/ 5532119 h 6612023"/>
                <a:gd name="connsiteX28" fmla="*/ 10184816 w 10248824"/>
                <a:gd name="connsiteY28" fmla="*/ 5422391 h 6612023"/>
                <a:gd name="connsiteX29" fmla="*/ 10212248 w 10248824"/>
                <a:gd name="connsiteY29" fmla="*/ 5047487 h 6612023"/>
                <a:gd name="connsiteX30" fmla="*/ 10221392 w 10248824"/>
                <a:gd name="connsiteY30" fmla="*/ 4626863 h 6612023"/>
                <a:gd name="connsiteX31" fmla="*/ 10248824 w 10248824"/>
                <a:gd name="connsiteY31" fmla="*/ 4370831 h 6612023"/>
                <a:gd name="connsiteX32" fmla="*/ 10239680 w 10248824"/>
                <a:gd name="connsiteY32" fmla="*/ 2990087 h 6612023"/>
                <a:gd name="connsiteX33" fmla="*/ 10230536 w 10248824"/>
                <a:gd name="connsiteY33" fmla="*/ 2834639 h 6612023"/>
                <a:gd name="connsiteX34" fmla="*/ 10029368 w 10248824"/>
                <a:gd name="connsiteY34" fmla="*/ -1 h 6612023"/>
                <a:gd name="connsiteX35" fmla="*/ 9663608 w 10248824"/>
                <a:gd name="connsiteY35" fmla="*/ 54863 h 6612023"/>
                <a:gd name="connsiteX36" fmla="*/ 9233840 w 10248824"/>
                <a:gd name="connsiteY36" fmla="*/ 100583 h 6612023"/>
                <a:gd name="connsiteX37" fmla="*/ 8657768 w 10248824"/>
                <a:gd name="connsiteY37" fmla="*/ 146303 h 6612023"/>
                <a:gd name="connsiteX38" fmla="*/ 7688504 w 10248824"/>
                <a:gd name="connsiteY38" fmla="*/ 164591 h 6612023"/>
                <a:gd name="connsiteX39" fmla="*/ 6810680 w 10248824"/>
                <a:gd name="connsiteY39" fmla="*/ 246887 h 6612023"/>
                <a:gd name="connsiteX40" fmla="*/ 6371768 w 10248824"/>
                <a:gd name="connsiteY40" fmla="*/ 292607 h 6612023"/>
                <a:gd name="connsiteX41" fmla="*/ 6079160 w 10248824"/>
                <a:gd name="connsiteY41" fmla="*/ 320039 h 6612023"/>
                <a:gd name="connsiteX42" fmla="*/ 5567096 w 10248824"/>
                <a:gd name="connsiteY42" fmla="*/ 356615 h 6612023"/>
                <a:gd name="connsiteX43" fmla="*/ 4789856 w 10248824"/>
                <a:gd name="connsiteY43" fmla="*/ 365759 h 6612023"/>
                <a:gd name="connsiteX44" fmla="*/ 565328 w 10248824"/>
                <a:gd name="connsiteY44" fmla="*/ 310895 h 6612023"/>
                <a:gd name="connsiteX45" fmla="*/ 971323 w 10248824"/>
                <a:gd name="connsiteY45" fmla="*/ 314206 h 6612023"/>
                <a:gd name="connsiteX0" fmla="*/ 971323 w 10248824"/>
                <a:gd name="connsiteY0" fmla="*/ 314310 h 6612127"/>
                <a:gd name="connsiteX1" fmla="*/ 254432 w 10248824"/>
                <a:gd name="connsiteY1" fmla="*/ 375007 h 6612127"/>
                <a:gd name="connsiteX2" fmla="*/ 162992 w 10248824"/>
                <a:gd name="connsiteY2" fmla="*/ 1207111 h 6612127"/>
                <a:gd name="connsiteX3" fmla="*/ 135560 w 10248824"/>
                <a:gd name="connsiteY3" fmla="*/ 1545439 h 6612127"/>
                <a:gd name="connsiteX4" fmla="*/ 126416 w 10248824"/>
                <a:gd name="connsiteY4" fmla="*/ 1874623 h 6612127"/>
                <a:gd name="connsiteX5" fmla="*/ 108128 w 10248824"/>
                <a:gd name="connsiteY5" fmla="*/ 2130655 h 6612127"/>
                <a:gd name="connsiteX6" fmla="*/ 98984 w 10248824"/>
                <a:gd name="connsiteY6" fmla="*/ 2944471 h 6612127"/>
                <a:gd name="connsiteX7" fmla="*/ 80696 w 10248824"/>
                <a:gd name="connsiteY7" fmla="*/ 3520543 h 6612127"/>
                <a:gd name="connsiteX8" fmla="*/ 71552 w 10248824"/>
                <a:gd name="connsiteY8" fmla="*/ 4279495 h 6612127"/>
                <a:gd name="connsiteX9" fmla="*/ 53264 w 10248824"/>
                <a:gd name="connsiteY9" fmla="*/ 5139031 h 6612127"/>
                <a:gd name="connsiteX10" fmla="*/ 62408 w 10248824"/>
                <a:gd name="connsiteY10" fmla="*/ 5797399 h 6612127"/>
                <a:gd name="connsiteX11" fmla="*/ 236144 w 10248824"/>
                <a:gd name="connsiteY11" fmla="*/ 6172303 h 6612127"/>
                <a:gd name="connsiteX12" fmla="*/ 2595296 w 10248824"/>
                <a:gd name="connsiteY12" fmla="*/ 6583783 h 6612127"/>
                <a:gd name="connsiteX13" fmla="*/ 4415004 w 10248824"/>
                <a:gd name="connsiteY13" fmla="*/ 6582697 h 6612127"/>
                <a:gd name="connsiteX14" fmla="*/ 7478192 w 10248824"/>
                <a:gd name="connsiteY14" fmla="*/ 6300319 h 6612127"/>
                <a:gd name="connsiteX15" fmla="*/ 9654464 w 10248824"/>
                <a:gd name="connsiteY15" fmla="*/ 6291175 h 6612127"/>
                <a:gd name="connsiteX16" fmla="*/ 9681896 w 10248824"/>
                <a:gd name="connsiteY16" fmla="*/ 6282031 h 6612127"/>
                <a:gd name="connsiteX17" fmla="*/ 9773336 w 10248824"/>
                <a:gd name="connsiteY17" fmla="*/ 6263743 h 6612127"/>
                <a:gd name="connsiteX18" fmla="*/ 9828200 w 10248824"/>
                <a:gd name="connsiteY18" fmla="*/ 6245455 h 6612127"/>
                <a:gd name="connsiteX19" fmla="*/ 9892208 w 10248824"/>
                <a:gd name="connsiteY19" fmla="*/ 6218023 h 6612127"/>
                <a:gd name="connsiteX20" fmla="*/ 10020224 w 10248824"/>
                <a:gd name="connsiteY20" fmla="*/ 6099151 h 6612127"/>
                <a:gd name="connsiteX21" fmla="*/ 10056800 w 10248824"/>
                <a:gd name="connsiteY21" fmla="*/ 6062575 h 6612127"/>
                <a:gd name="connsiteX22" fmla="*/ 10102520 w 10248824"/>
                <a:gd name="connsiteY22" fmla="*/ 5980279 h 6612127"/>
                <a:gd name="connsiteX23" fmla="*/ 10111664 w 10248824"/>
                <a:gd name="connsiteY23" fmla="*/ 5952847 h 6612127"/>
                <a:gd name="connsiteX24" fmla="*/ 10129952 w 10248824"/>
                <a:gd name="connsiteY24" fmla="*/ 5879695 h 6612127"/>
                <a:gd name="connsiteX25" fmla="*/ 10148240 w 10248824"/>
                <a:gd name="connsiteY25" fmla="*/ 5797399 h 6612127"/>
                <a:gd name="connsiteX26" fmla="*/ 10166528 w 10248824"/>
                <a:gd name="connsiteY26" fmla="*/ 5577943 h 6612127"/>
                <a:gd name="connsiteX27" fmla="*/ 10175672 w 10248824"/>
                <a:gd name="connsiteY27" fmla="*/ 5532223 h 6612127"/>
                <a:gd name="connsiteX28" fmla="*/ 10184816 w 10248824"/>
                <a:gd name="connsiteY28" fmla="*/ 5422495 h 6612127"/>
                <a:gd name="connsiteX29" fmla="*/ 10212248 w 10248824"/>
                <a:gd name="connsiteY29" fmla="*/ 5047591 h 6612127"/>
                <a:gd name="connsiteX30" fmla="*/ 10221392 w 10248824"/>
                <a:gd name="connsiteY30" fmla="*/ 4626967 h 6612127"/>
                <a:gd name="connsiteX31" fmla="*/ 10248824 w 10248824"/>
                <a:gd name="connsiteY31" fmla="*/ 4370935 h 6612127"/>
                <a:gd name="connsiteX32" fmla="*/ 10239680 w 10248824"/>
                <a:gd name="connsiteY32" fmla="*/ 2990191 h 6612127"/>
                <a:gd name="connsiteX33" fmla="*/ 10230536 w 10248824"/>
                <a:gd name="connsiteY33" fmla="*/ 2834743 h 6612127"/>
                <a:gd name="connsiteX34" fmla="*/ 10029368 w 10248824"/>
                <a:gd name="connsiteY34" fmla="*/ 103 h 6612127"/>
                <a:gd name="connsiteX35" fmla="*/ 9663608 w 10248824"/>
                <a:gd name="connsiteY35" fmla="*/ 54967 h 6612127"/>
                <a:gd name="connsiteX36" fmla="*/ 9233840 w 10248824"/>
                <a:gd name="connsiteY36" fmla="*/ 100687 h 6612127"/>
                <a:gd name="connsiteX37" fmla="*/ 8657768 w 10248824"/>
                <a:gd name="connsiteY37" fmla="*/ 146407 h 6612127"/>
                <a:gd name="connsiteX38" fmla="*/ 7688504 w 10248824"/>
                <a:gd name="connsiteY38" fmla="*/ 164695 h 6612127"/>
                <a:gd name="connsiteX39" fmla="*/ 6810680 w 10248824"/>
                <a:gd name="connsiteY39" fmla="*/ 246991 h 6612127"/>
                <a:gd name="connsiteX40" fmla="*/ 6371768 w 10248824"/>
                <a:gd name="connsiteY40" fmla="*/ 292711 h 6612127"/>
                <a:gd name="connsiteX41" fmla="*/ 6079160 w 10248824"/>
                <a:gd name="connsiteY41" fmla="*/ 320143 h 6612127"/>
                <a:gd name="connsiteX42" fmla="*/ 5567096 w 10248824"/>
                <a:gd name="connsiteY42" fmla="*/ 356719 h 6612127"/>
                <a:gd name="connsiteX43" fmla="*/ 4789856 w 10248824"/>
                <a:gd name="connsiteY43" fmla="*/ 365863 h 6612127"/>
                <a:gd name="connsiteX44" fmla="*/ 565328 w 10248824"/>
                <a:gd name="connsiteY44" fmla="*/ 310999 h 6612127"/>
                <a:gd name="connsiteX45" fmla="*/ 971323 w 10248824"/>
                <a:gd name="connsiteY45" fmla="*/ 314310 h 6612127"/>
                <a:gd name="connsiteX0" fmla="*/ 971323 w 10331751"/>
                <a:gd name="connsiteY0" fmla="*/ 450960 h 6748777"/>
                <a:gd name="connsiteX1" fmla="*/ 254432 w 10331751"/>
                <a:gd name="connsiteY1" fmla="*/ 511657 h 6748777"/>
                <a:gd name="connsiteX2" fmla="*/ 162992 w 10331751"/>
                <a:gd name="connsiteY2" fmla="*/ 1343761 h 6748777"/>
                <a:gd name="connsiteX3" fmla="*/ 135560 w 10331751"/>
                <a:gd name="connsiteY3" fmla="*/ 1682089 h 6748777"/>
                <a:gd name="connsiteX4" fmla="*/ 126416 w 10331751"/>
                <a:gd name="connsiteY4" fmla="*/ 2011273 h 6748777"/>
                <a:gd name="connsiteX5" fmla="*/ 108128 w 10331751"/>
                <a:gd name="connsiteY5" fmla="*/ 2267305 h 6748777"/>
                <a:gd name="connsiteX6" fmla="*/ 98984 w 10331751"/>
                <a:gd name="connsiteY6" fmla="*/ 3081121 h 6748777"/>
                <a:gd name="connsiteX7" fmla="*/ 80696 w 10331751"/>
                <a:gd name="connsiteY7" fmla="*/ 3657193 h 6748777"/>
                <a:gd name="connsiteX8" fmla="*/ 71552 w 10331751"/>
                <a:gd name="connsiteY8" fmla="*/ 4416145 h 6748777"/>
                <a:gd name="connsiteX9" fmla="*/ 53264 w 10331751"/>
                <a:gd name="connsiteY9" fmla="*/ 5275681 h 6748777"/>
                <a:gd name="connsiteX10" fmla="*/ 62408 w 10331751"/>
                <a:gd name="connsiteY10" fmla="*/ 5934049 h 6748777"/>
                <a:gd name="connsiteX11" fmla="*/ 236144 w 10331751"/>
                <a:gd name="connsiteY11" fmla="*/ 6308953 h 6748777"/>
                <a:gd name="connsiteX12" fmla="*/ 2595296 w 10331751"/>
                <a:gd name="connsiteY12" fmla="*/ 6720433 h 6748777"/>
                <a:gd name="connsiteX13" fmla="*/ 4415004 w 10331751"/>
                <a:gd name="connsiteY13" fmla="*/ 6719347 h 6748777"/>
                <a:gd name="connsiteX14" fmla="*/ 7478192 w 10331751"/>
                <a:gd name="connsiteY14" fmla="*/ 6436969 h 6748777"/>
                <a:gd name="connsiteX15" fmla="*/ 9654464 w 10331751"/>
                <a:gd name="connsiteY15" fmla="*/ 6427825 h 6748777"/>
                <a:gd name="connsiteX16" fmla="*/ 9681896 w 10331751"/>
                <a:gd name="connsiteY16" fmla="*/ 6418681 h 6748777"/>
                <a:gd name="connsiteX17" fmla="*/ 9773336 w 10331751"/>
                <a:gd name="connsiteY17" fmla="*/ 6400393 h 6748777"/>
                <a:gd name="connsiteX18" fmla="*/ 9828200 w 10331751"/>
                <a:gd name="connsiteY18" fmla="*/ 6382105 h 6748777"/>
                <a:gd name="connsiteX19" fmla="*/ 9892208 w 10331751"/>
                <a:gd name="connsiteY19" fmla="*/ 6354673 h 6748777"/>
                <a:gd name="connsiteX20" fmla="*/ 10020224 w 10331751"/>
                <a:gd name="connsiteY20" fmla="*/ 6235801 h 6748777"/>
                <a:gd name="connsiteX21" fmla="*/ 10056800 w 10331751"/>
                <a:gd name="connsiteY21" fmla="*/ 6199225 h 6748777"/>
                <a:gd name="connsiteX22" fmla="*/ 10102520 w 10331751"/>
                <a:gd name="connsiteY22" fmla="*/ 6116929 h 6748777"/>
                <a:gd name="connsiteX23" fmla="*/ 10111664 w 10331751"/>
                <a:gd name="connsiteY23" fmla="*/ 6089497 h 6748777"/>
                <a:gd name="connsiteX24" fmla="*/ 10129952 w 10331751"/>
                <a:gd name="connsiteY24" fmla="*/ 6016345 h 6748777"/>
                <a:gd name="connsiteX25" fmla="*/ 10148240 w 10331751"/>
                <a:gd name="connsiteY25" fmla="*/ 5934049 h 6748777"/>
                <a:gd name="connsiteX26" fmla="*/ 10166528 w 10331751"/>
                <a:gd name="connsiteY26" fmla="*/ 5714593 h 6748777"/>
                <a:gd name="connsiteX27" fmla="*/ 10175672 w 10331751"/>
                <a:gd name="connsiteY27" fmla="*/ 5668873 h 6748777"/>
                <a:gd name="connsiteX28" fmla="*/ 10184816 w 10331751"/>
                <a:gd name="connsiteY28" fmla="*/ 5559145 h 6748777"/>
                <a:gd name="connsiteX29" fmla="*/ 10212248 w 10331751"/>
                <a:gd name="connsiteY29" fmla="*/ 5184241 h 6748777"/>
                <a:gd name="connsiteX30" fmla="*/ 10221392 w 10331751"/>
                <a:gd name="connsiteY30" fmla="*/ 4763617 h 6748777"/>
                <a:gd name="connsiteX31" fmla="*/ 10248824 w 10331751"/>
                <a:gd name="connsiteY31" fmla="*/ 4507585 h 6748777"/>
                <a:gd name="connsiteX32" fmla="*/ 10239680 w 10331751"/>
                <a:gd name="connsiteY32" fmla="*/ 3126841 h 6748777"/>
                <a:gd name="connsiteX33" fmla="*/ 10230536 w 10331751"/>
                <a:gd name="connsiteY33" fmla="*/ 2971393 h 6748777"/>
                <a:gd name="connsiteX34" fmla="*/ 10029368 w 10331751"/>
                <a:gd name="connsiteY34" fmla="*/ 136753 h 6748777"/>
                <a:gd name="connsiteX35" fmla="*/ 9663608 w 10331751"/>
                <a:gd name="connsiteY35" fmla="*/ 191617 h 6748777"/>
                <a:gd name="connsiteX36" fmla="*/ 9233840 w 10331751"/>
                <a:gd name="connsiteY36" fmla="*/ 237337 h 6748777"/>
                <a:gd name="connsiteX37" fmla="*/ 8657768 w 10331751"/>
                <a:gd name="connsiteY37" fmla="*/ 283057 h 6748777"/>
                <a:gd name="connsiteX38" fmla="*/ 7688504 w 10331751"/>
                <a:gd name="connsiteY38" fmla="*/ 301345 h 6748777"/>
                <a:gd name="connsiteX39" fmla="*/ 6810680 w 10331751"/>
                <a:gd name="connsiteY39" fmla="*/ 383641 h 6748777"/>
                <a:gd name="connsiteX40" fmla="*/ 6371768 w 10331751"/>
                <a:gd name="connsiteY40" fmla="*/ 429361 h 6748777"/>
                <a:gd name="connsiteX41" fmla="*/ 6079160 w 10331751"/>
                <a:gd name="connsiteY41" fmla="*/ 456793 h 6748777"/>
                <a:gd name="connsiteX42" fmla="*/ 5567096 w 10331751"/>
                <a:gd name="connsiteY42" fmla="*/ 493369 h 6748777"/>
                <a:gd name="connsiteX43" fmla="*/ 4789856 w 10331751"/>
                <a:gd name="connsiteY43" fmla="*/ 502513 h 6748777"/>
                <a:gd name="connsiteX44" fmla="*/ 565328 w 10331751"/>
                <a:gd name="connsiteY44" fmla="*/ 447649 h 6748777"/>
                <a:gd name="connsiteX45" fmla="*/ 971323 w 10331751"/>
                <a:gd name="connsiteY45" fmla="*/ 450960 h 6748777"/>
                <a:gd name="connsiteX0" fmla="*/ 971323 w 10607233"/>
                <a:gd name="connsiteY0" fmla="*/ 313760 h 6611577"/>
                <a:gd name="connsiteX1" fmla="*/ 254432 w 10607233"/>
                <a:gd name="connsiteY1" fmla="*/ 374457 h 6611577"/>
                <a:gd name="connsiteX2" fmla="*/ 162992 w 10607233"/>
                <a:gd name="connsiteY2" fmla="*/ 1206561 h 6611577"/>
                <a:gd name="connsiteX3" fmla="*/ 135560 w 10607233"/>
                <a:gd name="connsiteY3" fmla="*/ 1544889 h 6611577"/>
                <a:gd name="connsiteX4" fmla="*/ 126416 w 10607233"/>
                <a:gd name="connsiteY4" fmla="*/ 1874073 h 6611577"/>
                <a:gd name="connsiteX5" fmla="*/ 108128 w 10607233"/>
                <a:gd name="connsiteY5" fmla="*/ 2130105 h 6611577"/>
                <a:gd name="connsiteX6" fmla="*/ 98984 w 10607233"/>
                <a:gd name="connsiteY6" fmla="*/ 2943921 h 6611577"/>
                <a:gd name="connsiteX7" fmla="*/ 80696 w 10607233"/>
                <a:gd name="connsiteY7" fmla="*/ 3519993 h 6611577"/>
                <a:gd name="connsiteX8" fmla="*/ 71552 w 10607233"/>
                <a:gd name="connsiteY8" fmla="*/ 4278945 h 6611577"/>
                <a:gd name="connsiteX9" fmla="*/ 53264 w 10607233"/>
                <a:gd name="connsiteY9" fmla="*/ 5138481 h 6611577"/>
                <a:gd name="connsiteX10" fmla="*/ 62408 w 10607233"/>
                <a:gd name="connsiteY10" fmla="*/ 5796849 h 6611577"/>
                <a:gd name="connsiteX11" fmla="*/ 236144 w 10607233"/>
                <a:gd name="connsiteY11" fmla="*/ 6171753 h 6611577"/>
                <a:gd name="connsiteX12" fmla="*/ 2595296 w 10607233"/>
                <a:gd name="connsiteY12" fmla="*/ 6583233 h 6611577"/>
                <a:gd name="connsiteX13" fmla="*/ 4415004 w 10607233"/>
                <a:gd name="connsiteY13" fmla="*/ 6582147 h 6611577"/>
                <a:gd name="connsiteX14" fmla="*/ 7478192 w 10607233"/>
                <a:gd name="connsiteY14" fmla="*/ 6299769 h 6611577"/>
                <a:gd name="connsiteX15" fmla="*/ 9654464 w 10607233"/>
                <a:gd name="connsiteY15" fmla="*/ 6290625 h 6611577"/>
                <a:gd name="connsiteX16" fmla="*/ 9681896 w 10607233"/>
                <a:gd name="connsiteY16" fmla="*/ 6281481 h 6611577"/>
                <a:gd name="connsiteX17" fmla="*/ 9773336 w 10607233"/>
                <a:gd name="connsiteY17" fmla="*/ 6263193 h 6611577"/>
                <a:gd name="connsiteX18" fmla="*/ 9828200 w 10607233"/>
                <a:gd name="connsiteY18" fmla="*/ 6244905 h 6611577"/>
                <a:gd name="connsiteX19" fmla="*/ 9892208 w 10607233"/>
                <a:gd name="connsiteY19" fmla="*/ 6217473 h 6611577"/>
                <a:gd name="connsiteX20" fmla="*/ 10020224 w 10607233"/>
                <a:gd name="connsiteY20" fmla="*/ 6098601 h 6611577"/>
                <a:gd name="connsiteX21" fmla="*/ 10056800 w 10607233"/>
                <a:gd name="connsiteY21" fmla="*/ 6062025 h 6611577"/>
                <a:gd name="connsiteX22" fmla="*/ 10102520 w 10607233"/>
                <a:gd name="connsiteY22" fmla="*/ 5979729 h 6611577"/>
                <a:gd name="connsiteX23" fmla="*/ 10111664 w 10607233"/>
                <a:gd name="connsiteY23" fmla="*/ 5952297 h 6611577"/>
                <a:gd name="connsiteX24" fmla="*/ 10129952 w 10607233"/>
                <a:gd name="connsiteY24" fmla="*/ 5879145 h 6611577"/>
                <a:gd name="connsiteX25" fmla="*/ 10148240 w 10607233"/>
                <a:gd name="connsiteY25" fmla="*/ 5796849 h 6611577"/>
                <a:gd name="connsiteX26" fmla="*/ 10166528 w 10607233"/>
                <a:gd name="connsiteY26" fmla="*/ 5577393 h 6611577"/>
                <a:gd name="connsiteX27" fmla="*/ 10175672 w 10607233"/>
                <a:gd name="connsiteY27" fmla="*/ 5531673 h 6611577"/>
                <a:gd name="connsiteX28" fmla="*/ 10184816 w 10607233"/>
                <a:gd name="connsiteY28" fmla="*/ 5421945 h 6611577"/>
                <a:gd name="connsiteX29" fmla="*/ 10212248 w 10607233"/>
                <a:gd name="connsiteY29" fmla="*/ 5047041 h 6611577"/>
                <a:gd name="connsiteX30" fmla="*/ 10221392 w 10607233"/>
                <a:gd name="connsiteY30" fmla="*/ 4626417 h 6611577"/>
                <a:gd name="connsiteX31" fmla="*/ 10248824 w 10607233"/>
                <a:gd name="connsiteY31" fmla="*/ 4370385 h 6611577"/>
                <a:gd name="connsiteX32" fmla="*/ 10239680 w 10607233"/>
                <a:gd name="connsiteY32" fmla="*/ 2989641 h 6611577"/>
                <a:gd name="connsiteX33" fmla="*/ 10230536 w 10607233"/>
                <a:gd name="connsiteY33" fmla="*/ 2834193 h 6611577"/>
                <a:gd name="connsiteX34" fmla="*/ 10390583 w 10607233"/>
                <a:gd name="connsiteY34" fmla="*/ 186388 h 6611577"/>
                <a:gd name="connsiteX35" fmla="*/ 9663608 w 10607233"/>
                <a:gd name="connsiteY35" fmla="*/ 54417 h 6611577"/>
                <a:gd name="connsiteX36" fmla="*/ 9233840 w 10607233"/>
                <a:gd name="connsiteY36" fmla="*/ 100137 h 6611577"/>
                <a:gd name="connsiteX37" fmla="*/ 8657768 w 10607233"/>
                <a:gd name="connsiteY37" fmla="*/ 145857 h 6611577"/>
                <a:gd name="connsiteX38" fmla="*/ 7688504 w 10607233"/>
                <a:gd name="connsiteY38" fmla="*/ 164145 h 6611577"/>
                <a:gd name="connsiteX39" fmla="*/ 6810680 w 10607233"/>
                <a:gd name="connsiteY39" fmla="*/ 246441 h 6611577"/>
                <a:gd name="connsiteX40" fmla="*/ 6371768 w 10607233"/>
                <a:gd name="connsiteY40" fmla="*/ 292161 h 6611577"/>
                <a:gd name="connsiteX41" fmla="*/ 6079160 w 10607233"/>
                <a:gd name="connsiteY41" fmla="*/ 319593 h 6611577"/>
                <a:gd name="connsiteX42" fmla="*/ 5567096 w 10607233"/>
                <a:gd name="connsiteY42" fmla="*/ 356169 h 6611577"/>
                <a:gd name="connsiteX43" fmla="*/ 4789856 w 10607233"/>
                <a:gd name="connsiteY43" fmla="*/ 365313 h 6611577"/>
                <a:gd name="connsiteX44" fmla="*/ 565328 w 10607233"/>
                <a:gd name="connsiteY44" fmla="*/ 310449 h 6611577"/>
                <a:gd name="connsiteX45" fmla="*/ 971323 w 10607233"/>
                <a:gd name="connsiteY45" fmla="*/ 313760 h 6611577"/>
                <a:gd name="connsiteX0" fmla="*/ 971323 w 10452626"/>
                <a:gd name="connsiteY0" fmla="*/ 293623 h 6591440"/>
                <a:gd name="connsiteX1" fmla="*/ 254432 w 10452626"/>
                <a:gd name="connsiteY1" fmla="*/ 354320 h 6591440"/>
                <a:gd name="connsiteX2" fmla="*/ 162992 w 10452626"/>
                <a:gd name="connsiteY2" fmla="*/ 1186424 h 6591440"/>
                <a:gd name="connsiteX3" fmla="*/ 135560 w 10452626"/>
                <a:gd name="connsiteY3" fmla="*/ 1524752 h 6591440"/>
                <a:gd name="connsiteX4" fmla="*/ 126416 w 10452626"/>
                <a:gd name="connsiteY4" fmla="*/ 1853936 h 6591440"/>
                <a:gd name="connsiteX5" fmla="*/ 108128 w 10452626"/>
                <a:gd name="connsiteY5" fmla="*/ 2109968 h 6591440"/>
                <a:gd name="connsiteX6" fmla="*/ 98984 w 10452626"/>
                <a:gd name="connsiteY6" fmla="*/ 2923784 h 6591440"/>
                <a:gd name="connsiteX7" fmla="*/ 80696 w 10452626"/>
                <a:gd name="connsiteY7" fmla="*/ 3499856 h 6591440"/>
                <a:gd name="connsiteX8" fmla="*/ 71552 w 10452626"/>
                <a:gd name="connsiteY8" fmla="*/ 4258808 h 6591440"/>
                <a:gd name="connsiteX9" fmla="*/ 53264 w 10452626"/>
                <a:gd name="connsiteY9" fmla="*/ 5118344 h 6591440"/>
                <a:gd name="connsiteX10" fmla="*/ 62408 w 10452626"/>
                <a:gd name="connsiteY10" fmla="*/ 5776712 h 6591440"/>
                <a:gd name="connsiteX11" fmla="*/ 236144 w 10452626"/>
                <a:gd name="connsiteY11" fmla="*/ 6151616 h 6591440"/>
                <a:gd name="connsiteX12" fmla="*/ 2595296 w 10452626"/>
                <a:gd name="connsiteY12" fmla="*/ 6563096 h 6591440"/>
                <a:gd name="connsiteX13" fmla="*/ 4415004 w 10452626"/>
                <a:gd name="connsiteY13" fmla="*/ 6562010 h 6591440"/>
                <a:gd name="connsiteX14" fmla="*/ 7478192 w 10452626"/>
                <a:gd name="connsiteY14" fmla="*/ 6279632 h 6591440"/>
                <a:gd name="connsiteX15" fmla="*/ 9654464 w 10452626"/>
                <a:gd name="connsiteY15" fmla="*/ 6270488 h 6591440"/>
                <a:gd name="connsiteX16" fmla="*/ 9681896 w 10452626"/>
                <a:gd name="connsiteY16" fmla="*/ 6261344 h 6591440"/>
                <a:gd name="connsiteX17" fmla="*/ 9773336 w 10452626"/>
                <a:gd name="connsiteY17" fmla="*/ 6243056 h 6591440"/>
                <a:gd name="connsiteX18" fmla="*/ 9828200 w 10452626"/>
                <a:gd name="connsiteY18" fmla="*/ 6224768 h 6591440"/>
                <a:gd name="connsiteX19" fmla="*/ 9892208 w 10452626"/>
                <a:gd name="connsiteY19" fmla="*/ 6197336 h 6591440"/>
                <a:gd name="connsiteX20" fmla="*/ 10020224 w 10452626"/>
                <a:gd name="connsiteY20" fmla="*/ 6078464 h 6591440"/>
                <a:gd name="connsiteX21" fmla="*/ 10056800 w 10452626"/>
                <a:gd name="connsiteY21" fmla="*/ 6041888 h 6591440"/>
                <a:gd name="connsiteX22" fmla="*/ 10102520 w 10452626"/>
                <a:gd name="connsiteY22" fmla="*/ 5959592 h 6591440"/>
                <a:gd name="connsiteX23" fmla="*/ 10111664 w 10452626"/>
                <a:gd name="connsiteY23" fmla="*/ 5932160 h 6591440"/>
                <a:gd name="connsiteX24" fmla="*/ 10129952 w 10452626"/>
                <a:gd name="connsiteY24" fmla="*/ 5859008 h 6591440"/>
                <a:gd name="connsiteX25" fmla="*/ 10148240 w 10452626"/>
                <a:gd name="connsiteY25" fmla="*/ 5776712 h 6591440"/>
                <a:gd name="connsiteX26" fmla="*/ 10166528 w 10452626"/>
                <a:gd name="connsiteY26" fmla="*/ 5557256 h 6591440"/>
                <a:gd name="connsiteX27" fmla="*/ 10175672 w 10452626"/>
                <a:gd name="connsiteY27" fmla="*/ 5511536 h 6591440"/>
                <a:gd name="connsiteX28" fmla="*/ 10184816 w 10452626"/>
                <a:gd name="connsiteY28" fmla="*/ 5401808 h 6591440"/>
                <a:gd name="connsiteX29" fmla="*/ 10212248 w 10452626"/>
                <a:gd name="connsiteY29" fmla="*/ 5026904 h 6591440"/>
                <a:gd name="connsiteX30" fmla="*/ 10221392 w 10452626"/>
                <a:gd name="connsiteY30" fmla="*/ 4606280 h 6591440"/>
                <a:gd name="connsiteX31" fmla="*/ 10248824 w 10452626"/>
                <a:gd name="connsiteY31" fmla="*/ 4350248 h 6591440"/>
                <a:gd name="connsiteX32" fmla="*/ 10239680 w 10452626"/>
                <a:gd name="connsiteY32" fmla="*/ 2969504 h 6591440"/>
                <a:gd name="connsiteX33" fmla="*/ 10230536 w 10452626"/>
                <a:gd name="connsiteY33" fmla="*/ 2814056 h 6591440"/>
                <a:gd name="connsiteX34" fmla="*/ 10390583 w 10452626"/>
                <a:gd name="connsiteY34" fmla="*/ 166251 h 6591440"/>
                <a:gd name="connsiteX35" fmla="*/ 9663608 w 10452626"/>
                <a:gd name="connsiteY35" fmla="*/ 34280 h 6591440"/>
                <a:gd name="connsiteX36" fmla="*/ 9233840 w 10452626"/>
                <a:gd name="connsiteY36" fmla="*/ 80000 h 6591440"/>
                <a:gd name="connsiteX37" fmla="*/ 8657768 w 10452626"/>
                <a:gd name="connsiteY37" fmla="*/ 125720 h 6591440"/>
                <a:gd name="connsiteX38" fmla="*/ 7688504 w 10452626"/>
                <a:gd name="connsiteY38" fmla="*/ 144008 h 6591440"/>
                <a:gd name="connsiteX39" fmla="*/ 6810680 w 10452626"/>
                <a:gd name="connsiteY39" fmla="*/ 226304 h 6591440"/>
                <a:gd name="connsiteX40" fmla="*/ 6371768 w 10452626"/>
                <a:gd name="connsiteY40" fmla="*/ 272024 h 6591440"/>
                <a:gd name="connsiteX41" fmla="*/ 6079160 w 10452626"/>
                <a:gd name="connsiteY41" fmla="*/ 299456 h 6591440"/>
                <a:gd name="connsiteX42" fmla="*/ 5567096 w 10452626"/>
                <a:gd name="connsiteY42" fmla="*/ 336032 h 6591440"/>
                <a:gd name="connsiteX43" fmla="*/ 4789856 w 10452626"/>
                <a:gd name="connsiteY43" fmla="*/ 345176 h 6591440"/>
                <a:gd name="connsiteX44" fmla="*/ 565328 w 10452626"/>
                <a:gd name="connsiteY44" fmla="*/ 290312 h 6591440"/>
                <a:gd name="connsiteX45" fmla="*/ 971323 w 10452626"/>
                <a:gd name="connsiteY45" fmla="*/ 293623 h 6591440"/>
                <a:gd name="connsiteX0" fmla="*/ 971323 w 10452626"/>
                <a:gd name="connsiteY0" fmla="*/ 296336 h 6594153"/>
                <a:gd name="connsiteX1" fmla="*/ 254432 w 10452626"/>
                <a:gd name="connsiteY1" fmla="*/ 357033 h 6594153"/>
                <a:gd name="connsiteX2" fmla="*/ 162992 w 10452626"/>
                <a:gd name="connsiteY2" fmla="*/ 1189137 h 6594153"/>
                <a:gd name="connsiteX3" fmla="*/ 135560 w 10452626"/>
                <a:gd name="connsiteY3" fmla="*/ 1527465 h 6594153"/>
                <a:gd name="connsiteX4" fmla="*/ 126416 w 10452626"/>
                <a:gd name="connsiteY4" fmla="*/ 1856649 h 6594153"/>
                <a:gd name="connsiteX5" fmla="*/ 108128 w 10452626"/>
                <a:gd name="connsiteY5" fmla="*/ 2112681 h 6594153"/>
                <a:gd name="connsiteX6" fmla="*/ 98984 w 10452626"/>
                <a:gd name="connsiteY6" fmla="*/ 2926497 h 6594153"/>
                <a:gd name="connsiteX7" fmla="*/ 80696 w 10452626"/>
                <a:gd name="connsiteY7" fmla="*/ 3502569 h 6594153"/>
                <a:gd name="connsiteX8" fmla="*/ 71552 w 10452626"/>
                <a:gd name="connsiteY8" fmla="*/ 4261521 h 6594153"/>
                <a:gd name="connsiteX9" fmla="*/ 53264 w 10452626"/>
                <a:gd name="connsiteY9" fmla="*/ 5121057 h 6594153"/>
                <a:gd name="connsiteX10" fmla="*/ 62408 w 10452626"/>
                <a:gd name="connsiteY10" fmla="*/ 5779425 h 6594153"/>
                <a:gd name="connsiteX11" fmla="*/ 236144 w 10452626"/>
                <a:gd name="connsiteY11" fmla="*/ 6154329 h 6594153"/>
                <a:gd name="connsiteX12" fmla="*/ 2595296 w 10452626"/>
                <a:gd name="connsiteY12" fmla="*/ 6565809 h 6594153"/>
                <a:gd name="connsiteX13" fmla="*/ 4415004 w 10452626"/>
                <a:gd name="connsiteY13" fmla="*/ 6564723 h 6594153"/>
                <a:gd name="connsiteX14" fmla="*/ 7478192 w 10452626"/>
                <a:gd name="connsiteY14" fmla="*/ 6282345 h 6594153"/>
                <a:gd name="connsiteX15" fmla="*/ 9654464 w 10452626"/>
                <a:gd name="connsiteY15" fmla="*/ 6273201 h 6594153"/>
                <a:gd name="connsiteX16" fmla="*/ 9681896 w 10452626"/>
                <a:gd name="connsiteY16" fmla="*/ 6264057 h 6594153"/>
                <a:gd name="connsiteX17" fmla="*/ 9773336 w 10452626"/>
                <a:gd name="connsiteY17" fmla="*/ 6245769 h 6594153"/>
                <a:gd name="connsiteX18" fmla="*/ 9828200 w 10452626"/>
                <a:gd name="connsiteY18" fmla="*/ 6227481 h 6594153"/>
                <a:gd name="connsiteX19" fmla="*/ 9892208 w 10452626"/>
                <a:gd name="connsiteY19" fmla="*/ 6200049 h 6594153"/>
                <a:gd name="connsiteX20" fmla="*/ 10020224 w 10452626"/>
                <a:gd name="connsiteY20" fmla="*/ 6081177 h 6594153"/>
                <a:gd name="connsiteX21" fmla="*/ 10056800 w 10452626"/>
                <a:gd name="connsiteY21" fmla="*/ 6044601 h 6594153"/>
                <a:gd name="connsiteX22" fmla="*/ 10102520 w 10452626"/>
                <a:gd name="connsiteY22" fmla="*/ 5962305 h 6594153"/>
                <a:gd name="connsiteX23" fmla="*/ 10111664 w 10452626"/>
                <a:gd name="connsiteY23" fmla="*/ 5934873 h 6594153"/>
                <a:gd name="connsiteX24" fmla="*/ 10129952 w 10452626"/>
                <a:gd name="connsiteY24" fmla="*/ 5861721 h 6594153"/>
                <a:gd name="connsiteX25" fmla="*/ 10148240 w 10452626"/>
                <a:gd name="connsiteY25" fmla="*/ 5779425 h 6594153"/>
                <a:gd name="connsiteX26" fmla="*/ 10166528 w 10452626"/>
                <a:gd name="connsiteY26" fmla="*/ 5559969 h 6594153"/>
                <a:gd name="connsiteX27" fmla="*/ 10175672 w 10452626"/>
                <a:gd name="connsiteY27" fmla="*/ 5514249 h 6594153"/>
                <a:gd name="connsiteX28" fmla="*/ 10184816 w 10452626"/>
                <a:gd name="connsiteY28" fmla="*/ 5404521 h 6594153"/>
                <a:gd name="connsiteX29" fmla="*/ 10212248 w 10452626"/>
                <a:gd name="connsiteY29" fmla="*/ 5029617 h 6594153"/>
                <a:gd name="connsiteX30" fmla="*/ 10221392 w 10452626"/>
                <a:gd name="connsiteY30" fmla="*/ 4608993 h 6594153"/>
                <a:gd name="connsiteX31" fmla="*/ 10248824 w 10452626"/>
                <a:gd name="connsiteY31" fmla="*/ 4352961 h 6594153"/>
                <a:gd name="connsiteX32" fmla="*/ 10239680 w 10452626"/>
                <a:gd name="connsiteY32" fmla="*/ 2972217 h 6594153"/>
                <a:gd name="connsiteX33" fmla="*/ 10230536 w 10452626"/>
                <a:gd name="connsiteY33" fmla="*/ 2816769 h 6594153"/>
                <a:gd name="connsiteX34" fmla="*/ 10390583 w 10452626"/>
                <a:gd name="connsiteY34" fmla="*/ 168964 h 6594153"/>
                <a:gd name="connsiteX35" fmla="*/ 9663608 w 10452626"/>
                <a:gd name="connsiteY35" fmla="*/ 36993 h 6594153"/>
                <a:gd name="connsiteX36" fmla="*/ 8657768 w 10452626"/>
                <a:gd name="connsiteY36" fmla="*/ 128433 h 6594153"/>
                <a:gd name="connsiteX37" fmla="*/ 7688504 w 10452626"/>
                <a:gd name="connsiteY37" fmla="*/ 146721 h 6594153"/>
                <a:gd name="connsiteX38" fmla="*/ 6810680 w 10452626"/>
                <a:gd name="connsiteY38" fmla="*/ 229017 h 6594153"/>
                <a:gd name="connsiteX39" fmla="*/ 6371768 w 10452626"/>
                <a:gd name="connsiteY39" fmla="*/ 274737 h 6594153"/>
                <a:gd name="connsiteX40" fmla="*/ 6079160 w 10452626"/>
                <a:gd name="connsiteY40" fmla="*/ 302169 h 6594153"/>
                <a:gd name="connsiteX41" fmla="*/ 5567096 w 10452626"/>
                <a:gd name="connsiteY41" fmla="*/ 338745 h 6594153"/>
                <a:gd name="connsiteX42" fmla="*/ 4789856 w 10452626"/>
                <a:gd name="connsiteY42" fmla="*/ 347889 h 6594153"/>
                <a:gd name="connsiteX43" fmla="*/ 565328 w 10452626"/>
                <a:gd name="connsiteY43" fmla="*/ 293025 h 6594153"/>
                <a:gd name="connsiteX44" fmla="*/ 971323 w 10452626"/>
                <a:gd name="connsiteY44" fmla="*/ 296336 h 6594153"/>
                <a:gd name="connsiteX0" fmla="*/ 971323 w 10479714"/>
                <a:gd name="connsiteY0" fmla="*/ 336687 h 6634504"/>
                <a:gd name="connsiteX1" fmla="*/ 254432 w 10479714"/>
                <a:gd name="connsiteY1" fmla="*/ 397384 h 6634504"/>
                <a:gd name="connsiteX2" fmla="*/ 162992 w 10479714"/>
                <a:gd name="connsiteY2" fmla="*/ 1229488 h 6634504"/>
                <a:gd name="connsiteX3" fmla="*/ 135560 w 10479714"/>
                <a:gd name="connsiteY3" fmla="*/ 1567816 h 6634504"/>
                <a:gd name="connsiteX4" fmla="*/ 126416 w 10479714"/>
                <a:gd name="connsiteY4" fmla="*/ 1897000 h 6634504"/>
                <a:gd name="connsiteX5" fmla="*/ 108128 w 10479714"/>
                <a:gd name="connsiteY5" fmla="*/ 2153032 h 6634504"/>
                <a:gd name="connsiteX6" fmla="*/ 98984 w 10479714"/>
                <a:gd name="connsiteY6" fmla="*/ 2966848 h 6634504"/>
                <a:gd name="connsiteX7" fmla="*/ 80696 w 10479714"/>
                <a:gd name="connsiteY7" fmla="*/ 3542920 h 6634504"/>
                <a:gd name="connsiteX8" fmla="*/ 71552 w 10479714"/>
                <a:gd name="connsiteY8" fmla="*/ 4301872 h 6634504"/>
                <a:gd name="connsiteX9" fmla="*/ 53264 w 10479714"/>
                <a:gd name="connsiteY9" fmla="*/ 5161408 h 6634504"/>
                <a:gd name="connsiteX10" fmla="*/ 62408 w 10479714"/>
                <a:gd name="connsiteY10" fmla="*/ 5819776 h 6634504"/>
                <a:gd name="connsiteX11" fmla="*/ 236144 w 10479714"/>
                <a:gd name="connsiteY11" fmla="*/ 6194680 h 6634504"/>
                <a:gd name="connsiteX12" fmla="*/ 2595296 w 10479714"/>
                <a:gd name="connsiteY12" fmla="*/ 6606160 h 6634504"/>
                <a:gd name="connsiteX13" fmla="*/ 4415004 w 10479714"/>
                <a:gd name="connsiteY13" fmla="*/ 6605074 h 6634504"/>
                <a:gd name="connsiteX14" fmla="*/ 7478192 w 10479714"/>
                <a:gd name="connsiteY14" fmla="*/ 6322696 h 6634504"/>
                <a:gd name="connsiteX15" fmla="*/ 9654464 w 10479714"/>
                <a:gd name="connsiteY15" fmla="*/ 6313552 h 6634504"/>
                <a:gd name="connsiteX16" fmla="*/ 9681896 w 10479714"/>
                <a:gd name="connsiteY16" fmla="*/ 6304408 h 6634504"/>
                <a:gd name="connsiteX17" fmla="*/ 9773336 w 10479714"/>
                <a:gd name="connsiteY17" fmla="*/ 6286120 h 6634504"/>
                <a:gd name="connsiteX18" fmla="*/ 9828200 w 10479714"/>
                <a:gd name="connsiteY18" fmla="*/ 6267832 h 6634504"/>
                <a:gd name="connsiteX19" fmla="*/ 9892208 w 10479714"/>
                <a:gd name="connsiteY19" fmla="*/ 6240400 h 6634504"/>
                <a:gd name="connsiteX20" fmla="*/ 10020224 w 10479714"/>
                <a:gd name="connsiteY20" fmla="*/ 6121528 h 6634504"/>
                <a:gd name="connsiteX21" fmla="*/ 10056800 w 10479714"/>
                <a:gd name="connsiteY21" fmla="*/ 6084952 h 6634504"/>
                <a:gd name="connsiteX22" fmla="*/ 10102520 w 10479714"/>
                <a:gd name="connsiteY22" fmla="*/ 6002656 h 6634504"/>
                <a:gd name="connsiteX23" fmla="*/ 10111664 w 10479714"/>
                <a:gd name="connsiteY23" fmla="*/ 5975224 h 6634504"/>
                <a:gd name="connsiteX24" fmla="*/ 10129952 w 10479714"/>
                <a:gd name="connsiteY24" fmla="*/ 5902072 h 6634504"/>
                <a:gd name="connsiteX25" fmla="*/ 10148240 w 10479714"/>
                <a:gd name="connsiteY25" fmla="*/ 5819776 h 6634504"/>
                <a:gd name="connsiteX26" fmla="*/ 10166528 w 10479714"/>
                <a:gd name="connsiteY26" fmla="*/ 5600320 h 6634504"/>
                <a:gd name="connsiteX27" fmla="*/ 10175672 w 10479714"/>
                <a:gd name="connsiteY27" fmla="*/ 5554600 h 6634504"/>
                <a:gd name="connsiteX28" fmla="*/ 10184816 w 10479714"/>
                <a:gd name="connsiteY28" fmla="*/ 5444872 h 6634504"/>
                <a:gd name="connsiteX29" fmla="*/ 10212248 w 10479714"/>
                <a:gd name="connsiteY29" fmla="*/ 5069968 h 6634504"/>
                <a:gd name="connsiteX30" fmla="*/ 10221392 w 10479714"/>
                <a:gd name="connsiteY30" fmla="*/ 4649344 h 6634504"/>
                <a:gd name="connsiteX31" fmla="*/ 10248824 w 10479714"/>
                <a:gd name="connsiteY31" fmla="*/ 4393312 h 6634504"/>
                <a:gd name="connsiteX32" fmla="*/ 10239680 w 10479714"/>
                <a:gd name="connsiteY32" fmla="*/ 3012568 h 6634504"/>
                <a:gd name="connsiteX33" fmla="*/ 10230536 w 10479714"/>
                <a:gd name="connsiteY33" fmla="*/ 2857120 h 6634504"/>
                <a:gd name="connsiteX34" fmla="*/ 10390583 w 10479714"/>
                <a:gd name="connsiteY34" fmla="*/ 209315 h 6634504"/>
                <a:gd name="connsiteX35" fmla="*/ 8657768 w 10479714"/>
                <a:gd name="connsiteY35" fmla="*/ 168784 h 6634504"/>
                <a:gd name="connsiteX36" fmla="*/ 7688504 w 10479714"/>
                <a:gd name="connsiteY36" fmla="*/ 187072 h 6634504"/>
                <a:gd name="connsiteX37" fmla="*/ 6810680 w 10479714"/>
                <a:gd name="connsiteY37" fmla="*/ 269368 h 6634504"/>
                <a:gd name="connsiteX38" fmla="*/ 6371768 w 10479714"/>
                <a:gd name="connsiteY38" fmla="*/ 315088 h 6634504"/>
                <a:gd name="connsiteX39" fmla="*/ 6079160 w 10479714"/>
                <a:gd name="connsiteY39" fmla="*/ 342520 h 6634504"/>
                <a:gd name="connsiteX40" fmla="*/ 5567096 w 10479714"/>
                <a:gd name="connsiteY40" fmla="*/ 379096 h 6634504"/>
                <a:gd name="connsiteX41" fmla="*/ 4789856 w 10479714"/>
                <a:gd name="connsiteY41" fmla="*/ 388240 h 6634504"/>
                <a:gd name="connsiteX42" fmla="*/ 565328 w 10479714"/>
                <a:gd name="connsiteY42" fmla="*/ 333376 h 6634504"/>
                <a:gd name="connsiteX43" fmla="*/ 971323 w 10479714"/>
                <a:gd name="connsiteY43" fmla="*/ 336687 h 6634504"/>
                <a:gd name="connsiteX0" fmla="*/ 971323 w 10481556"/>
                <a:gd name="connsiteY0" fmla="*/ 336687 h 6634504"/>
                <a:gd name="connsiteX1" fmla="*/ 254432 w 10481556"/>
                <a:gd name="connsiteY1" fmla="*/ 397384 h 6634504"/>
                <a:gd name="connsiteX2" fmla="*/ 162992 w 10481556"/>
                <a:gd name="connsiteY2" fmla="*/ 1229488 h 6634504"/>
                <a:gd name="connsiteX3" fmla="*/ 135560 w 10481556"/>
                <a:gd name="connsiteY3" fmla="*/ 1567816 h 6634504"/>
                <a:gd name="connsiteX4" fmla="*/ 126416 w 10481556"/>
                <a:gd name="connsiteY4" fmla="*/ 1897000 h 6634504"/>
                <a:gd name="connsiteX5" fmla="*/ 108128 w 10481556"/>
                <a:gd name="connsiteY5" fmla="*/ 2153032 h 6634504"/>
                <a:gd name="connsiteX6" fmla="*/ 98984 w 10481556"/>
                <a:gd name="connsiteY6" fmla="*/ 2966848 h 6634504"/>
                <a:gd name="connsiteX7" fmla="*/ 80696 w 10481556"/>
                <a:gd name="connsiteY7" fmla="*/ 3542920 h 6634504"/>
                <a:gd name="connsiteX8" fmla="*/ 71552 w 10481556"/>
                <a:gd name="connsiteY8" fmla="*/ 4301872 h 6634504"/>
                <a:gd name="connsiteX9" fmla="*/ 53264 w 10481556"/>
                <a:gd name="connsiteY9" fmla="*/ 5161408 h 6634504"/>
                <a:gd name="connsiteX10" fmla="*/ 62408 w 10481556"/>
                <a:gd name="connsiteY10" fmla="*/ 5819776 h 6634504"/>
                <a:gd name="connsiteX11" fmla="*/ 236144 w 10481556"/>
                <a:gd name="connsiteY11" fmla="*/ 6194680 h 6634504"/>
                <a:gd name="connsiteX12" fmla="*/ 2595296 w 10481556"/>
                <a:gd name="connsiteY12" fmla="*/ 6606160 h 6634504"/>
                <a:gd name="connsiteX13" fmla="*/ 4415004 w 10481556"/>
                <a:gd name="connsiteY13" fmla="*/ 6605074 h 6634504"/>
                <a:gd name="connsiteX14" fmla="*/ 7478192 w 10481556"/>
                <a:gd name="connsiteY14" fmla="*/ 6322696 h 6634504"/>
                <a:gd name="connsiteX15" fmla="*/ 9654464 w 10481556"/>
                <a:gd name="connsiteY15" fmla="*/ 6313552 h 6634504"/>
                <a:gd name="connsiteX16" fmla="*/ 9681896 w 10481556"/>
                <a:gd name="connsiteY16" fmla="*/ 6304408 h 6634504"/>
                <a:gd name="connsiteX17" fmla="*/ 9773336 w 10481556"/>
                <a:gd name="connsiteY17" fmla="*/ 6286120 h 6634504"/>
                <a:gd name="connsiteX18" fmla="*/ 9828200 w 10481556"/>
                <a:gd name="connsiteY18" fmla="*/ 6267832 h 6634504"/>
                <a:gd name="connsiteX19" fmla="*/ 9892208 w 10481556"/>
                <a:gd name="connsiteY19" fmla="*/ 6240400 h 6634504"/>
                <a:gd name="connsiteX20" fmla="*/ 10020224 w 10481556"/>
                <a:gd name="connsiteY20" fmla="*/ 6121528 h 6634504"/>
                <a:gd name="connsiteX21" fmla="*/ 10056800 w 10481556"/>
                <a:gd name="connsiteY21" fmla="*/ 6084952 h 6634504"/>
                <a:gd name="connsiteX22" fmla="*/ 10102520 w 10481556"/>
                <a:gd name="connsiteY22" fmla="*/ 6002656 h 6634504"/>
                <a:gd name="connsiteX23" fmla="*/ 10111664 w 10481556"/>
                <a:gd name="connsiteY23" fmla="*/ 5975224 h 6634504"/>
                <a:gd name="connsiteX24" fmla="*/ 10129952 w 10481556"/>
                <a:gd name="connsiteY24" fmla="*/ 5902072 h 6634504"/>
                <a:gd name="connsiteX25" fmla="*/ 10148240 w 10481556"/>
                <a:gd name="connsiteY25" fmla="*/ 5819776 h 6634504"/>
                <a:gd name="connsiteX26" fmla="*/ 10166528 w 10481556"/>
                <a:gd name="connsiteY26" fmla="*/ 5600320 h 6634504"/>
                <a:gd name="connsiteX27" fmla="*/ 10175672 w 10481556"/>
                <a:gd name="connsiteY27" fmla="*/ 5554600 h 6634504"/>
                <a:gd name="connsiteX28" fmla="*/ 10184816 w 10481556"/>
                <a:gd name="connsiteY28" fmla="*/ 5444872 h 6634504"/>
                <a:gd name="connsiteX29" fmla="*/ 10212248 w 10481556"/>
                <a:gd name="connsiteY29" fmla="*/ 5069968 h 6634504"/>
                <a:gd name="connsiteX30" fmla="*/ 10221392 w 10481556"/>
                <a:gd name="connsiteY30" fmla="*/ 4649344 h 6634504"/>
                <a:gd name="connsiteX31" fmla="*/ 10248824 w 10481556"/>
                <a:gd name="connsiteY31" fmla="*/ 4393312 h 6634504"/>
                <a:gd name="connsiteX32" fmla="*/ 10239680 w 10481556"/>
                <a:gd name="connsiteY32" fmla="*/ 3012568 h 6634504"/>
                <a:gd name="connsiteX33" fmla="*/ 10390583 w 10481556"/>
                <a:gd name="connsiteY33" fmla="*/ 209315 h 6634504"/>
                <a:gd name="connsiteX34" fmla="*/ 8657768 w 10481556"/>
                <a:gd name="connsiteY34" fmla="*/ 168784 h 6634504"/>
                <a:gd name="connsiteX35" fmla="*/ 7688504 w 10481556"/>
                <a:gd name="connsiteY35" fmla="*/ 187072 h 6634504"/>
                <a:gd name="connsiteX36" fmla="*/ 6810680 w 10481556"/>
                <a:gd name="connsiteY36" fmla="*/ 269368 h 6634504"/>
                <a:gd name="connsiteX37" fmla="*/ 6371768 w 10481556"/>
                <a:gd name="connsiteY37" fmla="*/ 315088 h 6634504"/>
                <a:gd name="connsiteX38" fmla="*/ 6079160 w 10481556"/>
                <a:gd name="connsiteY38" fmla="*/ 342520 h 6634504"/>
                <a:gd name="connsiteX39" fmla="*/ 5567096 w 10481556"/>
                <a:gd name="connsiteY39" fmla="*/ 379096 h 6634504"/>
                <a:gd name="connsiteX40" fmla="*/ 4789856 w 10481556"/>
                <a:gd name="connsiteY40" fmla="*/ 388240 h 6634504"/>
                <a:gd name="connsiteX41" fmla="*/ 565328 w 10481556"/>
                <a:gd name="connsiteY41" fmla="*/ 333376 h 6634504"/>
                <a:gd name="connsiteX42" fmla="*/ 971323 w 10481556"/>
                <a:gd name="connsiteY4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11664 w 10481555"/>
                <a:gd name="connsiteY23" fmla="*/ 5975224 h 6634504"/>
                <a:gd name="connsiteX24" fmla="*/ 10148240 w 10481555"/>
                <a:gd name="connsiteY24" fmla="*/ 5819776 h 6634504"/>
                <a:gd name="connsiteX25" fmla="*/ 10166528 w 10481555"/>
                <a:gd name="connsiteY25" fmla="*/ 5600320 h 6634504"/>
                <a:gd name="connsiteX26" fmla="*/ 10175672 w 10481555"/>
                <a:gd name="connsiteY26" fmla="*/ 5554600 h 6634504"/>
                <a:gd name="connsiteX27" fmla="*/ 10184816 w 10481555"/>
                <a:gd name="connsiteY27" fmla="*/ 5444872 h 6634504"/>
                <a:gd name="connsiteX28" fmla="*/ 10212248 w 10481555"/>
                <a:gd name="connsiteY28" fmla="*/ 5069968 h 6634504"/>
                <a:gd name="connsiteX29" fmla="*/ 10221392 w 10481555"/>
                <a:gd name="connsiteY29" fmla="*/ 4649344 h 6634504"/>
                <a:gd name="connsiteX30" fmla="*/ 10248824 w 10481555"/>
                <a:gd name="connsiteY30" fmla="*/ 4393312 h 6634504"/>
                <a:gd name="connsiteX31" fmla="*/ 10239680 w 10481555"/>
                <a:gd name="connsiteY31" fmla="*/ 3012568 h 6634504"/>
                <a:gd name="connsiteX32" fmla="*/ 10390583 w 10481555"/>
                <a:gd name="connsiteY32" fmla="*/ 209315 h 6634504"/>
                <a:gd name="connsiteX33" fmla="*/ 8657768 w 10481555"/>
                <a:gd name="connsiteY33" fmla="*/ 168784 h 6634504"/>
                <a:gd name="connsiteX34" fmla="*/ 7688504 w 10481555"/>
                <a:gd name="connsiteY34" fmla="*/ 187072 h 6634504"/>
                <a:gd name="connsiteX35" fmla="*/ 6810680 w 10481555"/>
                <a:gd name="connsiteY35" fmla="*/ 269368 h 6634504"/>
                <a:gd name="connsiteX36" fmla="*/ 6371768 w 10481555"/>
                <a:gd name="connsiteY36" fmla="*/ 315088 h 6634504"/>
                <a:gd name="connsiteX37" fmla="*/ 6079160 w 10481555"/>
                <a:gd name="connsiteY37" fmla="*/ 342520 h 6634504"/>
                <a:gd name="connsiteX38" fmla="*/ 5567096 w 10481555"/>
                <a:gd name="connsiteY38" fmla="*/ 379096 h 6634504"/>
                <a:gd name="connsiteX39" fmla="*/ 4789856 w 10481555"/>
                <a:gd name="connsiteY39" fmla="*/ 388240 h 6634504"/>
                <a:gd name="connsiteX40" fmla="*/ 565328 w 10481555"/>
                <a:gd name="connsiteY40" fmla="*/ 333376 h 6634504"/>
                <a:gd name="connsiteX41" fmla="*/ 971323 w 10481555"/>
                <a:gd name="connsiteY4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056800 w 10481555"/>
                <a:gd name="connsiteY21" fmla="*/ 6084952 h 6634504"/>
                <a:gd name="connsiteX22" fmla="*/ 10102520 w 10481555"/>
                <a:gd name="connsiteY22" fmla="*/ 6002656 h 6634504"/>
                <a:gd name="connsiteX23" fmla="*/ 10148240 w 10481555"/>
                <a:gd name="connsiteY23" fmla="*/ 5819776 h 6634504"/>
                <a:gd name="connsiteX24" fmla="*/ 10166528 w 10481555"/>
                <a:gd name="connsiteY24" fmla="*/ 5600320 h 6634504"/>
                <a:gd name="connsiteX25" fmla="*/ 10175672 w 10481555"/>
                <a:gd name="connsiteY25" fmla="*/ 5554600 h 6634504"/>
                <a:gd name="connsiteX26" fmla="*/ 10184816 w 10481555"/>
                <a:gd name="connsiteY26" fmla="*/ 5444872 h 6634504"/>
                <a:gd name="connsiteX27" fmla="*/ 10212248 w 10481555"/>
                <a:gd name="connsiteY27" fmla="*/ 5069968 h 6634504"/>
                <a:gd name="connsiteX28" fmla="*/ 10221392 w 10481555"/>
                <a:gd name="connsiteY28" fmla="*/ 4649344 h 6634504"/>
                <a:gd name="connsiteX29" fmla="*/ 10248824 w 10481555"/>
                <a:gd name="connsiteY29" fmla="*/ 4393312 h 6634504"/>
                <a:gd name="connsiteX30" fmla="*/ 10239680 w 10481555"/>
                <a:gd name="connsiteY30" fmla="*/ 3012568 h 6634504"/>
                <a:gd name="connsiteX31" fmla="*/ 10390583 w 10481555"/>
                <a:gd name="connsiteY31" fmla="*/ 209315 h 6634504"/>
                <a:gd name="connsiteX32" fmla="*/ 8657768 w 10481555"/>
                <a:gd name="connsiteY32" fmla="*/ 168784 h 6634504"/>
                <a:gd name="connsiteX33" fmla="*/ 7688504 w 10481555"/>
                <a:gd name="connsiteY33" fmla="*/ 187072 h 6634504"/>
                <a:gd name="connsiteX34" fmla="*/ 6810680 w 10481555"/>
                <a:gd name="connsiteY34" fmla="*/ 269368 h 6634504"/>
                <a:gd name="connsiteX35" fmla="*/ 6371768 w 10481555"/>
                <a:gd name="connsiteY35" fmla="*/ 315088 h 6634504"/>
                <a:gd name="connsiteX36" fmla="*/ 6079160 w 10481555"/>
                <a:gd name="connsiteY36" fmla="*/ 342520 h 6634504"/>
                <a:gd name="connsiteX37" fmla="*/ 5567096 w 10481555"/>
                <a:gd name="connsiteY37" fmla="*/ 379096 h 6634504"/>
                <a:gd name="connsiteX38" fmla="*/ 4789856 w 10481555"/>
                <a:gd name="connsiteY38" fmla="*/ 388240 h 6634504"/>
                <a:gd name="connsiteX39" fmla="*/ 565328 w 10481555"/>
                <a:gd name="connsiteY39" fmla="*/ 333376 h 6634504"/>
                <a:gd name="connsiteX40" fmla="*/ 971323 w 10481555"/>
                <a:gd name="connsiteY4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020224 w 10481555"/>
                <a:gd name="connsiteY20" fmla="*/ 6121528 h 6634504"/>
                <a:gd name="connsiteX21" fmla="*/ 10102520 w 10481555"/>
                <a:gd name="connsiteY21" fmla="*/ 6002656 h 6634504"/>
                <a:gd name="connsiteX22" fmla="*/ 10148240 w 10481555"/>
                <a:gd name="connsiteY22" fmla="*/ 5819776 h 6634504"/>
                <a:gd name="connsiteX23" fmla="*/ 10166528 w 10481555"/>
                <a:gd name="connsiteY23" fmla="*/ 5600320 h 6634504"/>
                <a:gd name="connsiteX24" fmla="*/ 10175672 w 10481555"/>
                <a:gd name="connsiteY24" fmla="*/ 5554600 h 6634504"/>
                <a:gd name="connsiteX25" fmla="*/ 10184816 w 10481555"/>
                <a:gd name="connsiteY25" fmla="*/ 5444872 h 6634504"/>
                <a:gd name="connsiteX26" fmla="*/ 10212248 w 10481555"/>
                <a:gd name="connsiteY26" fmla="*/ 5069968 h 6634504"/>
                <a:gd name="connsiteX27" fmla="*/ 10221392 w 10481555"/>
                <a:gd name="connsiteY27" fmla="*/ 4649344 h 6634504"/>
                <a:gd name="connsiteX28" fmla="*/ 10248824 w 10481555"/>
                <a:gd name="connsiteY28" fmla="*/ 4393312 h 6634504"/>
                <a:gd name="connsiteX29" fmla="*/ 10239680 w 10481555"/>
                <a:gd name="connsiteY29" fmla="*/ 3012568 h 6634504"/>
                <a:gd name="connsiteX30" fmla="*/ 10390583 w 10481555"/>
                <a:gd name="connsiteY30" fmla="*/ 209315 h 6634504"/>
                <a:gd name="connsiteX31" fmla="*/ 8657768 w 10481555"/>
                <a:gd name="connsiteY31" fmla="*/ 168784 h 6634504"/>
                <a:gd name="connsiteX32" fmla="*/ 7688504 w 10481555"/>
                <a:gd name="connsiteY32" fmla="*/ 187072 h 6634504"/>
                <a:gd name="connsiteX33" fmla="*/ 6810680 w 10481555"/>
                <a:gd name="connsiteY33" fmla="*/ 269368 h 6634504"/>
                <a:gd name="connsiteX34" fmla="*/ 6371768 w 10481555"/>
                <a:gd name="connsiteY34" fmla="*/ 315088 h 6634504"/>
                <a:gd name="connsiteX35" fmla="*/ 6079160 w 10481555"/>
                <a:gd name="connsiteY35" fmla="*/ 342520 h 6634504"/>
                <a:gd name="connsiteX36" fmla="*/ 5567096 w 10481555"/>
                <a:gd name="connsiteY36" fmla="*/ 379096 h 6634504"/>
                <a:gd name="connsiteX37" fmla="*/ 4789856 w 10481555"/>
                <a:gd name="connsiteY37" fmla="*/ 388240 h 6634504"/>
                <a:gd name="connsiteX38" fmla="*/ 565328 w 10481555"/>
                <a:gd name="connsiteY38" fmla="*/ 333376 h 6634504"/>
                <a:gd name="connsiteX39" fmla="*/ 971323 w 10481555"/>
                <a:gd name="connsiteY3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9892208 w 10481555"/>
                <a:gd name="connsiteY19" fmla="*/ 6240400 h 6634504"/>
                <a:gd name="connsiteX20" fmla="*/ 10102520 w 10481555"/>
                <a:gd name="connsiteY20" fmla="*/ 6002656 h 6634504"/>
                <a:gd name="connsiteX21" fmla="*/ 10148240 w 10481555"/>
                <a:gd name="connsiteY21" fmla="*/ 5819776 h 6634504"/>
                <a:gd name="connsiteX22" fmla="*/ 10166528 w 10481555"/>
                <a:gd name="connsiteY22" fmla="*/ 5600320 h 6634504"/>
                <a:gd name="connsiteX23" fmla="*/ 10175672 w 10481555"/>
                <a:gd name="connsiteY23" fmla="*/ 5554600 h 6634504"/>
                <a:gd name="connsiteX24" fmla="*/ 10184816 w 10481555"/>
                <a:gd name="connsiteY24" fmla="*/ 5444872 h 6634504"/>
                <a:gd name="connsiteX25" fmla="*/ 10212248 w 10481555"/>
                <a:gd name="connsiteY25" fmla="*/ 5069968 h 6634504"/>
                <a:gd name="connsiteX26" fmla="*/ 10221392 w 10481555"/>
                <a:gd name="connsiteY26" fmla="*/ 4649344 h 6634504"/>
                <a:gd name="connsiteX27" fmla="*/ 10248824 w 10481555"/>
                <a:gd name="connsiteY27" fmla="*/ 4393312 h 6634504"/>
                <a:gd name="connsiteX28" fmla="*/ 10239680 w 10481555"/>
                <a:gd name="connsiteY28" fmla="*/ 3012568 h 6634504"/>
                <a:gd name="connsiteX29" fmla="*/ 10390583 w 10481555"/>
                <a:gd name="connsiteY29" fmla="*/ 209315 h 6634504"/>
                <a:gd name="connsiteX30" fmla="*/ 8657768 w 10481555"/>
                <a:gd name="connsiteY30" fmla="*/ 168784 h 6634504"/>
                <a:gd name="connsiteX31" fmla="*/ 7688504 w 10481555"/>
                <a:gd name="connsiteY31" fmla="*/ 187072 h 6634504"/>
                <a:gd name="connsiteX32" fmla="*/ 6810680 w 10481555"/>
                <a:gd name="connsiteY32" fmla="*/ 269368 h 6634504"/>
                <a:gd name="connsiteX33" fmla="*/ 6371768 w 10481555"/>
                <a:gd name="connsiteY33" fmla="*/ 315088 h 6634504"/>
                <a:gd name="connsiteX34" fmla="*/ 6079160 w 10481555"/>
                <a:gd name="connsiteY34" fmla="*/ 342520 h 6634504"/>
                <a:gd name="connsiteX35" fmla="*/ 5567096 w 10481555"/>
                <a:gd name="connsiteY35" fmla="*/ 379096 h 6634504"/>
                <a:gd name="connsiteX36" fmla="*/ 4789856 w 10481555"/>
                <a:gd name="connsiteY36" fmla="*/ 388240 h 6634504"/>
                <a:gd name="connsiteX37" fmla="*/ 565328 w 10481555"/>
                <a:gd name="connsiteY37" fmla="*/ 333376 h 6634504"/>
                <a:gd name="connsiteX38" fmla="*/ 971323 w 10481555"/>
                <a:gd name="connsiteY3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9828200 w 10481555"/>
                <a:gd name="connsiteY18" fmla="*/ 6267832 h 6634504"/>
                <a:gd name="connsiteX19" fmla="*/ 10102520 w 10481555"/>
                <a:gd name="connsiteY19" fmla="*/ 6002656 h 6634504"/>
                <a:gd name="connsiteX20" fmla="*/ 10148240 w 10481555"/>
                <a:gd name="connsiteY20" fmla="*/ 5819776 h 6634504"/>
                <a:gd name="connsiteX21" fmla="*/ 10166528 w 10481555"/>
                <a:gd name="connsiteY21" fmla="*/ 5600320 h 6634504"/>
                <a:gd name="connsiteX22" fmla="*/ 10175672 w 10481555"/>
                <a:gd name="connsiteY22" fmla="*/ 5554600 h 6634504"/>
                <a:gd name="connsiteX23" fmla="*/ 10184816 w 10481555"/>
                <a:gd name="connsiteY23" fmla="*/ 5444872 h 6634504"/>
                <a:gd name="connsiteX24" fmla="*/ 10212248 w 10481555"/>
                <a:gd name="connsiteY24" fmla="*/ 5069968 h 6634504"/>
                <a:gd name="connsiteX25" fmla="*/ 10221392 w 10481555"/>
                <a:gd name="connsiteY25" fmla="*/ 4649344 h 6634504"/>
                <a:gd name="connsiteX26" fmla="*/ 10248824 w 10481555"/>
                <a:gd name="connsiteY26" fmla="*/ 4393312 h 6634504"/>
                <a:gd name="connsiteX27" fmla="*/ 10239680 w 10481555"/>
                <a:gd name="connsiteY27" fmla="*/ 3012568 h 6634504"/>
                <a:gd name="connsiteX28" fmla="*/ 10390583 w 10481555"/>
                <a:gd name="connsiteY28" fmla="*/ 209315 h 6634504"/>
                <a:gd name="connsiteX29" fmla="*/ 8657768 w 10481555"/>
                <a:gd name="connsiteY29" fmla="*/ 168784 h 6634504"/>
                <a:gd name="connsiteX30" fmla="*/ 7688504 w 10481555"/>
                <a:gd name="connsiteY30" fmla="*/ 187072 h 6634504"/>
                <a:gd name="connsiteX31" fmla="*/ 6810680 w 10481555"/>
                <a:gd name="connsiteY31" fmla="*/ 269368 h 6634504"/>
                <a:gd name="connsiteX32" fmla="*/ 6371768 w 10481555"/>
                <a:gd name="connsiteY32" fmla="*/ 315088 h 6634504"/>
                <a:gd name="connsiteX33" fmla="*/ 6079160 w 10481555"/>
                <a:gd name="connsiteY33" fmla="*/ 342520 h 6634504"/>
                <a:gd name="connsiteX34" fmla="*/ 5567096 w 10481555"/>
                <a:gd name="connsiteY34" fmla="*/ 379096 h 6634504"/>
                <a:gd name="connsiteX35" fmla="*/ 4789856 w 10481555"/>
                <a:gd name="connsiteY35" fmla="*/ 388240 h 6634504"/>
                <a:gd name="connsiteX36" fmla="*/ 565328 w 10481555"/>
                <a:gd name="connsiteY36" fmla="*/ 333376 h 6634504"/>
                <a:gd name="connsiteX37" fmla="*/ 971323 w 10481555"/>
                <a:gd name="connsiteY37"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9773336 w 10481555"/>
                <a:gd name="connsiteY17" fmla="*/ 6286120 h 6634504"/>
                <a:gd name="connsiteX18" fmla="*/ 10102520 w 10481555"/>
                <a:gd name="connsiteY18" fmla="*/ 6002656 h 6634504"/>
                <a:gd name="connsiteX19" fmla="*/ 10148240 w 10481555"/>
                <a:gd name="connsiteY19" fmla="*/ 5819776 h 6634504"/>
                <a:gd name="connsiteX20" fmla="*/ 10166528 w 10481555"/>
                <a:gd name="connsiteY20" fmla="*/ 5600320 h 6634504"/>
                <a:gd name="connsiteX21" fmla="*/ 10175672 w 10481555"/>
                <a:gd name="connsiteY21" fmla="*/ 5554600 h 6634504"/>
                <a:gd name="connsiteX22" fmla="*/ 10184816 w 10481555"/>
                <a:gd name="connsiteY22" fmla="*/ 5444872 h 6634504"/>
                <a:gd name="connsiteX23" fmla="*/ 10212248 w 10481555"/>
                <a:gd name="connsiteY23" fmla="*/ 5069968 h 6634504"/>
                <a:gd name="connsiteX24" fmla="*/ 10221392 w 10481555"/>
                <a:gd name="connsiteY24" fmla="*/ 4649344 h 6634504"/>
                <a:gd name="connsiteX25" fmla="*/ 10248824 w 10481555"/>
                <a:gd name="connsiteY25" fmla="*/ 4393312 h 6634504"/>
                <a:gd name="connsiteX26" fmla="*/ 10239680 w 10481555"/>
                <a:gd name="connsiteY26" fmla="*/ 3012568 h 6634504"/>
                <a:gd name="connsiteX27" fmla="*/ 10390583 w 10481555"/>
                <a:gd name="connsiteY27" fmla="*/ 209315 h 6634504"/>
                <a:gd name="connsiteX28" fmla="*/ 8657768 w 10481555"/>
                <a:gd name="connsiteY28" fmla="*/ 168784 h 6634504"/>
                <a:gd name="connsiteX29" fmla="*/ 7688504 w 10481555"/>
                <a:gd name="connsiteY29" fmla="*/ 187072 h 6634504"/>
                <a:gd name="connsiteX30" fmla="*/ 6810680 w 10481555"/>
                <a:gd name="connsiteY30" fmla="*/ 269368 h 6634504"/>
                <a:gd name="connsiteX31" fmla="*/ 6371768 w 10481555"/>
                <a:gd name="connsiteY31" fmla="*/ 315088 h 6634504"/>
                <a:gd name="connsiteX32" fmla="*/ 6079160 w 10481555"/>
                <a:gd name="connsiteY32" fmla="*/ 342520 h 6634504"/>
                <a:gd name="connsiteX33" fmla="*/ 5567096 w 10481555"/>
                <a:gd name="connsiteY33" fmla="*/ 379096 h 6634504"/>
                <a:gd name="connsiteX34" fmla="*/ 4789856 w 10481555"/>
                <a:gd name="connsiteY34" fmla="*/ 388240 h 6634504"/>
                <a:gd name="connsiteX35" fmla="*/ 565328 w 10481555"/>
                <a:gd name="connsiteY35" fmla="*/ 333376 h 6634504"/>
                <a:gd name="connsiteX36" fmla="*/ 971323 w 10481555"/>
                <a:gd name="connsiteY36"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9681896 w 10481555"/>
                <a:gd name="connsiteY16" fmla="*/ 6304408 h 6634504"/>
                <a:gd name="connsiteX17" fmla="*/ 10102520 w 10481555"/>
                <a:gd name="connsiteY17" fmla="*/ 6002656 h 6634504"/>
                <a:gd name="connsiteX18" fmla="*/ 10148240 w 10481555"/>
                <a:gd name="connsiteY18" fmla="*/ 5819776 h 6634504"/>
                <a:gd name="connsiteX19" fmla="*/ 10166528 w 10481555"/>
                <a:gd name="connsiteY19" fmla="*/ 5600320 h 6634504"/>
                <a:gd name="connsiteX20" fmla="*/ 10175672 w 10481555"/>
                <a:gd name="connsiteY20" fmla="*/ 5554600 h 6634504"/>
                <a:gd name="connsiteX21" fmla="*/ 10184816 w 10481555"/>
                <a:gd name="connsiteY21" fmla="*/ 5444872 h 6634504"/>
                <a:gd name="connsiteX22" fmla="*/ 10212248 w 10481555"/>
                <a:gd name="connsiteY22" fmla="*/ 5069968 h 6634504"/>
                <a:gd name="connsiteX23" fmla="*/ 10221392 w 10481555"/>
                <a:gd name="connsiteY23" fmla="*/ 4649344 h 6634504"/>
                <a:gd name="connsiteX24" fmla="*/ 10248824 w 10481555"/>
                <a:gd name="connsiteY24" fmla="*/ 4393312 h 6634504"/>
                <a:gd name="connsiteX25" fmla="*/ 10239680 w 10481555"/>
                <a:gd name="connsiteY25" fmla="*/ 3012568 h 6634504"/>
                <a:gd name="connsiteX26" fmla="*/ 10390583 w 10481555"/>
                <a:gd name="connsiteY26" fmla="*/ 209315 h 6634504"/>
                <a:gd name="connsiteX27" fmla="*/ 8657768 w 10481555"/>
                <a:gd name="connsiteY27" fmla="*/ 168784 h 6634504"/>
                <a:gd name="connsiteX28" fmla="*/ 7688504 w 10481555"/>
                <a:gd name="connsiteY28" fmla="*/ 187072 h 6634504"/>
                <a:gd name="connsiteX29" fmla="*/ 6810680 w 10481555"/>
                <a:gd name="connsiteY29" fmla="*/ 269368 h 6634504"/>
                <a:gd name="connsiteX30" fmla="*/ 6371768 w 10481555"/>
                <a:gd name="connsiteY30" fmla="*/ 315088 h 6634504"/>
                <a:gd name="connsiteX31" fmla="*/ 6079160 w 10481555"/>
                <a:gd name="connsiteY31" fmla="*/ 342520 h 6634504"/>
                <a:gd name="connsiteX32" fmla="*/ 5567096 w 10481555"/>
                <a:gd name="connsiteY32" fmla="*/ 379096 h 6634504"/>
                <a:gd name="connsiteX33" fmla="*/ 4789856 w 10481555"/>
                <a:gd name="connsiteY33" fmla="*/ 388240 h 6634504"/>
                <a:gd name="connsiteX34" fmla="*/ 565328 w 10481555"/>
                <a:gd name="connsiteY34" fmla="*/ 333376 h 6634504"/>
                <a:gd name="connsiteX35" fmla="*/ 971323 w 10481555"/>
                <a:gd name="connsiteY35"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75672 w 10481555"/>
                <a:gd name="connsiteY19" fmla="*/ 5554600 h 6634504"/>
                <a:gd name="connsiteX20" fmla="*/ 10184816 w 10481555"/>
                <a:gd name="connsiteY20" fmla="*/ 5444872 h 6634504"/>
                <a:gd name="connsiteX21" fmla="*/ 10212248 w 10481555"/>
                <a:gd name="connsiteY21" fmla="*/ 5069968 h 6634504"/>
                <a:gd name="connsiteX22" fmla="*/ 10221392 w 10481555"/>
                <a:gd name="connsiteY22" fmla="*/ 4649344 h 6634504"/>
                <a:gd name="connsiteX23" fmla="*/ 10248824 w 10481555"/>
                <a:gd name="connsiteY23" fmla="*/ 4393312 h 6634504"/>
                <a:gd name="connsiteX24" fmla="*/ 10239680 w 10481555"/>
                <a:gd name="connsiteY24" fmla="*/ 3012568 h 6634504"/>
                <a:gd name="connsiteX25" fmla="*/ 10390583 w 10481555"/>
                <a:gd name="connsiteY25" fmla="*/ 209315 h 6634504"/>
                <a:gd name="connsiteX26" fmla="*/ 8657768 w 10481555"/>
                <a:gd name="connsiteY26" fmla="*/ 168784 h 6634504"/>
                <a:gd name="connsiteX27" fmla="*/ 7688504 w 10481555"/>
                <a:gd name="connsiteY27" fmla="*/ 187072 h 6634504"/>
                <a:gd name="connsiteX28" fmla="*/ 6810680 w 10481555"/>
                <a:gd name="connsiteY28" fmla="*/ 269368 h 6634504"/>
                <a:gd name="connsiteX29" fmla="*/ 6371768 w 10481555"/>
                <a:gd name="connsiteY29" fmla="*/ 315088 h 6634504"/>
                <a:gd name="connsiteX30" fmla="*/ 6079160 w 10481555"/>
                <a:gd name="connsiteY30" fmla="*/ 342520 h 6634504"/>
                <a:gd name="connsiteX31" fmla="*/ 5567096 w 10481555"/>
                <a:gd name="connsiteY31" fmla="*/ 379096 h 6634504"/>
                <a:gd name="connsiteX32" fmla="*/ 4789856 w 10481555"/>
                <a:gd name="connsiteY32" fmla="*/ 388240 h 6634504"/>
                <a:gd name="connsiteX33" fmla="*/ 565328 w 10481555"/>
                <a:gd name="connsiteY33" fmla="*/ 333376 h 6634504"/>
                <a:gd name="connsiteX34" fmla="*/ 971323 w 10481555"/>
                <a:gd name="connsiteY34"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184816 w 10481555"/>
                <a:gd name="connsiteY19" fmla="*/ 5444872 h 6634504"/>
                <a:gd name="connsiteX20" fmla="*/ 10212248 w 10481555"/>
                <a:gd name="connsiteY20" fmla="*/ 5069968 h 6634504"/>
                <a:gd name="connsiteX21" fmla="*/ 10221392 w 10481555"/>
                <a:gd name="connsiteY21" fmla="*/ 4649344 h 6634504"/>
                <a:gd name="connsiteX22" fmla="*/ 10248824 w 10481555"/>
                <a:gd name="connsiteY22" fmla="*/ 4393312 h 6634504"/>
                <a:gd name="connsiteX23" fmla="*/ 10239680 w 10481555"/>
                <a:gd name="connsiteY23" fmla="*/ 3012568 h 6634504"/>
                <a:gd name="connsiteX24" fmla="*/ 10390583 w 10481555"/>
                <a:gd name="connsiteY24" fmla="*/ 209315 h 6634504"/>
                <a:gd name="connsiteX25" fmla="*/ 8657768 w 10481555"/>
                <a:gd name="connsiteY25" fmla="*/ 168784 h 6634504"/>
                <a:gd name="connsiteX26" fmla="*/ 7688504 w 10481555"/>
                <a:gd name="connsiteY26" fmla="*/ 187072 h 6634504"/>
                <a:gd name="connsiteX27" fmla="*/ 6810680 w 10481555"/>
                <a:gd name="connsiteY27" fmla="*/ 269368 h 6634504"/>
                <a:gd name="connsiteX28" fmla="*/ 6371768 w 10481555"/>
                <a:gd name="connsiteY28" fmla="*/ 315088 h 6634504"/>
                <a:gd name="connsiteX29" fmla="*/ 6079160 w 10481555"/>
                <a:gd name="connsiteY29" fmla="*/ 342520 h 6634504"/>
                <a:gd name="connsiteX30" fmla="*/ 5567096 w 10481555"/>
                <a:gd name="connsiteY30" fmla="*/ 379096 h 6634504"/>
                <a:gd name="connsiteX31" fmla="*/ 4789856 w 10481555"/>
                <a:gd name="connsiteY31" fmla="*/ 388240 h 6634504"/>
                <a:gd name="connsiteX32" fmla="*/ 565328 w 10481555"/>
                <a:gd name="connsiteY32" fmla="*/ 333376 h 6634504"/>
                <a:gd name="connsiteX33" fmla="*/ 971323 w 10481555"/>
                <a:gd name="connsiteY33"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12248 w 10481555"/>
                <a:gd name="connsiteY19" fmla="*/ 5069968 h 6634504"/>
                <a:gd name="connsiteX20" fmla="*/ 10221392 w 10481555"/>
                <a:gd name="connsiteY20" fmla="*/ 4649344 h 6634504"/>
                <a:gd name="connsiteX21" fmla="*/ 10248824 w 10481555"/>
                <a:gd name="connsiteY21" fmla="*/ 4393312 h 6634504"/>
                <a:gd name="connsiteX22" fmla="*/ 10239680 w 10481555"/>
                <a:gd name="connsiteY22" fmla="*/ 3012568 h 6634504"/>
                <a:gd name="connsiteX23" fmla="*/ 10390583 w 10481555"/>
                <a:gd name="connsiteY23" fmla="*/ 209315 h 6634504"/>
                <a:gd name="connsiteX24" fmla="*/ 8657768 w 10481555"/>
                <a:gd name="connsiteY24" fmla="*/ 168784 h 6634504"/>
                <a:gd name="connsiteX25" fmla="*/ 7688504 w 10481555"/>
                <a:gd name="connsiteY25" fmla="*/ 187072 h 6634504"/>
                <a:gd name="connsiteX26" fmla="*/ 6810680 w 10481555"/>
                <a:gd name="connsiteY26" fmla="*/ 269368 h 6634504"/>
                <a:gd name="connsiteX27" fmla="*/ 6371768 w 10481555"/>
                <a:gd name="connsiteY27" fmla="*/ 315088 h 6634504"/>
                <a:gd name="connsiteX28" fmla="*/ 6079160 w 10481555"/>
                <a:gd name="connsiteY28" fmla="*/ 342520 h 6634504"/>
                <a:gd name="connsiteX29" fmla="*/ 5567096 w 10481555"/>
                <a:gd name="connsiteY29" fmla="*/ 379096 h 6634504"/>
                <a:gd name="connsiteX30" fmla="*/ 4789856 w 10481555"/>
                <a:gd name="connsiteY30" fmla="*/ 388240 h 6634504"/>
                <a:gd name="connsiteX31" fmla="*/ 565328 w 10481555"/>
                <a:gd name="connsiteY31" fmla="*/ 333376 h 6634504"/>
                <a:gd name="connsiteX32" fmla="*/ 971323 w 10481555"/>
                <a:gd name="connsiteY32"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21392 w 10481555"/>
                <a:gd name="connsiteY19" fmla="*/ 4649344 h 6634504"/>
                <a:gd name="connsiteX20" fmla="*/ 10248824 w 10481555"/>
                <a:gd name="connsiteY20" fmla="*/ 4393312 h 6634504"/>
                <a:gd name="connsiteX21" fmla="*/ 10239680 w 10481555"/>
                <a:gd name="connsiteY21" fmla="*/ 3012568 h 6634504"/>
                <a:gd name="connsiteX22" fmla="*/ 10390583 w 10481555"/>
                <a:gd name="connsiteY22" fmla="*/ 209315 h 6634504"/>
                <a:gd name="connsiteX23" fmla="*/ 8657768 w 10481555"/>
                <a:gd name="connsiteY23" fmla="*/ 168784 h 6634504"/>
                <a:gd name="connsiteX24" fmla="*/ 7688504 w 10481555"/>
                <a:gd name="connsiteY24" fmla="*/ 187072 h 6634504"/>
                <a:gd name="connsiteX25" fmla="*/ 6810680 w 10481555"/>
                <a:gd name="connsiteY25" fmla="*/ 269368 h 6634504"/>
                <a:gd name="connsiteX26" fmla="*/ 6371768 w 10481555"/>
                <a:gd name="connsiteY26" fmla="*/ 315088 h 6634504"/>
                <a:gd name="connsiteX27" fmla="*/ 6079160 w 10481555"/>
                <a:gd name="connsiteY27" fmla="*/ 342520 h 6634504"/>
                <a:gd name="connsiteX28" fmla="*/ 5567096 w 10481555"/>
                <a:gd name="connsiteY28" fmla="*/ 379096 h 6634504"/>
                <a:gd name="connsiteX29" fmla="*/ 4789856 w 10481555"/>
                <a:gd name="connsiteY29" fmla="*/ 388240 h 6634504"/>
                <a:gd name="connsiteX30" fmla="*/ 565328 w 10481555"/>
                <a:gd name="connsiteY30" fmla="*/ 333376 h 6634504"/>
                <a:gd name="connsiteX31" fmla="*/ 971323 w 10481555"/>
                <a:gd name="connsiteY31"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166528 w 10481555"/>
                <a:gd name="connsiteY18" fmla="*/ 5600320 h 6634504"/>
                <a:gd name="connsiteX19" fmla="*/ 10248824 w 10481555"/>
                <a:gd name="connsiteY19" fmla="*/ 4393312 h 6634504"/>
                <a:gd name="connsiteX20" fmla="*/ 10239680 w 10481555"/>
                <a:gd name="connsiteY20" fmla="*/ 3012568 h 6634504"/>
                <a:gd name="connsiteX21" fmla="*/ 10390583 w 10481555"/>
                <a:gd name="connsiteY21" fmla="*/ 209315 h 6634504"/>
                <a:gd name="connsiteX22" fmla="*/ 8657768 w 10481555"/>
                <a:gd name="connsiteY22" fmla="*/ 168784 h 6634504"/>
                <a:gd name="connsiteX23" fmla="*/ 7688504 w 10481555"/>
                <a:gd name="connsiteY23" fmla="*/ 187072 h 6634504"/>
                <a:gd name="connsiteX24" fmla="*/ 6810680 w 10481555"/>
                <a:gd name="connsiteY24" fmla="*/ 269368 h 6634504"/>
                <a:gd name="connsiteX25" fmla="*/ 6371768 w 10481555"/>
                <a:gd name="connsiteY25" fmla="*/ 315088 h 6634504"/>
                <a:gd name="connsiteX26" fmla="*/ 6079160 w 10481555"/>
                <a:gd name="connsiteY26" fmla="*/ 342520 h 6634504"/>
                <a:gd name="connsiteX27" fmla="*/ 5567096 w 10481555"/>
                <a:gd name="connsiteY27" fmla="*/ 379096 h 6634504"/>
                <a:gd name="connsiteX28" fmla="*/ 4789856 w 10481555"/>
                <a:gd name="connsiteY28" fmla="*/ 388240 h 6634504"/>
                <a:gd name="connsiteX29" fmla="*/ 565328 w 10481555"/>
                <a:gd name="connsiteY29" fmla="*/ 333376 h 6634504"/>
                <a:gd name="connsiteX30" fmla="*/ 971323 w 10481555"/>
                <a:gd name="connsiteY30"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148240 w 10481555"/>
                <a:gd name="connsiteY17" fmla="*/ 5819776 h 6634504"/>
                <a:gd name="connsiteX18" fmla="*/ 10248824 w 10481555"/>
                <a:gd name="connsiteY18" fmla="*/ 4393312 h 6634504"/>
                <a:gd name="connsiteX19" fmla="*/ 10239680 w 10481555"/>
                <a:gd name="connsiteY19" fmla="*/ 3012568 h 6634504"/>
                <a:gd name="connsiteX20" fmla="*/ 10390583 w 10481555"/>
                <a:gd name="connsiteY20" fmla="*/ 209315 h 6634504"/>
                <a:gd name="connsiteX21" fmla="*/ 8657768 w 10481555"/>
                <a:gd name="connsiteY21" fmla="*/ 168784 h 6634504"/>
                <a:gd name="connsiteX22" fmla="*/ 7688504 w 10481555"/>
                <a:gd name="connsiteY22" fmla="*/ 187072 h 6634504"/>
                <a:gd name="connsiteX23" fmla="*/ 6810680 w 10481555"/>
                <a:gd name="connsiteY23" fmla="*/ 269368 h 6634504"/>
                <a:gd name="connsiteX24" fmla="*/ 6371768 w 10481555"/>
                <a:gd name="connsiteY24" fmla="*/ 315088 h 6634504"/>
                <a:gd name="connsiteX25" fmla="*/ 6079160 w 10481555"/>
                <a:gd name="connsiteY25" fmla="*/ 342520 h 6634504"/>
                <a:gd name="connsiteX26" fmla="*/ 5567096 w 10481555"/>
                <a:gd name="connsiteY26" fmla="*/ 379096 h 6634504"/>
                <a:gd name="connsiteX27" fmla="*/ 4789856 w 10481555"/>
                <a:gd name="connsiteY27" fmla="*/ 388240 h 6634504"/>
                <a:gd name="connsiteX28" fmla="*/ 565328 w 10481555"/>
                <a:gd name="connsiteY28" fmla="*/ 333376 h 6634504"/>
                <a:gd name="connsiteX29" fmla="*/ 971323 w 10481555"/>
                <a:gd name="connsiteY29"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102520 w 10481555"/>
                <a:gd name="connsiteY16" fmla="*/ 6002656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248824 w 10481555"/>
                <a:gd name="connsiteY17" fmla="*/ 4393312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 name="connsiteX0" fmla="*/ 971323 w 10481555"/>
                <a:gd name="connsiteY0" fmla="*/ 336687 h 6634504"/>
                <a:gd name="connsiteX1" fmla="*/ 254432 w 10481555"/>
                <a:gd name="connsiteY1" fmla="*/ 397384 h 6634504"/>
                <a:gd name="connsiteX2" fmla="*/ 162992 w 10481555"/>
                <a:gd name="connsiteY2" fmla="*/ 1229488 h 6634504"/>
                <a:gd name="connsiteX3" fmla="*/ 135560 w 10481555"/>
                <a:gd name="connsiteY3" fmla="*/ 1567816 h 6634504"/>
                <a:gd name="connsiteX4" fmla="*/ 126416 w 10481555"/>
                <a:gd name="connsiteY4" fmla="*/ 1897000 h 6634504"/>
                <a:gd name="connsiteX5" fmla="*/ 108128 w 10481555"/>
                <a:gd name="connsiteY5" fmla="*/ 2153032 h 6634504"/>
                <a:gd name="connsiteX6" fmla="*/ 98984 w 10481555"/>
                <a:gd name="connsiteY6" fmla="*/ 2966848 h 6634504"/>
                <a:gd name="connsiteX7" fmla="*/ 80696 w 10481555"/>
                <a:gd name="connsiteY7" fmla="*/ 3542920 h 6634504"/>
                <a:gd name="connsiteX8" fmla="*/ 71552 w 10481555"/>
                <a:gd name="connsiteY8" fmla="*/ 4301872 h 6634504"/>
                <a:gd name="connsiteX9" fmla="*/ 53264 w 10481555"/>
                <a:gd name="connsiteY9" fmla="*/ 5161408 h 6634504"/>
                <a:gd name="connsiteX10" fmla="*/ 62408 w 10481555"/>
                <a:gd name="connsiteY10" fmla="*/ 5819776 h 6634504"/>
                <a:gd name="connsiteX11" fmla="*/ 236144 w 10481555"/>
                <a:gd name="connsiteY11" fmla="*/ 6194680 h 6634504"/>
                <a:gd name="connsiteX12" fmla="*/ 2595296 w 10481555"/>
                <a:gd name="connsiteY12" fmla="*/ 6606160 h 6634504"/>
                <a:gd name="connsiteX13" fmla="*/ 4415004 w 10481555"/>
                <a:gd name="connsiteY13" fmla="*/ 6605074 h 6634504"/>
                <a:gd name="connsiteX14" fmla="*/ 7478192 w 10481555"/>
                <a:gd name="connsiteY14" fmla="*/ 6322696 h 6634504"/>
                <a:gd name="connsiteX15" fmla="*/ 9654464 w 10481555"/>
                <a:gd name="connsiteY15" fmla="*/ 6313552 h 6634504"/>
                <a:gd name="connsiteX16" fmla="*/ 10276899 w 10481555"/>
                <a:gd name="connsiteY16" fmla="*/ 5977745 h 6634504"/>
                <a:gd name="connsiteX17" fmla="*/ 10410748 w 10481555"/>
                <a:gd name="connsiteY17" fmla="*/ 4380856 h 6634504"/>
                <a:gd name="connsiteX18" fmla="*/ 10239680 w 10481555"/>
                <a:gd name="connsiteY18" fmla="*/ 3012568 h 6634504"/>
                <a:gd name="connsiteX19" fmla="*/ 10390583 w 10481555"/>
                <a:gd name="connsiteY19" fmla="*/ 209315 h 6634504"/>
                <a:gd name="connsiteX20" fmla="*/ 8657768 w 10481555"/>
                <a:gd name="connsiteY20" fmla="*/ 168784 h 6634504"/>
                <a:gd name="connsiteX21" fmla="*/ 7688504 w 10481555"/>
                <a:gd name="connsiteY21" fmla="*/ 187072 h 6634504"/>
                <a:gd name="connsiteX22" fmla="*/ 6810680 w 10481555"/>
                <a:gd name="connsiteY22" fmla="*/ 269368 h 6634504"/>
                <a:gd name="connsiteX23" fmla="*/ 6371768 w 10481555"/>
                <a:gd name="connsiteY23" fmla="*/ 315088 h 6634504"/>
                <a:gd name="connsiteX24" fmla="*/ 6079160 w 10481555"/>
                <a:gd name="connsiteY24" fmla="*/ 342520 h 6634504"/>
                <a:gd name="connsiteX25" fmla="*/ 5567096 w 10481555"/>
                <a:gd name="connsiteY25" fmla="*/ 379096 h 6634504"/>
                <a:gd name="connsiteX26" fmla="*/ 4789856 w 10481555"/>
                <a:gd name="connsiteY26" fmla="*/ 388240 h 6634504"/>
                <a:gd name="connsiteX27" fmla="*/ 565328 w 10481555"/>
                <a:gd name="connsiteY27" fmla="*/ 333376 h 6634504"/>
                <a:gd name="connsiteX28" fmla="*/ 971323 w 10481555"/>
                <a:gd name="connsiteY28" fmla="*/ 336687 h 663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81555" h="6634504">
                  <a:moveTo>
                    <a:pt x="971323" y="336687"/>
                  </a:moveTo>
                  <a:cubicBezTo>
                    <a:pt x="919507" y="347355"/>
                    <a:pt x="389154" y="248584"/>
                    <a:pt x="254432" y="397384"/>
                  </a:cubicBezTo>
                  <a:cubicBezTo>
                    <a:pt x="119710" y="546184"/>
                    <a:pt x="182804" y="1034416"/>
                    <a:pt x="162992" y="1229488"/>
                  </a:cubicBezTo>
                  <a:cubicBezTo>
                    <a:pt x="143180" y="1424560"/>
                    <a:pt x="135560" y="1567816"/>
                    <a:pt x="135560" y="1567816"/>
                  </a:cubicBezTo>
                  <a:cubicBezTo>
                    <a:pt x="132512" y="1677544"/>
                    <a:pt x="131556" y="1787350"/>
                    <a:pt x="126416" y="1897000"/>
                  </a:cubicBezTo>
                  <a:cubicBezTo>
                    <a:pt x="122410" y="1982468"/>
                    <a:pt x="110321" y="2067499"/>
                    <a:pt x="108128" y="2153032"/>
                  </a:cubicBezTo>
                  <a:cubicBezTo>
                    <a:pt x="101174" y="2424232"/>
                    <a:pt x="104337" y="2695612"/>
                    <a:pt x="98984" y="2966848"/>
                  </a:cubicBezTo>
                  <a:cubicBezTo>
                    <a:pt x="95193" y="3158931"/>
                    <a:pt x="80696" y="3542920"/>
                    <a:pt x="80696" y="3542920"/>
                  </a:cubicBezTo>
                  <a:cubicBezTo>
                    <a:pt x="77648" y="3795904"/>
                    <a:pt x="75840" y="4048906"/>
                    <a:pt x="71552" y="4301872"/>
                  </a:cubicBezTo>
                  <a:cubicBezTo>
                    <a:pt x="66695" y="4588408"/>
                    <a:pt x="54990" y="4874836"/>
                    <a:pt x="53264" y="5161408"/>
                  </a:cubicBezTo>
                  <a:cubicBezTo>
                    <a:pt x="51942" y="5380881"/>
                    <a:pt x="56557" y="5600377"/>
                    <a:pt x="62408" y="5819776"/>
                  </a:cubicBezTo>
                  <a:cubicBezTo>
                    <a:pt x="92888" y="5991988"/>
                    <a:pt x="-186004" y="6063616"/>
                    <a:pt x="236144" y="6194680"/>
                  </a:cubicBezTo>
                  <a:cubicBezTo>
                    <a:pt x="658292" y="6325744"/>
                    <a:pt x="2186864" y="6540628"/>
                    <a:pt x="2595296" y="6606160"/>
                  </a:cubicBezTo>
                  <a:cubicBezTo>
                    <a:pt x="3171368" y="6635116"/>
                    <a:pt x="3601188" y="6652318"/>
                    <a:pt x="4415004" y="6605074"/>
                  </a:cubicBezTo>
                  <a:cubicBezTo>
                    <a:pt x="5228820" y="6557830"/>
                    <a:pt x="6604949" y="6371283"/>
                    <a:pt x="7478192" y="6322696"/>
                  </a:cubicBezTo>
                  <a:lnTo>
                    <a:pt x="9654464" y="6313552"/>
                  </a:lnTo>
                  <a:cubicBezTo>
                    <a:pt x="10091852" y="6260212"/>
                    <a:pt x="10150852" y="6299861"/>
                    <a:pt x="10276899" y="5977745"/>
                  </a:cubicBezTo>
                  <a:cubicBezTo>
                    <a:pt x="10402946" y="5655629"/>
                    <a:pt x="10387888" y="4879204"/>
                    <a:pt x="10410748" y="4380856"/>
                  </a:cubicBezTo>
                  <a:cubicBezTo>
                    <a:pt x="10407700" y="3920608"/>
                    <a:pt x="10245159" y="3472793"/>
                    <a:pt x="10239680" y="3012568"/>
                  </a:cubicBezTo>
                  <a:cubicBezTo>
                    <a:pt x="10263306" y="2315235"/>
                    <a:pt x="10654235" y="683279"/>
                    <a:pt x="10390583" y="209315"/>
                  </a:cubicBezTo>
                  <a:cubicBezTo>
                    <a:pt x="10128455" y="-238741"/>
                    <a:pt x="9108114" y="172491"/>
                    <a:pt x="8657768" y="168784"/>
                  </a:cubicBezTo>
                  <a:lnTo>
                    <a:pt x="7688504" y="187072"/>
                  </a:lnTo>
                  <a:lnTo>
                    <a:pt x="6810680" y="269368"/>
                  </a:lnTo>
                  <a:cubicBezTo>
                    <a:pt x="6591224" y="290704"/>
                    <a:pt x="6616176" y="299813"/>
                    <a:pt x="6371768" y="315088"/>
                  </a:cubicBezTo>
                  <a:cubicBezTo>
                    <a:pt x="6113345" y="352006"/>
                    <a:pt x="6383685" y="317143"/>
                    <a:pt x="6079160" y="342520"/>
                  </a:cubicBezTo>
                  <a:cubicBezTo>
                    <a:pt x="5759209" y="369183"/>
                    <a:pt x="6053915" y="367222"/>
                    <a:pt x="5567096" y="379096"/>
                  </a:cubicBezTo>
                  <a:cubicBezTo>
                    <a:pt x="5308075" y="385414"/>
                    <a:pt x="5048936" y="385192"/>
                    <a:pt x="4789856" y="388240"/>
                  </a:cubicBezTo>
                  <a:lnTo>
                    <a:pt x="565328" y="333376"/>
                  </a:lnTo>
                  <a:lnTo>
                    <a:pt x="971323" y="336687"/>
                  </a:lnTo>
                  <a:close/>
                </a:path>
              </a:pathLst>
            </a:custGeom>
            <a:solidFill>
              <a:srgbClr val="6D9AD1">
                <a:alpha val="17000"/>
              </a:srgbClr>
            </a:solidFill>
            <a:ln w="57150">
              <a:solidFill>
                <a:srgbClr val="1F60B1"/>
              </a:solidFill>
            </a:ln>
            <a:effectLst>
              <a:outerShdw blurRad="457200" sx="108000" sy="108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2">
              <a:extLst>
                <a:ext uri="{FF2B5EF4-FFF2-40B4-BE49-F238E27FC236}">
                  <a16:creationId xmlns:a16="http://schemas.microsoft.com/office/drawing/2014/main" id="{4459F1BD-A7DE-4DA8-A916-C2DE19EEED22}"/>
                </a:ext>
              </a:extLst>
            </p:cNvPr>
            <p:cNvSpPr txBox="1"/>
            <p:nvPr/>
          </p:nvSpPr>
          <p:spPr>
            <a:xfrm>
              <a:off x="1018215" y="3982310"/>
              <a:ext cx="7448985" cy="3693319"/>
            </a:xfrm>
            <a:prstGeom prst="rect">
              <a:avLst/>
            </a:prstGeom>
            <a:noFill/>
          </p:spPr>
          <p:txBody>
            <a:bodyPr wrap="square" rtlCol="0">
              <a:spAutoFit/>
            </a:bodyPr>
            <a:lstStyle/>
            <a:p>
              <a:pPr algn="just">
                <a:defRPr/>
              </a:pPr>
              <a:r>
                <a:rPr lang="vi-VN" sz="2600" b="1">
                  <a:latin typeface="+mj-lt"/>
                </a:rPr>
                <a:t>Cao Bá Quát đã quyết chí luyện viết chữ rất công phu, tỉ mỉ và có phương pháp. Lúc đầu, sáng nào ông cũng cầm que vạch lên cột nhà luyện cách viết nét </a:t>
              </a:r>
              <a:r>
                <a:rPr lang="en-US" sz="2600" b="1">
                  <a:latin typeface="+mj-lt"/>
                </a:rPr>
                <a:t>“</a:t>
              </a:r>
              <a:r>
                <a:rPr lang="vi-VN" sz="2600" b="1">
                  <a:latin typeface="+mj-lt"/>
                </a:rPr>
                <a:t>sổ thẳng</a:t>
              </a:r>
              <a:r>
                <a:rPr lang="en-US" sz="2600" b="1">
                  <a:latin typeface="+mj-lt"/>
                </a:rPr>
                <a:t>”</a:t>
              </a:r>
              <a:r>
                <a:rPr lang="vi-VN" sz="2600" b="1">
                  <a:latin typeface="+mj-lt"/>
                </a:rPr>
                <a:t> cho cứng cáp. Tối nào, ông cũng tập viết, viết xong mười trang vở, ông mới đi ngủ. Khi chữ viết đã tiến bộ, ông mượn những cuốn sách chữ viết đẹp làm mẫu để luyện nhiều kiểu chữ khác nhau. Ông đã luyện tập bền bỉ, kiên trì và có phương pháp khoa học như thế trong suốt mấy năm trời, cuối cùng ông nổi danh khắp nước là một người </a:t>
              </a:r>
              <a:r>
                <a:rPr lang="en-US" sz="2600" b="1">
                  <a:latin typeface="+mj-lt"/>
                </a:rPr>
                <a:t>“</a:t>
              </a:r>
              <a:r>
                <a:rPr lang="vi-VN" sz="2600" b="1">
                  <a:latin typeface="+mj-lt"/>
                </a:rPr>
                <a:t>văn hay chữ tốt</a:t>
              </a:r>
              <a:r>
                <a:rPr lang="en-US" sz="2600" b="1">
                  <a:latin typeface="+mj-lt"/>
                </a:rPr>
                <a:t>”</a:t>
              </a:r>
              <a:r>
                <a:rPr lang="vi-VN" sz="2600" b="1">
                  <a:latin typeface="+mj-lt"/>
                </a:rPr>
                <a:t>.</a:t>
              </a:r>
              <a:endParaRPr lang="en-US" sz="2600" b="1">
                <a:latin typeface="+mj-lt"/>
              </a:endParaRPr>
            </a:p>
          </p:txBody>
        </p:sp>
      </p:grpSp>
      <p:pic>
        <p:nvPicPr>
          <p:cNvPr id="22" name="Picture 21" descr="A picture containing toy, doll&#10;&#10;Description automatically generated">
            <a:extLst>
              <a:ext uri="{FF2B5EF4-FFF2-40B4-BE49-F238E27FC236}">
                <a16:creationId xmlns:a16="http://schemas.microsoft.com/office/drawing/2014/main" id="{36782557-6EC1-4939-A9A6-37F1290FC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548822" y="3072970"/>
            <a:ext cx="2394857" cy="3326191"/>
          </a:xfrm>
          <a:prstGeom prst="rect">
            <a:avLst/>
          </a:prstGeom>
        </p:spPr>
      </p:pic>
    </p:spTree>
    <p:extLst>
      <p:ext uri="{BB962C8B-B14F-4D97-AF65-F5344CB8AC3E}">
        <p14:creationId xmlns:p14="http://schemas.microsoft.com/office/powerpoint/2010/main" val="2911170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2"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10;&#10;Description automatically generated with medium confidence">
            <a:extLst>
              <a:ext uri="{FF2B5EF4-FFF2-40B4-BE49-F238E27FC236}">
                <a16:creationId xmlns:a16="http://schemas.microsoft.com/office/drawing/2014/main" id="{BF8B7623-DEE0-40BE-8F0A-5517DDBB8F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879" y="2079170"/>
            <a:ext cx="3479176" cy="4474029"/>
          </a:xfrm>
          <a:prstGeom prst="rect">
            <a:avLst/>
          </a:prstGeom>
        </p:spPr>
      </p:pic>
      <p:grpSp>
        <p:nvGrpSpPr>
          <p:cNvPr id="4" name="组合 6">
            <a:extLst>
              <a:ext uri="{FF2B5EF4-FFF2-40B4-BE49-F238E27FC236}">
                <a16:creationId xmlns:a16="http://schemas.microsoft.com/office/drawing/2014/main" id="{CAB901AD-2DBB-4FE7-968E-C0D67CB6DA0E}"/>
              </a:ext>
            </a:extLst>
          </p:cNvPr>
          <p:cNvGrpSpPr/>
          <p:nvPr/>
        </p:nvGrpSpPr>
        <p:grpSpPr>
          <a:xfrm>
            <a:off x="3667991" y="1218423"/>
            <a:ext cx="7840627" cy="4474029"/>
            <a:chOff x="678" y="2328"/>
            <a:chExt cx="14704" cy="8316"/>
          </a:xfrm>
        </p:grpSpPr>
        <p:grpSp>
          <p:nvGrpSpPr>
            <p:cNvPr id="5" name="组合 8">
              <a:extLst>
                <a:ext uri="{FF2B5EF4-FFF2-40B4-BE49-F238E27FC236}">
                  <a16:creationId xmlns:a16="http://schemas.microsoft.com/office/drawing/2014/main" id="{1D9DF083-026A-4578-887B-EBDB0430734D}"/>
                </a:ext>
              </a:extLst>
            </p:cNvPr>
            <p:cNvGrpSpPr/>
            <p:nvPr/>
          </p:nvGrpSpPr>
          <p:grpSpPr>
            <a:xfrm>
              <a:off x="678" y="2328"/>
              <a:ext cx="14704" cy="8316"/>
              <a:chOff x="1020" y="2328"/>
              <a:chExt cx="11012" cy="7804"/>
            </a:xfrm>
          </p:grpSpPr>
          <p:sp>
            <p:nvSpPr>
              <p:cNvPr id="7" name="云形 10">
                <a:extLst>
                  <a:ext uri="{FF2B5EF4-FFF2-40B4-BE49-F238E27FC236}">
                    <a16:creationId xmlns:a16="http://schemas.microsoft.com/office/drawing/2014/main" id="{0B8C5376-F18C-4DFE-AED3-8EDE0F6A1018}"/>
                  </a:ext>
                </a:extLst>
              </p:cNvPr>
              <p:cNvSpPr/>
              <p:nvPr/>
            </p:nvSpPr>
            <p:spPr>
              <a:xfrm>
                <a:off x="1220" y="2528"/>
                <a:ext cx="10812" cy="7604"/>
              </a:xfrm>
              <a:prstGeom prst="cloud">
                <a:avLst/>
              </a:prstGeom>
              <a:solidFill>
                <a:srgbClr val="6D9AD1"/>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5F7700"/>
                  </a:solidFill>
                </a:endParaRPr>
              </a:p>
            </p:txBody>
          </p:sp>
          <p:sp>
            <p:nvSpPr>
              <p:cNvPr id="8" name="云形 11">
                <a:extLst>
                  <a:ext uri="{FF2B5EF4-FFF2-40B4-BE49-F238E27FC236}">
                    <a16:creationId xmlns:a16="http://schemas.microsoft.com/office/drawing/2014/main" id="{7F725037-945A-4EEC-BF2C-A9F5D5A73186}"/>
                  </a:ext>
                </a:extLst>
              </p:cNvPr>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6" name="文本框 9">
              <a:extLst>
                <a:ext uri="{FF2B5EF4-FFF2-40B4-BE49-F238E27FC236}">
                  <a16:creationId xmlns:a16="http://schemas.microsoft.com/office/drawing/2014/main" id="{87B070F7-33FA-4450-8668-7D7FCEEC2D11}"/>
                </a:ext>
              </a:extLst>
            </p:cNvPr>
            <p:cNvSpPr txBox="1"/>
            <p:nvPr/>
          </p:nvSpPr>
          <p:spPr>
            <a:xfrm>
              <a:off x="2168" y="3719"/>
              <a:ext cx="12372" cy="5320"/>
            </a:xfrm>
            <a:prstGeom prst="rect">
              <a:avLst/>
            </a:prstGeom>
            <a:noFill/>
          </p:spPr>
          <p:txBody>
            <a:bodyPr wrap="square" rtlCol="0">
              <a:spAutoFit/>
            </a:bodyPr>
            <a:lstStyle>
              <a:defPPr>
                <a:defRPr lang="zh-CN"/>
              </a:defPPr>
              <a:lvl1pPr>
                <a:lnSpc>
                  <a:spcPct val="200000"/>
                </a:lnSpc>
                <a:defRPr sz="2000" b="0" i="0" spc="300">
                  <a:solidFill>
                    <a:schemeClr val="tx1">
                      <a:lumMod val="85000"/>
                      <a:lumOff val="15000"/>
                    </a:schemeClr>
                  </a:solidFill>
                  <a:effectLst/>
                  <a:latin typeface="包图简圆体" panose="02010601030101010101" pitchFamily="2" charset="-122"/>
                  <a:ea typeface="包图简圆体" panose="02010601030101010101" pitchFamily="2" charset="-122"/>
                </a:defRPr>
              </a:lvl1pPr>
            </a:lstStyle>
            <a:p>
              <a:pPr algn="just">
                <a:lnSpc>
                  <a:spcPct val="100000"/>
                </a:lnSpc>
              </a:pP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Tìm đoạn </a:t>
              </a:r>
              <a:r>
                <a:rPr lang="en-US" sz="6000" b="1">
                  <a:solidFill>
                    <a:srgbClr val="C00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mở bài</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6000" b="1">
                  <a:solidFill>
                    <a:srgbClr val="00B05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thân bài</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 </a:t>
              </a:r>
              <a:r>
                <a:rPr lang="en-US" sz="6000" b="1">
                  <a:solidFill>
                    <a:srgbClr val="FFC000"/>
                  </a:soli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kết bài </a:t>
              </a:r>
              <a:r>
                <a:rPr lang="en-US" sz="6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của truyện.</a:t>
              </a:r>
              <a:endParaRPr lang="en-US" sz="6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Tree>
    <p:extLst>
      <p:ext uri="{BB962C8B-B14F-4D97-AF65-F5344CB8AC3E}">
        <p14:creationId xmlns:p14="http://schemas.microsoft.com/office/powerpoint/2010/main" val="4131037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250" fill="hold"/>
                                        <p:tgtEl>
                                          <p:spTgt spid="4"/>
                                        </p:tgtEl>
                                        <p:attrNameLst>
                                          <p:attrName>ppt_w</p:attrName>
                                        </p:attrNameLst>
                                      </p:cBhvr>
                                      <p:tavLst>
                                        <p:tav tm="0">
                                          <p:val>
                                            <p:fltVal val="0"/>
                                          </p:val>
                                        </p:tav>
                                        <p:tav tm="100000">
                                          <p:val>
                                            <p:strVal val="#ppt_w"/>
                                          </p:val>
                                        </p:tav>
                                      </p:tavLst>
                                    </p:anim>
                                    <p:anim calcmode="lin" valueType="num">
                                      <p:cBhvr>
                                        <p:cTn id="14" dur="1250" fill="hold"/>
                                        <p:tgtEl>
                                          <p:spTgt spid="4"/>
                                        </p:tgtEl>
                                        <p:attrNameLst>
                                          <p:attrName>ppt_h</p:attrName>
                                        </p:attrNameLst>
                                      </p:cBhvr>
                                      <p:tavLst>
                                        <p:tav tm="0">
                                          <p:val>
                                            <p:fltVal val="0"/>
                                          </p:val>
                                        </p:tav>
                                        <p:tav tm="100000">
                                          <p:val>
                                            <p:strVal val="#ppt_h"/>
                                          </p:val>
                                        </p:tav>
                                      </p:tavLst>
                                    </p:anim>
                                    <p:animEffect transition="in" filter="fade">
                                      <p:cBhvr>
                                        <p:cTn id="15"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3644611" cy="1200329"/>
          </a:xfrm>
          <a:prstGeom prst="rect">
            <a:avLst/>
          </a:prstGeom>
          <a:noFill/>
        </p:spPr>
        <p:txBody>
          <a:bodyPr wrap="square">
            <a:spAutoFit/>
          </a:bodyPr>
          <a:lstStyle/>
          <a:p>
            <a:r>
              <a:rPr lang="en-US" sz="7200" b="1">
                <a:solidFill>
                  <a:srgbClr val="C0000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Mở bài:</a:t>
            </a:r>
            <a:endParaRPr lang="en-US" sz="7200">
              <a:solidFill>
                <a:srgbClr val="C0000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648474" y="1831725"/>
            <a:ext cx="8895051" cy="1754326"/>
          </a:xfrm>
          <a:prstGeom prst="rect">
            <a:avLst/>
          </a:prstGeom>
          <a:noFill/>
        </p:spPr>
        <p:txBody>
          <a:bodyPr wrap="square">
            <a:spAutoFit/>
          </a:bodyPr>
          <a:lstStyle/>
          <a:p>
            <a:pPr algn="just"/>
            <a:r>
              <a:rPr lang="en-US" sz="3600" b="1">
                <a:latin typeface="+mj-lt"/>
              </a:rPr>
              <a:t>   </a:t>
            </a:r>
            <a:r>
              <a:rPr lang="vi-VN" sz="3600" b="1">
                <a:latin typeface="+mj-lt"/>
              </a:rPr>
              <a:t>Thuở đi học, Cao Bá Quát viết chữ rất xấu nên nhiều bài văn dù hay vẫn bị thầy cho điểm kém.</a:t>
            </a:r>
            <a:endParaRPr lang="en-US" sz="3600"/>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1869832" y="3990205"/>
            <a:ext cx="9304774" cy="1569660"/>
            <a:chOff x="1869832" y="3990205"/>
            <a:chExt cx="9304774" cy="1569660"/>
          </a:xfrm>
        </p:grpSpPr>
        <p:sp>
          <p:nvSpPr>
            <p:cNvPr id="9" name="TextBox 8">
              <a:extLst>
                <a:ext uri="{FF2B5EF4-FFF2-40B4-BE49-F238E27FC236}">
                  <a16:creationId xmlns:a16="http://schemas.microsoft.com/office/drawing/2014/main" id="{8366910E-4D7C-41E1-AA94-E06ECCB91618}"/>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endParaRPr lang="en-US" sz="9600"/>
            </a:p>
          </p:txBody>
        </p:sp>
        <p:sp>
          <p:nvSpPr>
            <p:cNvPr id="11" name="TextBox 10">
              <a:extLst>
                <a:ext uri="{FF2B5EF4-FFF2-40B4-BE49-F238E27FC236}">
                  <a16:creationId xmlns:a16="http://schemas.microsoft.com/office/drawing/2014/main" id="{09554DD1-E70E-47ED-8F4F-43073D5E7AB1}"/>
                </a:ext>
              </a:extLst>
            </p:cNvPr>
            <p:cNvSpPr txBox="1"/>
            <p:nvPr/>
          </p:nvSpPr>
          <p:spPr>
            <a:xfrm>
              <a:off x="2830830" y="4113314"/>
              <a:ext cx="8163741" cy="1323439"/>
            </a:xfrm>
            <a:prstGeom prst="rect">
              <a:avLst/>
            </a:prstGeom>
            <a:noFill/>
          </p:spPr>
          <p:txBody>
            <a:bodyPr wrap="square">
              <a:spAutoFit/>
              <a:scene3d>
                <a:camera prst="orthographicFront"/>
                <a:lightRig rig="threePt" dir="t"/>
              </a:scene3d>
              <a:sp3d extrusionH="57150">
                <a:bevelT w="38100" h="38100"/>
              </a:sp3d>
            </a:bodyPr>
            <a:lstStyle/>
            <a:p>
              <a:r>
                <a:rPr lang="vi-VN" sz="4000" b="1">
                  <a:solidFill>
                    <a:srgbClr val="C00000"/>
                  </a:solidFill>
                  <a:latin typeface="+mj-lt"/>
                </a:rPr>
                <a:t>Từ thuở đi học, chữ viết xấu đã gây bất lợi cho Cao Bá Quát.</a:t>
              </a:r>
              <a:endParaRPr lang="en-US" sz="4000" b="1">
                <a:solidFill>
                  <a:srgbClr val="C00000"/>
                </a:solidFill>
                <a:latin typeface="+mj-lt"/>
              </a:endParaRPr>
            </a:p>
          </p:txBody>
        </p:sp>
      </p:grpSp>
      <p:pic>
        <p:nvPicPr>
          <p:cNvPr id="7" name="Picture 6" descr="Shape, arrow&#10;&#10;Description automatically generated">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70115" y="3897871"/>
            <a:ext cx="2327575" cy="1754326"/>
          </a:xfrm>
          <a:prstGeom prst="rect">
            <a:avLst/>
          </a:prstGeom>
        </p:spPr>
      </p:pic>
    </p:spTree>
    <p:extLst>
      <p:ext uri="{BB962C8B-B14F-4D97-AF65-F5344CB8AC3E}">
        <p14:creationId xmlns:p14="http://schemas.microsoft.com/office/powerpoint/2010/main" val="409434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4776725" cy="1200329"/>
          </a:xfrm>
          <a:prstGeom prst="rect">
            <a:avLst/>
          </a:prstGeom>
          <a:noFill/>
        </p:spPr>
        <p:txBody>
          <a:bodyPr wrap="square">
            <a:spAutoFit/>
          </a:bodyPr>
          <a:lstStyle/>
          <a:p>
            <a:r>
              <a:rPr lang="en-US" sz="7200" b="1">
                <a:solidFill>
                  <a:srgbClr val="00B05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Thân bài:</a:t>
            </a:r>
            <a:endParaRPr lang="en-US" sz="7200">
              <a:solidFill>
                <a:srgbClr val="00B05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332934" y="1831727"/>
            <a:ext cx="9526131" cy="2308324"/>
          </a:xfrm>
          <a:prstGeom prst="rect">
            <a:avLst/>
          </a:prstGeom>
          <a:noFill/>
        </p:spPr>
        <p:txBody>
          <a:bodyPr wrap="square">
            <a:spAutoFit/>
          </a:bodyPr>
          <a:lstStyle/>
          <a:p>
            <a:pPr algn="just"/>
            <a:r>
              <a:rPr lang="en-US" sz="3600" b="1">
                <a:latin typeface="Times New Roman" panose="02020603050405020304" pitchFamily="18" charset="0"/>
                <a:cs typeface="Times New Roman" panose="02020603050405020304" pitchFamily="18" charset="0"/>
              </a:rPr>
              <a:t>   </a:t>
            </a:r>
            <a:r>
              <a:rPr lang="vi-VN" sz="3600" b="1">
                <a:solidFill>
                  <a:srgbClr val="000000"/>
                </a:solidFill>
                <a:latin typeface="Times New Roman" panose="02020603050405020304" pitchFamily="18" charset="0"/>
                <a:cs typeface="Times New Roman" panose="02020603050405020304" pitchFamily="18" charset="0"/>
              </a:rPr>
              <a:t>Một hôm, có bà cụ hàng xóm sang </a:t>
            </a:r>
            <a:r>
              <a:rPr lang="en-US" sz="3600" b="1">
                <a:solidFill>
                  <a:srgbClr val="000000"/>
                </a:solidFill>
                <a:latin typeface="Times New Roman" panose="02020603050405020304" pitchFamily="18" charset="0"/>
                <a:cs typeface="Times New Roman" panose="02020603050405020304" pitchFamily="18" charset="0"/>
              </a:rPr>
              <a:t>… </a:t>
            </a:r>
            <a:r>
              <a:rPr lang="vi-VN" sz="3600" b="1">
                <a:solidFill>
                  <a:srgbClr val="000000"/>
                </a:solidFill>
                <a:latin typeface="Times New Roman" panose="02020603050405020304" pitchFamily="18" charset="0"/>
                <a:cs typeface="Times New Roman" panose="02020603050405020304" pitchFamily="18" charset="0"/>
              </a:rPr>
              <a:t>Chữ viết đã tiến bộ, ông lại mượn những cuốn sách chữ viết đẹp làm mẫu để luyện nhiều kiểu chữ khác nhau.</a:t>
            </a:r>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2075863" y="4288098"/>
            <a:ext cx="9304774" cy="1862048"/>
            <a:chOff x="1923339" y="3794680"/>
            <a:chExt cx="9304774" cy="1862048"/>
          </a:xfrm>
        </p:grpSpPr>
        <p:sp>
          <p:nvSpPr>
            <p:cNvPr id="9" name="TextBox 8">
              <a:extLst>
                <a:ext uri="{FF2B5EF4-FFF2-40B4-BE49-F238E27FC236}">
                  <a16:creationId xmlns:a16="http://schemas.microsoft.com/office/drawing/2014/main" id="{8366910E-4D7C-41E1-AA94-E06ECCB91618}"/>
                </a:ext>
              </a:extLst>
            </p:cNvPr>
            <p:cNvSpPr txBox="1"/>
            <p:nvPr/>
          </p:nvSpPr>
          <p:spPr>
            <a:xfrm>
              <a:off x="1923339" y="3794680"/>
              <a:ext cx="9304774" cy="1862048"/>
            </a:xfrm>
            <a:prstGeom prst="rect">
              <a:avLst/>
            </a:prstGeom>
            <a:gradFill flip="none" rotWithShape="1">
              <a:gsLst>
                <a:gs pos="0">
                  <a:srgbClr val="45EBA5">
                    <a:alpha val="78000"/>
                  </a:srgbClr>
                </a:gs>
                <a:gs pos="50000">
                  <a:srgbClr val="45EBA5">
                    <a:tint val="44500"/>
                    <a:satMod val="160000"/>
                  </a:srgbClr>
                </a:gs>
                <a:gs pos="100000">
                  <a:srgbClr val="45EBA5">
                    <a:tint val="23500"/>
                    <a:satMod val="160000"/>
                  </a:srgbClr>
                </a:gs>
              </a:gsLst>
              <a:lin ang="10800000" scaled="1"/>
              <a:tileRect/>
            </a:gradFill>
          </p:spPr>
          <p:txBody>
            <a:bodyPr wrap="square" rtlCol="0">
              <a:spAutoFit/>
            </a:bodyPr>
            <a:lstStyle/>
            <a:p>
              <a:endParaRPr lang="en-US" sz="11500"/>
            </a:p>
          </p:txBody>
        </p:sp>
        <p:sp>
          <p:nvSpPr>
            <p:cNvPr id="11" name="TextBox 10">
              <a:extLst>
                <a:ext uri="{FF2B5EF4-FFF2-40B4-BE49-F238E27FC236}">
                  <a16:creationId xmlns:a16="http://schemas.microsoft.com/office/drawing/2014/main" id="{09554DD1-E70E-47ED-8F4F-43073D5E7AB1}"/>
                </a:ext>
              </a:extLst>
            </p:cNvPr>
            <p:cNvSpPr txBox="1"/>
            <p:nvPr/>
          </p:nvSpPr>
          <p:spPr>
            <a:xfrm>
              <a:off x="2644183" y="3897871"/>
              <a:ext cx="8583930" cy="1661993"/>
            </a:xfrm>
            <a:prstGeom prst="rect">
              <a:avLst/>
            </a:prstGeom>
            <a:noFill/>
          </p:spPr>
          <p:txBody>
            <a:bodyPr wrap="square">
              <a:spAutoFit/>
              <a:scene3d>
                <a:camera prst="orthographicFront"/>
                <a:lightRig rig="threePt" dir="t"/>
              </a:scene3d>
              <a:sp3d extrusionH="57150">
                <a:bevelT w="38100" h="38100"/>
              </a:sp3d>
            </a:bodyPr>
            <a:lstStyle/>
            <a:p>
              <a:r>
                <a:rPr lang="vi-VN" sz="3400" b="1">
                  <a:solidFill>
                    <a:schemeClr val="accent6">
                      <a:lumMod val="50000"/>
                    </a:schemeClr>
                  </a:solidFill>
                  <a:latin typeface="+mj-lt"/>
                </a:rPr>
                <a:t>Do ân hận vì chữ viết xấu của mình khiến nỗi oan của bà cụ hàng xóm không giải tỏa được, Cao Bá Quát quyết tâm luyện viết chữ đẹp.</a:t>
              </a:r>
            </a:p>
          </p:txBody>
        </p:sp>
      </p:grpSp>
      <p:pic>
        <p:nvPicPr>
          <p:cNvPr id="7" name="Picture 6">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0150" y="4288098"/>
            <a:ext cx="2436557" cy="1862047"/>
          </a:xfrm>
          <a:prstGeom prst="rect">
            <a:avLst/>
          </a:prstGeom>
        </p:spPr>
      </p:pic>
    </p:spTree>
    <p:extLst>
      <p:ext uri="{BB962C8B-B14F-4D97-AF65-F5344CB8AC3E}">
        <p14:creationId xmlns:p14="http://schemas.microsoft.com/office/powerpoint/2010/main" val="445512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FAD15-F299-430A-9A92-44ACE5C11396}"/>
              </a:ext>
            </a:extLst>
          </p:cNvPr>
          <p:cNvSpPr txBox="1"/>
          <p:nvPr/>
        </p:nvSpPr>
        <p:spPr>
          <a:xfrm>
            <a:off x="522639" y="539064"/>
            <a:ext cx="4038475" cy="1200329"/>
          </a:xfrm>
          <a:prstGeom prst="rect">
            <a:avLst/>
          </a:prstGeom>
          <a:noFill/>
        </p:spPr>
        <p:txBody>
          <a:bodyPr wrap="square">
            <a:spAutoFit/>
          </a:bodyPr>
          <a:lstStyle/>
          <a:p>
            <a:r>
              <a:rPr lang="en-US" sz="7200" b="1">
                <a:solidFill>
                  <a:srgbClr val="FFC000"/>
                </a:solidFill>
                <a:effectLst>
                  <a:innerShdw blurRad="63500" dist="50800" dir="13500000">
                    <a:prstClr val="black">
                      <a:alpha val="50000"/>
                    </a:prstClr>
                  </a:innerShdw>
                </a:effectLst>
                <a:latin typeface="UTM Loko" panose="02040603050506020204" pitchFamily="18" charset="0"/>
                <a:ea typeface="字魂27号-布丁体" panose="00000505000000000000" pitchFamily="2" charset="-122"/>
                <a:cs typeface="Times New Roman" panose="02020603050405020304" pitchFamily="18" charset="0"/>
              </a:rPr>
              <a:t>Kết bài:</a:t>
            </a:r>
            <a:endParaRPr lang="en-US" sz="7200">
              <a:solidFill>
                <a:srgbClr val="FFC000"/>
              </a:solidFill>
              <a:latin typeface="UTM Loko" panose="02040603050506020204" pitchFamily="18" charset="0"/>
            </a:endParaRPr>
          </a:p>
        </p:txBody>
      </p:sp>
      <p:sp>
        <p:nvSpPr>
          <p:cNvPr id="5" name="TextBox 4">
            <a:extLst>
              <a:ext uri="{FF2B5EF4-FFF2-40B4-BE49-F238E27FC236}">
                <a16:creationId xmlns:a16="http://schemas.microsoft.com/office/drawing/2014/main" id="{FECF2E48-DFB4-4F73-A783-CBB9B00E88B7}"/>
              </a:ext>
            </a:extLst>
          </p:cNvPr>
          <p:cNvSpPr txBox="1"/>
          <p:nvPr/>
        </p:nvSpPr>
        <p:spPr>
          <a:xfrm>
            <a:off x="1648474" y="1831725"/>
            <a:ext cx="8895051" cy="1754326"/>
          </a:xfrm>
          <a:prstGeom prst="rect">
            <a:avLst/>
          </a:prstGeom>
          <a:noFill/>
        </p:spPr>
        <p:txBody>
          <a:bodyPr wrap="square">
            <a:spAutoFit/>
          </a:bodyPr>
          <a:lstStyle/>
          <a:p>
            <a:pPr algn="just"/>
            <a:r>
              <a:rPr lang="vi-VN" sz="3600" b="1">
                <a:latin typeface="+mj-lt"/>
              </a:rPr>
              <a:t>Kiên trì luyện tập suốt mấy năm, chữ ông mỗi ngày một đẹp. Ông nổi danh khắp nước là người văn hay chữ tốt.</a:t>
            </a:r>
            <a:endParaRPr lang="en-US" sz="3600" b="1">
              <a:latin typeface="+mj-lt"/>
            </a:endParaRPr>
          </a:p>
        </p:txBody>
      </p:sp>
      <p:grpSp>
        <p:nvGrpSpPr>
          <p:cNvPr id="12" name="Group 11">
            <a:extLst>
              <a:ext uri="{FF2B5EF4-FFF2-40B4-BE49-F238E27FC236}">
                <a16:creationId xmlns:a16="http://schemas.microsoft.com/office/drawing/2014/main" id="{2A77E997-2EEE-44D2-BE16-E5502D0EC0AD}"/>
              </a:ext>
            </a:extLst>
          </p:cNvPr>
          <p:cNvGrpSpPr/>
          <p:nvPr/>
        </p:nvGrpSpPr>
        <p:grpSpPr>
          <a:xfrm>
            <a:off x="1973100" y="4093815"/>
            <a:ext cx="9304774" cy="1569660"/>
            <a:chOff x="1869832" y="3990205"/>
            <a:chExt cx="9304774" cy="1569660"/>
          </a:xfrm>
        </p:grpSpPr>
        <p:sp>
          <p:nvSpPr>
            <p:cNvPr id="9" name="TextBox 8">
              <a:extLst>
                <a:ext uri="{FF2B5EF4-FFF2-40B4-BE49-F238E27FC236}">
                  <a16:creationId xmlns:a16="http://schemas.microsoft.com/office/drawing/2014/main" id="{8366910E-4D7C-41E1-AA94-E06ECCB91618}"/>
                </a:ext>
              </a:extLst>
            </p:cNvPr>
            <p:cNvSpPr txBox="1"/>
            <p:nvPr/>
          </p:nvSpPr>
          <p:spPr>
            <a:xfrm>
              <a:off x="1869832" y="3990205"/>
              <a:ext cx="9304774" cy="156966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p:spPr>
          <p:txBody>
            <a:bodyPr wrap="square" rtlCol="0">
              <a:spAutoFit/>
            </a:bodyPr>
            <a:lstStyle/>
            <a:p>
              <a:endParaRPr lang="en-US" sz="9600"/>
            </a:p>
          </p:txBody>
        </p:sp>
        <p:sp>
          <p:nvSpPr>
            <p:cNvPr id="11" name="TextBox 10">
              <a:extLst>
                <a:ext uri="{FF2B5EF4-FFF2-40B4-BE49-F238E27FC236}">
                  <a16:creationId xmlns:a16="http://schemas.microsoft.com/office/drawing/2014/main" id="{09554DD1-E70E-47ED-8F4F-43073D5E7AB1}"/>
                </a:ext>
              </a:extLst>
            </p:cNvPr>
            <p:cNvSpPr txBox="1"/>
            <p:nvPr/>
          </p:nvSpPr>
          <p:spPr>
            <a:xfrm>
              <a:off x="2798172" y="4113315"/>
              <a:ext cx="8163741" cy="1323439"/>
            </a:xfrm>
            <a:prstGeom prst="rect">
              <a:avLst/>
            </a:prstGeom>
            <a:noFill/>
          </p:spPr>
          <p:txBody>
            <a:bodyPr wrap="square">
              <a:spAutoFit/>
              <a:scene3d>
                <a:camera prst="orthographicFront"/>
                <a:lightRig rig="threePt" dir="t"/>
              </a:scene3d>
              <a:sp3d extrusionH="57150">
                <a:bevelT w="38100" h="38100"/>
              </a:sp3d>
            </a:bodyPr>
            <a:lstStyle/>
            <a:p>
              <a:r>
                <a:rPr lang="vi-VN" sz="4000" b="1">
                  <a:solidFill>
                    <a:schemeClr val="accent4">
                      <a:lumMod val="50000"/>
                    </a:schemeClr>
                  </a:solidFill>
                  <a:latin typeface="+mj-lt"/>
                </a:rPr>
                <a:t>Kết cục Cao Bá Quát đã thành công, nổi tiếng là người văn hay chữ tốt.</a:t>
              </a:r>
              <a:endParaRPr lang="en-US" sz="4000" b="1">
                <a:solidFill>
                  <a:schemeClr val="accent4">
                    <a:lumMod val="50000"/>
                  </a:schemeClr>
                </a:solidFill>
                <a:latin typeface="+mj-lt"/>
              </a:endParaRPr>
            </a:p>
          </p:txBody>
        </p:sp>
      </p:grpSp>
      <p:pic>
        <p:nvPicPr>
          <p:cNvPr id="7" name="Picture 6">
            <a:extLst>
              <a:ext uri="{FF2B5EF4-FFF2-40B4-BE49-F238E27FC236}">
                <a16:creationId xmlns:a16="http://schemas.microsoft.com/office/drawing/2014/main" id="{AA5EEF8B-B6CE-44D1-A062-D6E2C33798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522639" y="4001481"/>
            <a:ext cx="2327575" cy="1754325"/>
          </a:xfrm>
          <a:prstGeom prst="rect">
            <a:avLst/>
          </a:prstGeom>
        </p:spPr>
      </p:pic>
    </p:spTree>
    <p:extLst>
      <p:ext uri="{BB962C8B-B14F-4D97-AF65-F5344CB8AC3E}">
        <p14:creationId xmlns:p14="http://schemas.microsoft.com/office/powerpoint/2010/main" val="2873433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2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a:extLst>
              <a:ext uri="{FF2B5EF4-FFF2-40B4-BE49-F238E27FC236}">
                <a16:creationId xmlns:a16="http://schemas.microsoft.com/office/drawing/2014/main" id="{649EE519-3794-4371-87ED-4B9377119D10}"/>
              </a:ext>
            </a:extLst>
          </p:cNvPr>
          <p:cNvGrpSpPr/>
          <p:nvPr/>
        </p:nvGrpSpPr>
        <p:grpSpPr>
          <a:xfrm>
            <a:off x="258766" y="-794657"/>
            <a:ext cx="11674467" cy="3676269"/>
            <a:chOff x="-952968" y="873043"/>
            <a:chExt cx="9436681" cy="3676269"/>
          </a:xfrm>
        </p:grpSpPr>
        <p:grpSp>
          <p:nvGrpSpPr>
            <p:cNvPr id="5" name="组合 6">
              <a:extLst>
                <a:ext uri="{FF2B5EF4-FFF2-40B4-BE49-F238E27FC236}">
                  <a16:creationId xmlns:a16="http://schemas.microsoft.com/office/drawing/2014/main" id="{96DE19E0-34C9-49E9-9832-A3D8FD312CD2}"/>
                </a:ext>
              </a:extLst>
            </p:cNvPr>
            <p:cNvGrpSpPr/>
            <p:nvPr/>
          </p:nvGrpSpPr>
          <p:grpSpPr>
            <a:xfrm>
              <a:off x="-952968" y="1719308"/>
              <a:ext cx="9436681" cy="2830004"/>
              <a:chOff x="213887" y="1870846"/>
              <a:chExt cx="9436681" cy="2830004"/>
            </a:xfrm>
          </p:grpSpPr>
          <p:sp>
            <p:nvSpPr>
              <p:cNvPr id="9" name="矩形 7">
                <a:extLst>
                  <a:ext uri="{FF2B5EF4-FFF2-40B4-BE49-F238E27FC236}">
                    <a16:creationId xmlns:a16="http://schemas.microsoft.com/office/drawing/2014/main" id="{6ACE497C-9040-409A-AADC-213C53EA8746}"/>
                  </a:ext>
                </a:extLst>
              </p:cNvPr>
              <p:cNvSpPr/>
              <p:nvPr/>
            </p:nvSpPr>
            <p:spPr>
              <a:xfrm>
                <a:off x="213887" y="1870846"/>
                <a:ext cx="9436681" cy="280076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8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NỘI DUNG BÀI HỌC</a:t>
                </a:r>
                <a:endParaRPr lang="zh-CN" altLang="en-US" sz="88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6D3C2DCA-7605-46E4-A7FD-A04BE703C6B5}"/>
                  </a:ext>
                </a:extLst>
              </p:cNvPr>
              <p:cNvSpPr/>
              <p:nvPr/>
            </p:nvSpPr>
            <p:spPr>
              <a:xfrm>
                <a:off x="588865" y="1900083"/>
                <a:ext cx="8686723" cy="280076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altLang="zh-CN" sz="8800" b="1">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Showcard" panose="02040603050506020204" pitchFamily="18" charset="0"/>
                  </a:rPr>
                  <a:t>Nội dung bài học</a:t>
                </a:r>
                <a:endParaRPr lang="zh-CN" altLang="en-US" sz="8800" b="1" dirty="0">
                  <a:gradFill>
                    <a:gsLst>
                      <a:gs pos="59000">
                        <a:srgbClr val="4998C4"/>
                      </a:gs>
                      <a:gs pos="22000">
                        <a:schemeClr val="accent1">
                          <a:lumMod val="75000"/>
                        </a:schemeClr>
                      </a:gs>
                      <a:gs pos="60000">
                        <a:srgbClr val="4EA6CD"/>
                      </a:gs>
                      <a:gs pos="83000">
                        <a:schemeClr val="accent1">
                          <a:lumMod val="75000"/>
                        </a:schemeClr>
                      </a:gs>
                    </a:gsLst>
                    <a:lin ang="5400000" scaled="1"/>
                  </a:gradFill>
                  <a:latin typeface="UTM Showcard" panose="02040603050506020204" pitchFamily="18" charset="0"/>
                </a:endParaRPr>
              </a:p>
            </p:txBody>
          </p:sp>
        </p:grpSp>
        <p:grpSp>
          <p:nvGrpSpPr>
            <p:cNvPr id="6" name="组合 9">
              <a:extLst>
                <a:ext uri="{FF2B5EF4-FFF2-40B4-BE49-F238E27FC236}">
                  <a16:creationId xmlns:a16="http://schemas.microsoft.com/office/drawing/2014/main" id="{22AD0AD8-B9DA-4045-AD3D-84E2C0F6E4E7}"/>
                </a:ext>
              </a:extLst>
            </p:cNvPr>
            <p:cNvGrpSpPr/>
            <p:nvPr/>
          </p:nvGrpSpPr>
          <p:grpSpPr>
            <a:xfrm>
              <a:off x="3583560" y="873043"/>
              <a:ext cx="249115" cy="1583261"/>
              <a:chOff x="3771007" y="1083236"/>
              <a:chExt cx="249115" cy="1583261"/>
            </a:xfrm>
          </p:grpSpPr>
          <p:sp>
            <p:nvSpPr>
              <p:cNvPr id="7" name="矩形 10">
                <a:extLst>
                  <a:ext uri="{FF2B5EF4-FFF2-40B4-BE49-F238E27FC236}">
                    <a16:creationId xmlns:a16="http://schemas.microsoft.com/office/drawing/2014/main" id="{2341D27D-B0F5-4104-9FA5-2A28B09CA46F}"/>
                  </a:ext>
                </a:extLst>
              </p:cNvPr>
              <p:cNvSpPr/>
              <p:nvPr/>
            </p:nvSpPr>
            <p:spPr>
              <a:xfrm>
                <a:off x="3771007" y="1083236"/>
                <a:ext cx="249115" cy="15696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B4050834-F94C-4703-9717-498AAA0646F1}"/>
                  </a:ext>
                </a:extLst>
              </p:cNvPr>
              <p:cNvSpPr/>
              <p:nvPr/>
            </p:nvSpPr>
            <p:spPr>
              <a:xfrm>
                <a:off x="3771007" y="1096837"/>
                <a:ext cx="249115" cy="156966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Showcard" panose="02040603050506020204" pitchFamily="18" charset="0"/>
                  <a:ea typeface="字魂27号-布丁体" panose="00000505000000000000" pitchFamily="2" charset="-122"/>
                </a:endParaRPr>
              </a:p>
            </p:txBody>
          </p:sp>
        </p:grpSp>
      </p:grpSp>
      <p:sp>
        <p:nvSpPr>
          <p:cNvPr id="12" name="TextBox 11">
            <a:extLst>
              <a:ext uri="{FF2B5EF4-FFF2-40B4-BE49-F238E27FC236}">
                <a16:creationId xmlns:a16="http://schemas.microsoft.com/office/drawing/2014/main" id="{0C6C682C-5CBA-470A-8DE5-07E484A8F957}"/>
              </a:ext>
            </a:extLst>
          </p:cNvPr>
          <p:cNvSpPr txBox="1"/>
          <p:nvPr/>
        </p:nvSpPr>
        <p:spPr>
          <a:xfrm>
            <a:off x="1279069" y="1795189"/>
            <a:ext cx="9633857" cy="3477875"/>
          </a:xfrm>
          <a:prstGeom prst="rect">
            <a:avLst/>
          </a:prstGeom>
          <a:noFill/>
        </p:spPr>
        <p:txBody>
          <a:bodyPr wrap="square">
            <a:spAutoFit/>
          </a:bodyPr>
          <a:lstStyle/>
          <a:p>
            <a:pPr algn="just"/>
            <a:r>
              <a:rPr lang="en-US" sz="4400" b="1">
                <a:latin typeface="+mj-lt"/>
              </a:rPr>
              <a:t>	</a:t>
            </a:r>
            <a:r>
              <a:rPr lang="vi-VN" sz="4400" b="1">
                <a:latin typeface="+mj-lt"/>
              </a:rPr>
              <a:t>Ca ngợi tính kiên trì, quyết tâm sửa chữ viết xấu của Cao Bá Quát. Sau khi hiểu được chữ xấu rất có hại, Cao Bá Quát đã bền bỉ rèn luyện và trở thành người nổi tiếng văn hay chữ tốt.</a:t>
            </a:r>
            <a:endParaRPr lang="en-US" sz="4400"/>
          </a:p>
        </p:txBody>
      </p:sp>
      <p:grpSp>
        <p:nvGrpSpPr>
          <p:cNvPr id="15" name="Group 14">
            <a:extLst>
              <a:ext uri="{FF2B5EF4-FFF2-40B4-BE49-F238E27FC236}">
                <a16:creationId xmlns:a16="http://schemas.microsoft.com/office/drawing/2014/main" id="{D144504B-444D-41AE-A24C-4BCF621FFA84}"/>
              </a:ext>
            </a:extLst>
          </p:cNvPr>
          <p:cNvGrpSpPr/>
          <p:nvPr/>
        </p:nvGrpSpPr>
        <p:grpSpPr>
          <a:xfrm>
            <a:off x="1694624" y="5406890"/>
            <a:ext cx="8613105" cy="758826"/>
            <a:chOff x="1694624" y="5406890"/>
            <a:chExt cx="8613105" cy="758826"/>
          </a:xfrm>
        </p:grpSpPr>
        <p:pic>
          <p:nvPicPr>
            <p:cNvPr id="13" name="图片 10">
              <a:extLst>
                <a:ext uri="{FF2B5EF4-FFF2-40B4-BE49-F238E27FC236}">
                  <a16:creationId xmlns:a16="http://schemas.microsoft.com/office/drawing/2014/main" id="{6000A572-EC10-41C6-9345-66A8B2A41E0F}"/>
                </a:ext>
              </a:extLst>
            </p:cNvPr>
            <p:cNvPicPr>
              <a:picLocks noChangeAspect="1"/>
            </p:cNvPicPr>
            <p:nvPr/>
          </p:nvPicPr>
          <p:blipFill>
            <a:blip r:embed="rId2" cstate="screen">
              <a:clrChange>
                <a:clrFrom>
                  <a:srgbClr val="FEE5EA"/>
                </a:clrFrom>
                <a:clrTo>
                  <a:srgbClr val="FEE5EA">
                    <a:alpha val="0"/>
                  </a:srgbClr>
                </a:clrTo>
              </a:clrChange>
            </a:blip>
            <a:stretch>
              <a:fillRect/>
            </a:stretch>
          </p:blipFill>
          <p:spPr>
            <a:xfrm>
              <a:off x="1694624" y="5406890"/>
              <a:ext cx="5266561" cy="758826"/>
            </a:xfrm>
            <a:prstGeom prst="rect">
              <a:avLst/>
            </a:prstGeom>
          </p:spPr>
        </p:pic>
        <p:pic>
          <p:nvPicPr>
            <p:cNvPr id="14" name="图片 11">
              <a:extLst>
                <a:ext uri="{FF2B5EF4-FFF2-40B4-BE49-F238E27FC236}">
                  <a16:creationId xmlns:a16="http://schemas.microsoft.com/office/drawing/2014/main" id="{E8C4381E-68B6-43AB-877F-0C3852750D0D}"/>
                </a:ext>
              </a:extLst>
            </p:cNvPr>
            <p:cNvPicPr>
              <a:picLocks noChangeAspect="1"/>
            </p:cNvPicPr>
            <p:nvPr/>
          </p:nvPicPr>
          <p:blipFill>
            <a:blip r:embed="rId2" cstate="screen">
              <a:clrChange>
                <a:clrFrom>
                  <a:srgbClr val="FEE5EA"/>
                </a:clrFrom>
                <a:clrTo>
                  <a:srgbClr val="FEE5EA">
                    <a:alpha val="0"/>
                  </a:srgbClr>
                </a:clrTo>
              </a:clrChange>
            </a:blip>
            <a:stretch>
              <a:fillRect/>
            </a:stretch>
          </p:blipFill>
          <p:spPr>
            <a:xfrm>
              <a:off x="5041168" y="5406890"/>
              <a:ext cx="5266561" cy="758826"/>
            </a:xfrm>
            <a:prstGeom prst="rect">
              <a:avLst/>
            </a:prstGeom>
          </p:spPr>
        </p:pic>
      </p:grpSp>
    </p:spTree>
    <p:extLst>
      <p:ext uri="{BB962C8B-B14F-4D97-AF65-F5344CB8AC3E}">
        <p14:creationId xmlns:p14="http://schemas.microsoft.com/office/powerpoint/2010/main" val="4845702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1250"/>
                                        <p:tgtEl>
                                          <p:spTgt spid="12"/>
                                        </p:tgtEl>
                                      </p:cBhvr>
                                    </p:animEffect>
                                  </p:childTnLst>
                                </p:cTn>
                              </p:par>
                            </p:childTnLst>
                          </p:cTn>
                        </p:par>
                        <p:par>
                          <p:cTn id="14" fill="hold">
                            <p:stCondLst>
                              <p:cond delay="2250"/>
                            </p:stCondLst>
                            <p:childTnLst>
                              <p:par>
                                <p:cTn id="15" presetID="47"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BB19A-83F0-401B-8162-3AD7E554C1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29200" y="904009"/>
            <a:ext cx="6903191" cy="5486400"/>
          </a:xfrm>
          <a:prstGeom prst="rect">
            <a:avLst/>
          </a:prstGeom>
        </p:spPr>
      </p:pic>
      <p:sp>
        <p:nvSpPr>
          <p:cNvPr id="4" name="文本框 23">
            <a:extLst>
              <a:ext uri="{FF2B5EF4-FFF2-40B4-BE49-F238E27FC236}">
                <a16:creationId xmlns:a16="http://schemas.microsoft.com/office/drawing/2014/main" id="{29C11968-632B-43F8-9A79-8E83CC6BF1C6}"/>
              </a:ext>
            </a:extLst>
          </p:cNvPr>
          <p:cNvSpPr txBox="1"/>
          <p:nvPr/>
        </p:nvSpPr>
        <p:spPr>
          <a:xfrm>
            <a:off x="5142513" y="1060628"/>
            <a:ext cx="6341838" cy="4339650"/>
          </a:xfrm>
          <a:prstGeom prst="rect">
            <a:avLst/>
          </a:prstGeom>
          <a:noFill/>
        </p:spPr>
        <p:txBody>
          <a:bodyPr wrap="square" rtlCol="0">
            <a:spAutoFit/>
          </a:bodyPr>
          <a:lstStyle/>
          <a:p>
            <a:pPr algn="ctr"/>
            <a:r>
              <a:rPr lang="en-US" altLang="zh-CN" sz="13800" b="1" spc="30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13800" b="1" spc="300"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grpSp>
        <p:nvGrpSpPr>
          <p:cNvPr id="12" name="Group 11">
            <a:extLst>
              <a:ext uri="{FF2B5EF4-FFF2-40B4-BE49-F238E27FC236}">
                <a16:creationId xmlns:a16="http://schemas.microsoft.com/office/drawing/2014/main" id="{8E5B20BE-4688-4572-A4CB-F827F595340B}"/>
              </a:ext>
            </a:extLst>
          </p:cNvPr>
          <p:cNvGrpSpPr/>
          <p:nvPr/>
        </p:nvGrpSpPr>
        <p:grpSpPr>
          <a:xfrm>
            <a:off x="1081133" y="1266769"/>
            <a:ext cx="3486151" cy="1704975"/>
            <a:chOff x="700133" y="2685994"/>
            <a:chExt cx="3486151" cy="1704975"/>
          </a:xfrm>
        </p:grpSpPr>
        <p:pic>
          <p:nvPicPr>
            <p:cNvPr id="7" name="Picture 6" descr="A picture containing text, sky, sunset, outdoor&#10;&#10;Description automatically generated">
              <a:extLst>
                <a:ext uri="{FF2B5EF4-FFF2-40B4-BE49-F238E27FC236}">
                  <a16:creationId xmlns:a16="http://schemas.microsoft.com/office/drawing/2014/main" id="{077F3A69-CF07-4159-9FB6-457FC20A85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133" y="2685994"/>
              <a:ext cx="3486151" cy="1704975"/>
            </a:xfrm>
            <a:prstGeom prst="rect">
              <a:avLst/>
            </a:prstGeom>
          </p:spPr>
        </p:pic>
        <p:sp>
          <p:nvSpPr>
            <p:cNvPr id="8" name="TextBox 7">
              <a:extLst>
                <a:ext uri="{FF2B5EF4-FFF2-40B4-BE49-F238E27FC236}">
                  <a16:creationId xmlns:a16="http://schemas.microsoft.com/office/drawing/2014/main" id="{95939F23-14E9-40B1-B5E9-6D71019826E0}"/>
                </a:ext>
              </a:extLst>
            </p:cNvPr>
            <p:cNvSpPr txBox="1"/>
            <p:nvPr/>
          </p:nvSpPr>
          <p:spPr>
            <a:xfrm>
              <a:off x="987837" y="2895476"/>
              <a:ext cx="2682145" cy="1200329"/>
            </a:xfrm>
            <a:prstGeom prst="rect">
              <a:avLst/>
            </a:prstGeom>
            <a:noFill/>
          </p:spPr>
          <p:txBody>
            <a:bodyPr wrap="none" rtlCol="0">
              <a:spAutoFit/>
            </a:bodyPr>
            <a:lstStyle/>
            <a:p>
              <a:r>
                <a:rPr lang="en-US" sz="7200" b="1">
                  <a:solidFill>
                    <a:srgbClr val="811C1C"/>
                  </a:solidFill>
                  <a:effectLst/>
                  <a:latin typeface="UTM ViceroyJF" panose="02040603050506020204" pitchFamily="18" charset="0"/>
                  <a:ea typeface="字魂6号-日记插画体" panose="00000500000000000000" pitchFamily="2" charset="-122"/>
                </a:rPr>
                <a:t>Tập đọc</a:t>
              </a:r>
            </a:p>
          </p:txBody>
        </p:sp>
      </p:grpSp>
      <p:pic>
        <p:nvPicPr>
          <p:cNvPr id="14" name="Picture 13" descr="A picture containing doll, toy&#10;&#10;Description automatically generated">
            <a:extLst>
              <a:ext uri="{FF2B5EF4-FFF2-40B4-BE49-F238E27FC236}">
                <a16:creationId xmlns:a16="http://schemas.microsoft.com/office/drawing/2014/main" id="{9118D004-C4CA-4F17-845A-0C5B04B2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609" y="2714680"/>
            <a:ext cx="4595200" cy="4166313"/>
          </a:xfrm>
          <a:prstGeom prst="rect">
            <a:avLst/>
          </a:prstGeom>
        </p:spPr>
      </p:pic>
    </p:spTree>
    <p:extLst>
      <p:ext uri="{BB962C8B-B14F-4D97-AF65-F5344CB8AC3E}">
        <p14:creationId xmlns:p14="http://schemas.microsoft.com/office/powerpoint/2010/main" val="2650497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 by="(-#ppt_w*2)" calcmode="lin" valueType="num">
                                      <p:cBhvr rctx="PPT">
                                        <p:cTn id="16" dur="250" autoRev="1" fill="hold">
                                          <p:stCondLst>
                                            <p:cond delay="0"/>
                                          </p:stCondLst>
                                        </p:cTn>
                                        <p:tgtEl>
                                          <p:spTgt spid="4"/>
                                        </p:tgtEl>
                                        <p:attrNameLst>
                                          <p:attrName>ppt_w</p:attrName>
                                        </p:attrNameLst>
                                      </p:cBhvr>
                                    </p:anim>
                                    <p:anim by="(#ppt_w*0.50)" calcmode="lin" valueType="num">
                                      <p:cBhvr>
                                        <p:cTn id="17" dur="250" decel="50000" autoRev="1" fill="hold">
                                          <p:stCondLst>
                                            <p:cond delay="0"/>
                                          </p:stCondLst>
                                        </p:cTn>
                                        <p:tgtEl>
                                          <p:spTgt spid="4"/>
                                        </p:tgtEl>
                                        <p:attrNameLst>
                                          <p:attrName>ppt_x</p:attrName>
                                        </p:attrNameLst>
                                      </p:cBhvr>
                                    </p:anim>
                                    <p:anim from="(-#ppt_h/2)" to="(#ppt_y)" calcmode="lin" valueType="num">
                                      <p:cBhvr>
                                        <p:cTn id="18" dur="500" fill="hold">
                                          <p:stCondLst>
                                            <p:cond delay="0"/>
                                          </p:stCondLst>
                                        </p:cTn>
                                        <p:tgtEl>
                                          <p:spTgt spid="4"/>
                                        </p:tgtEl>
                                        <p:attrNameLst>
                                          <p:attrName>ppt_y</p:attrName>
                                        </p:attrNameLst>
                                      </p:cBhvr>
                                    </p:anim>
                                    <p:animRot by="21600000">
                                      <p:cBhvr>
                                        <p:cTn id="19" dur="5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257684" y="712834"/>
            <a:ext cx="12707367" cy="1111651"/>
            <a:chOff x="4072274" y="2490467"/>
            <a:chExt cx="4179197" cy="1111651"/>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107996"/>
            </a:xfrm>
            <a:prstGeom prst="rect">
              <a:avLst/>
            </a:prstGeom>
            <a:noFill/>
          </p:spPr>
          <p:txBody>
            <a:bodyPr wrap="square" rtlCol="0">
              <a:spAutoFit/>
            </a:bodyPr>
            <a:lstStyle/>
            <a:p>
              <a:pPr algn="ctr"/>
              <a:r>
                <a:rPr lang="en-US" sz="6600" b="1">
                  <a:solidFill>
                    <a:srgbClr val="FFD3D0"/>
                  </a:solidFill>
                  <a:effectLst>
                    <a:outerShdw blurRad="38100" dist="38100" dir="2700000" algn="tl">
                      <a:srgbClr val="000000">
                        <a:alpha val="43137"/>
                      </a:srgbClr>
                    </a:outerShdw>
                  </a:effectLst>
                  <a:latin typeface="UTM Loko" panose="02040603050506020204" pitchFamily="18" charset="0"/>
                </a:rPr>
                <a:t>LUYỆN ĐỌC DIỄN CẢM</a:t>
              </a:r>
              <a:endParaRPr lang="en-US" sz="6600" b="1" dirty="0">
                <a:solidFill>
                  <a:srgbClr val="FFD3D0"/>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097568" y="2494122"/>
              <a:ext cx="4153903" cy="1107996"/>
            </a:xfrm>
            <a:prstGeom prst="rect">
              <a:avLst/>
            </a:prstGeom>
            <a:noFill/>
          </p:spPr>
          <p:txBody>
            <a:bodyPr wrap="square" rtlCol="0">
              <a:spAutoFit/>
            </a:bodyPr>
            <a:lstStyle/>
            <a:p>
              <a:pPr algn="ctr"/>
              <a:r>
                <a:rPr lang="en-US" sz="6600" b="1">
                  <a:solidFill>
                    <a:srgbClr val="FF5A4F"/>
                  </a:solidFill>
                  <a:effectLst>
                    <a:outerShdw blurRad="38100" dist="38100" dir="2700000" algn="tl">
                      <a:srgbClr val="000000">
                        <a:alpha val="43137"/>
                      </a:srgbClr>
                    </a:outerShdw>
                  </a:effectLst>
                  <a:latin typeface="UTM Loko" panose="02040603050506020204" pitchFamily="18" charset="0"/>
                </a:rPr>
                <a:t>LUYỆN ĐỌC DIỄN CẢM</a:t>
              </a:r>
              <a:endParaRPr lang="en-US" sz="6600" b="1" dirty="0">
                <a:solidFill>
                  <a:srgbClr val="FF5A4F"/>
                </a:solidFill>
                <a:effectLst>
                  <a:outerShdw blurRad="38100" dist="38100" dir="2700000" algn="tl">
                    <a:srgbClr val="000000">
                      <a:alpha val="43137"/>
                    </a:srgbClr>
                  </a:outerShdw>
                </a:effectLst>
                <a:latin typeface="UTM Loko" panose="02040603050506020204" pitchFamily="18" charset="0"/>
              </a:endParaRPr>
            </a:p>
          </p:txBody>
        </p:sp>
      </p:grpSp>
      <p:sp>
        <p:nvSpPr>
          <p:cNvPr id="17" name="Rectangle 16">
            <a:extLst>
              <a:ext uri="{FF2B5EF4-FFF2-40B4-BE49-F238E27FC236}">
                <a16:creationId xmlns:a16="http://schemas.microsoft.com/office/drawing/2014/main" id="{F8D92EE6-A7A8-4FB1-AB1E-C3FB7C8C846F}"/>
              </a:ext>
            </a:extLst>
          </p:cNvPr>
          <p:cNvSpPr/>
          <p:nvPr/>
        </p:nvSpPr>
        <p:spPr>
          <a:xfrm>
            <a:off x="1224274" y="2274014"/>
            <a:ext cx="10150484" cy="3538509"/>
          </a:xfrm>
          <a:prstGeom prst="rect">
            <a:avLst/>
          </a:prstGeom>
        </p:spPr>
        <p:txBody>
          <a:bodyPr wrap="square">
            <a:spAutoFit/>
          </a:bodyPr>
          <a:lstStyle/>
          <a:p>
            <a:r>
              <a:rPr lang="vi-VN" sz="3199" b="1">
                <a:solidFill>
                  <a:srgbClr val="000000"/>
                </a:solidFill>
                <a:latin typeface="+mj-lt"/>
              </a:rPr>
              <a:t> </a:t>
            </a:r>
            <a:r>
              <a:rPr lang="en-US" sz="3199" b="1">
                <a:solidFill>
                  <a:srgbClr val="000000"/>
                </a:solidFill>
                <a:latin typeface="+mj-lt"/>
              </a:rPr>
              <a:t> </a:t>
            </a:r>
            <a:r>
              <a:rPr lang="vi-VN" sz="3199" b="1">
                <a:solidFill>
                  <a:srgbClr val="000000"/>
                </a:solidFill>
                <a:latin typeface="+mj-lt"/>
              </a:rPr>
              <a:t>Thuở </a:t>
            </a:r>
            <a:r>
              <a:rPr lang="vi-VN" sz="3199" b="1" dirty="0">
                <a:solidFill>
                  <a:srgbClr val="000000"/>
                </a:solidFill>
                <a:latin typeface="+mj-lt"/>
              </a:rPr>
              <a:t>đi học, Cao Bá Quát viết chữ </a:t>
            </a:r>
            <a:r>
              <a:rPr lang="vi-VN" sz="3199" b="1" dirty="0">
                <a:solidFill>
                  <a:srgbClr val="000000"/>
                </a:solidFill>
                <a:highlight>
                  <a:srgbClr val="00FFFF"/>
                </a:highlight>
                <a:latin typeface="+mj-lt"/>
              </a:rPr>
              <a:t>rất xấu</a:t>
            </a:r>
            <a:r>
              <a:rPr lang="vi-VN" sz="3199" b="1" dirty="0">
                <a:solidFill>
                  <a:srgbClr val="000000"/>
                </a:solidFill>
                <a:latin typeface="+mj-lt"/>
              </a:rPr>
              <a:t> nên nhiều bài văn dù </a:t>
            </a:r>
            <a:r>
              <a:rPr lang="vi-VN" sz="3199" b="1">
                <a:solidFill>
                  <a:srgbClr val="000000"/>
                </a:solidFill>
                <a:latin typeface="+mj-lt"/>
              </a:rPr>
              <a:t>hay </a:t>
            </a:r>
            <a:r>
              <a:rPr lang="en-US" sz="3199" b="1">
                <a:solidFill>
                  <a:srgbClr val="000000"/>
                </a:solidFill>
                <a:latin typeface="+mj-lt"/>
              </a:rPr>
              <a:t> </a:t>
            </a:r>
            <a:r>
              <a:rPr lang="vi-VN" sz="3199" b="1">
                <a:solidFill>
                  <a:srgbClr val="000000"/>
                </a:solidFill>
                <a:latin typeface="+mj-lt"/>
              </a:rPr>
              <a:t>vẫn </a:t>
            </a:r>
            <a:r>
              <a:rPr lang="vi-VN" sz="3199" b="1" dirty="0">
                <a:solidFill>
                  <a:srgbClr val="000000"/>
                </a:solidFill>
                <a:latin typeface="+mj-lt"/>
              </a:rPr>
              <a:t>bị thầy cho điểm kém.</a:t>
            </a:r>
          </a:p>
          <a:p>
            <a:r>
              <a:rPr lang="vi-VN" sz="3199" b="1" dirty="0">
                <a:solidFill>
                  <a:srgbClr val="000000"/>
                </a:solidFill>
                <a:latin typeface="+mj-lt"/>
              </a:rPr>
              <a:t>   Một hôm, có bà cụ hàng xóm sang </a:t>
            </a:r>
            <a:r>
              <a:rPr lang="vi-VN" sz="3199" b="1" dirty="0">
                <a:solidFill>
                  <a:srgbClr val="000000"/>
                </a:solidFill>
                <a:highlight>
                  <a:srgbClr val="45EBA5"/>
                </a:highlight>
                <a:latin typeface="+mj-lt"/>
              </a:rPr>
              <a:t>khẩn khoản</a:t>
            </a:r>
            <a:r>
              <a:rPr lang="vi-VN" sz="3199" b="1" dirty="0">
                <a:solidFill>
                  <a:srgbClr val="000000"/>
                </a:solidFill>
                <a:latin typeface="+mj-lt"/>
              </a:rPr>
              <a:t>:</a:t>
            </a:r>
          </a:p>
          <a:p>
            <a:r>
              <a:rPr lang="vi-VN" sz="3199" b="1" dirty="0">
                <a:solidFill>
                  <a:srgbClr val="000000"/>
                </a:solidFill>
                <a:latin typeface="+mj-lt"/>
              </a:rPr>
              <a:t>- Gia đình già có một việc </a:t>
            </a:r>
            <a:r>
              <a:rPr lang="vi-VN" sz="3199" b="1" dirty="0">
                <a:solidFill>
                  <a:srgbClr val="000000"/>
                </a:solidFill>
                <a:highlight>
                  <a:srgbClr val="FFD3D0"/>
                </a:highlight>
                <a:latin typeface="+mj-lt"/>
              </a:rPr>
              <a:t>oan uổng</a:t>
            </a:r>
            <a:r>
              <a:rPr lang="vi-VN" sz="3199" b="1" dirty="0">
                <a:solidFill>
                  <a:srgbClr val="000000"/>
                </a:solidFill>
                <a:latin typeface="+mj-lt"/>
              </a:rPr>
              <a:t> muốn kêu quan, nhờ cậu viết giúp cho lá đơn, có được không?</a:t>
            </a:r>
          </a:p>
          <a:p>
            <a:r>
              <a:rPr lang="vi-VN" sz="3199" b="1" dirty="0">
                <a:solidFill>
                  <a:srgbClr val="000000"/>
                </a:solidFill>
                <a:latin typeface="+mj-lt"/>
              </a:rPr>
              <a:t>   Cao Bá Quát vui vẻ trả lời:</a:t>
            </a:r>
          </a:p>
          <a:p>
            <a:r>
              <a:rPr lang="vi-VN" sz="3199" b="1" dirty="0">
                <a:solidFill>
                  <a:srgbClr val="000000"/>
                </a:solidFill>
                <a:latin typeface="+mj-lt"/>
              </a:rPr>
              <a:t>- Tưởng việc gì khó, chứ việc ấy cháu xin </a:t>
            </a:r>
            <a:r>
              <a:rPr lang="vi-VN" sz="3199" b="1" dirty="0">
                <a:solidFill>
                  <a:srgbClr val="000000"/>
                </a:solidFill>
                <a:highlight>
                  <a:srgbClr val="FFFF00"/>
                </a:highlight>
                <a:latin typeface="+mj-lt"/>
              </a:rPr>
              <a:t>sẵn lòng</a:t>
            </a:r>
            <a:r>
              <a:rPr lang="vi-VN" sz="3199" b="1" dirty="0">
                <a:solidFill>
                  <a:srgbClr val="000000"/>
                </a:solidFill>
                <a:latin typeface="+mj-lt"/>
              </a:rPr>
              <a:t>.</a:t>
            </a:r>
          </a:p>
        </p:txBody>
      </p:sp>
      <p:sp>
        <p:nvSpPr>
          <p:cNvPr id="18" name="TextBox 17">
            <a:extLst>
              <a:ext uri="{FF2B5EF4-FFF2-40B4-BE49-F238E27FC236}">
                <a16:creationId xmlns:a16="http://schemas.microsoft.com/office/drawing/2014/main" id="{31740A61-3D99-404B-A4B8-32DB45C629FA}"/>
              </a:ext>
            </a:extLst>
          </p:cNvPr>
          <p:cNvSpPr txBox="1"/>
          <p:nvPr/>
        </p:nvSpPr>
        <p:spPr>
          <a:xfrm>
            <a:off x="3765933" y="2672862"/>
            <a:ext cx="384037" cy="769313"/>
          </a:xfrm>
          <a:prstGeom prst="rect">
            <a:avLst/>
          </a:prstGeom>
          <a:noFill/>
        </p:spPr>
        <p:txBody>
          <a:bodyPr wrap="square" rtlCol="0">
            <a:spAutoFit/>
          </a:bodyPr>
          <a:lstStyle/>
          <a:p>
            <a:r>
              <a:rPr lang="en-US" sz="4399" b="1" dirty="0">
                <a:solidFill>
                  <a:srgbClr val="FF0000"/>
                </a:solidFill>
                <a:latin typeface="+mj-lt"/>
              </a:rPr>
              <a:t>/</a:t>
            </a:r>
          </a:p>
        </p:txBody>
      </p:sp>
    </p:spTree>
    <p:extLst>
      <p:ext uri="{BB962C8B-B14F-4D97-AF65-F5344CB8AC3E}">
        <p14:creationId xmlns:p14="http://schemas.microsoft.com/office/powerpoint/2010/main" val="4130799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1000"/>
                                        <p:tgtEl>
                                          <p:spTgt spid="17"/>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39439" y="305172"/>
            <a:ext cx="3715616" cy="830997"/>
          </a:xfrm>
          <a:prstGeom prst="rect">
            <a:avLst/>
          </a:prstGeom>
          <a:noFill/>
        </p:spPr>
        <p:txBody>
          <a:bodyPr wrap="square" rtlCol="0">
            <a:spAutoFit/>
          </a:bodyPr>
          <a:lstStyle/>
          <a:p>
            <a:pPr algn="ctr"/>
            <a:r>
              <a:rPr lang="en-US" altLang="zh-CN" sz="4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FF0066"/>
                </a:solidFill>
                <a:latin typeface="+mj-lt"/>
              </a:rPr>
              <a:t>Thuở đi học, Cao Bá Quát viết chữ rất xấu nên nhiều bài văn dù hay vẫn bị thầy cho điểm kém.</a:t>
            </a:r>
          </a:p>
          <a:p>
            <a:pPr algn="just"/>
            <a:r>
              <a:rPr lang="vi-VN" sz="2200" b="1" dirty="0">
                <a:solidFill>
                  <a:srgbClr val="FF0066"/>
                </a:solidFill>
                <a:latin typeface="+mj-lt"/>
              </a:rPr>
              <a:t>   Một hôm, có bà cụ hàng xóm sang khẩn khoản:</a:t>
            </a:r>
          </a:p>
          <a:p>
            <a:pPr algn="just"/>
            <a:r>
              <a:rPr lang="vi-VN" sz="2200" b="1" dirty="0">
                <a:solidFill>
                  <a:srgbClr val="FF0066"/>
                </a:solidFill>
                <a:latin typeface="+mj-lt"/>
              </a:rPr>
              <a:t>- Gia đình già có một việc oan uổng muốn kêu quan, nhờ cậu viết giúp cho lá đơn, có được không?</a:t>
            </a:r>
          </a:p>
          <a:p>
            <a:pPr algn="just"/>
            <a:r>
              <a:rPr lang="vi-VN" sz="2200" b="1">
                <a:solidFill>
                  <a:srgbClr val="FF0066"/>
                </a:solidFill>
                <a:latin typeface="+mj-lt"/>
              </a:rPr>
              <a:t>   Cao Bá Quát vui vẻ trả lời:</a:t>
            </a:r>
          </a:p>
          <a:p>
            <a:pPr algn="just"/>
            <a:r>
              <a:rPr lang="vi-VN" sz="2200" b="1">
                <a:solidFill>
                  <a:srgbClr val="FF0066"/>
                </a:solidFill>
                <a:latin typeface="+mj-lt"/>
              </a:rPr>
              <a:t>- </a:t>
            </a:r>
            <a:r>
              <a:rPr lang="vi-VN" sz="2200" b="1" dirty="0">
                <a:solidFill>
                  <a:srgbClr val="FF0066"/>
                </a:solidFill>
                <a:latin typeface="+mj-lt"/>
              </a:rPr>
              <a:t>Tưởng việc gì khó, chứ việc ấy cháu xin sẵn lòng.</a:t>
            </a:r>
          </a:p>
          <a:p>
            <a:pPr algn="just"/>
            <a:r>
              <a:rPr lang="vi-VN" sz="2200" b="1" dirty="0">
                <a:solidFill>
                  <a:srgbClr val="000000"/>
                </a:solidFill>
                <a:latin typeface="+mj-lt"/>
              </a:rPr>
              <a:t>   </a:t>
            </a:r>
            <a:r>
              <a:rPr lang="vi-VN" sz="2200" b="1" dirty="0">
                <a:solidFill>
                  <a:srgbClr val="D1CC00"/>
                </a:solidFill>
                <a:latin typeface="+mj-lt"/>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a:t>
            </a:r>
            <a:r>
              <a:rPr lang="vi-VN" sz="2200" b="1" dirty="0">
                <a:solidFill>
                  <a:schemeClr val="accent5">
                    <a:lumMod val="50000"/>
                  </a:schemeClr>
                </a:solidFill>
                <a:latin typeface="+mj-lt"/>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chemeClr val="accent5">
                    <a:lumMod val="50000"/>
                  </a:schemeClr>
                </a:solidFill>
                <a:latin typeface="+mj-lt"/>
              </a:rPr>
              <a:t>   Kiên trì luyện tập suốt mấy năm, chữ ông mỗi ngày một đẹp. Ông nổi danh khắp nước là người văn hay chữ </a:t>
            </a:r>
            <a:r>
              <a:rPr lang="vi-VN" sz="2200" b="1">
                <a:solidFill>
                  <a:schemeClr val="accent5">
                    <a:lumMod val="50000"/>
                  </a:schemeClr>
                </a:solidFill>
                <a:latin typeface="+mj-lt"/>
              </a:rPr>
              <a:t>tốt.</a:t>
            </a:r>
            <a:endParaRPr lang="vi-VN" sz="2200" b="1" dirty="0">
              <a:solidFill>
                <a:schemeClr val="accent5">
                  <a:lumMod val="50000"/>
                </a:schemeClr>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5558655" y="6524030"/>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grpSp>
        <p:nvGrpSpPr>
          <p:cNvPr id="8" name="Group 7">
            <a:extLst>
              <a:ext uri="{FF2B5EF4-FFF2-40B4-BE49-F238E27FC236}">
                <a16:creationId xmlns:a16="http://schemas.microsoft.com/office/drawing/2014/main" id="{0AEDD688-770E-4740-9803-3F58B52CE610}"/>
              </a:ext>
            </a:extLst>
          </p:cNvPr>
          <p:cNvGrpSpPr/>
          <p:nvPr/>
        </p:nvGrpSpPr>
        <p:grpSpPr>
          <a:xfrm>
            <a:off x="8152562" y="157296"/>
            <a:ext cx="6313189" cy="830997"/>
            <a:chOff x="6518032" y="1372820"/>
            <a:chExt cx="6313189" cy="830997"/>
          </a:xfrm>
        </p:grpSpPr>
        <p:sp>
          <p:nvSpPr>
            <p:cNvPr id="5" name="任意多边形 35">
              <a:extLst>
                <a:ext uri="{FF2B5EF4-FFF2-40B4-BE49-F238E27FC236}">
                  <a16:creationId xmlns:a16="http://schemas.microsoft.com/office/drawing/2014/main" id="{3516003E-1F02-4287-8BA7-D99FC80569D7}"/>
                </a:ext>
              </a:extLst>
            </p:cNvPr>
            <p:cNvSpPr/>
            <p:nvPr/>
          </p:nvSpPr>
          <p:spPr>
            <a:xfrm>
              <a:off x="6518032" y="1372820"/>
              <a:ext cx="3540370" cy="830997"/>
            </a:xfrm>
            <a:prstGeom prst="wedgeRoundRectCallout">
              <a:avLst>
                <a:gd name="adj1" fmla="val -56514"/>
                <a:gd name="adj2" fmla="val 43719"/>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7" name="TextBox 6">
              <a:extLst>
                <a:ext uri="{FF2B5EF4-FFF2-40B4-BE49-F238E27FC236}">
                  <a16:creationId xmlns:a16="http://schemas.microsoft.com/office/drawing/2014/main" id="{63396EFB-F1D9-4252-9B14-EA12B5B98EB3}"/>
                </a:ext>
              </a:extLst>
            </p:cNvPr>
            <p:cNvSpPr txBox="1"/>
            <p:nvPr/>
          </p:nvSpPr>
          <p:spPr>
            <a:xfrm>
              <a:off x="6736897" y="1532164"/>
              <a:ext cx="6094324" cy="523220"/>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1: Đọc chậm. </a:t>
              </a:r>
              <a:endParaRPr lang="en-US" sz="2800" b="1" dirty="0">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0E3AC828-9501-4A46-A04C-3AB2F1D4D208}"/>
              </a:ext>
            </a:extLst>
          </p:cNvPr>
          <p:cNvGrpSpPr/>
          <p:nvPr/>
        </p:nvGrpSpPr>
        <p:grpSpPr>
          <a:xfrm>
            <a:off x="6360607" y="1422775"/>
            <a:ext cx="5146431" cy="1669319"/>
            <a:chOff x="5655547" y="1372819"/>
            <a:chExt cx="5146431" cy="1669319"/>
          </a:xfrm>
        </p:grpSpPr>
        <p:sp>
          <p:nvSpPr>
            <p:cNvPr id="10" name="任意多边形 35">
              <a:extLst>
                <a:ext uri="{FF2B5EF4-FFF2-40B4-BE49-F238E27FC236}">
                  <a16:creationId xmlns:a16="http://schemas.microsoft.com/office/drawing/2014/main" id="{260E3D46-12F4-43B0-869B-72806CBBB2A7}"/>
                </a:ext>
              </a:extLst>
            </p:cNvPr>
            <p:cNvSpPr/>
            <p:nvPr/>
          </p:nvSpPr>
          <p:spPr>
            <a:xfrm>
              <a:off x="5655547" y="1372819"/>
              <a:ext cx="5146431" cy="1669319"/>
            </a:xfrm>
            <a:prstGeom prst="wedgeRoundRectCallout">
              <a:avLst>
                <a:gd name="adj1" fmla="val -37965"/>
                <a:gd name="adj2" fmla="val 69603"/>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11" name="TextBox 10">
              <a:extLst>
                <a:ext uri="{FF2B5EF4-FFF2-40B4-BE49-F238E27FC236}">
                  <a16:creationId xmlns:a16="http://schemas.microsoft.com/office/drawing/2014/main" id="{D1184240-EE83-478E-BF88-1956A8078B24}"/>
                </a:ext>
              </a:extLst>
            </p:cNvPr>
            <p:cNvSpPr txBox="1"/>
            <p:nvPr/>
          </p:nvSpPr>
          <p:spPr>
            <a:xfrm>
              <a:off x="5741572" y="1514980"/>
              <a:ext cx="5060406" cy="1384995"/>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2: Nhanh hơn để thể hiện ý chí quyết tâm luyện chữ bằng được của Cao Bá Quát.</a:t>
              </a:r>
              <a:endParaRPr lang="en-US" sz="36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34CBADD3-8EC1-4730-8B17-78C6827F2CDB}"/>
              </a:ext>
            </a:extLst>
          </p:cNvPr>
          <p:cNvGrpSpPr/>
          <p:nvPr/>
        </p:nvGrpSpPr>
        <p:grpSpPr>
          <a:xfrm>
            <a:off x="539077" y="3429001"/>
            <a:ext cx="3540370" cy="1092759"/>
            <a:chOff x="6518032" y="1532164"/>
            <a:chExt cx="3540370" cy="954107"/>
          </a:xfrm>
        </p:grpSpPr>
        <p:sp>
          <p:nvSpPr>
            <p:cNvPr id="13" name="任意多边形 35">
              <a:extLst>
                <a:ext uri="{FF2B5EF4-FFF2-40B4-BE49-F238E27FC236}">
                  <a16:creationId xmlns:a16="http://schemas.microsoft.com/office/drawing/2014/main" id="{E5B36642-3FDD-4694-A584-DA1C502EEC39}"/>
                </a:ext>
              </a:extLst>
            </p:cNvPr>
            <p:cNvSpPr/>
            <p:nvPr/>
          </p:nvSpPr>
          <p:spPr>
            <a:xfrm>
              <a:off x="6518032" y="1532164"/>
              <a:ext cx="3540370" cy="954107"/>
            </a:xfrm>
            <a:prstGeom prst="wedgeRoundRectCallout">
              <a:avLst>
                <a:gd name="adj1" fmla="val 22105"/>
                <a:gd name="adj2" fmla="val 73029"/>
                <a:gd name="adj3" fmla="val 16667"/>
              </a:avLst>
            </a:prstGeom>
            <a:gradFill>
              <a:gsLst>
                <a:gs pos="0">
                  <a:schemeClr val="accent5">
                    <a:lumMod val="50000"/>
                  </a:schemeClr>
                </a:gs>
                <a:gs pos="0">
                  <a:schemeClr val="accent5">
                    <a:lumMod val="75000"/>
                  </a:schemeClr>
                </a:gs>
                <a:gs pos="55000">
                  <a:srgbClr val="4C8AC9"/>
                </a:gs>
                <a:gs pos="100000">
                  <a:srgbClr val="01C9FF"/>
                </a:gs>
              </a:gsLst>
              <a:lin ang="5400000" scaled="1"/>
            </a:gradFill>
            <a:ln w="38100">
              <a:solidFill>
                <a:srgbClr val="00B0F0"/>
              </a:solidFill>
              <a:prstDash val="solid"/>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50800" dist="38100" dir="18900000" algn="bl" rotWithShape="0">
                    <a:prstClr val="black">
                      <a:alpha val="40000"/>
                    </a:prstClr>
                  </a:outerShdw>
                </a:effectLst>
              </a:endParaRPr>
            </a:p>
          </p:txBody>
        </p:sp>
        <p:sp>
          <p:nvSpPr>
            <p:cNvPr id="14" name="TextBox 13">
              <a:extLst>
                <a:ext uri="{FF2B5EF4-FFF2-40B4-BE49-F238E27FC236}">
                  <a16:creationId xmlns:a16="http://schemas.microsoft.com/office/drawing/2014/main" id="{D711F6FA-4537-4CD3-922E-93D99F84505E}"/>
                </a:ext>
              </a:extLst>
            </p:cNvPr>
            <p:cNvSpPr txBox="1"/>
            <p:nvPr/>
          </p:nvSpPr>
          <p:spPr>
            <a:xfrm>
              <a:off x="6752057" y="1576029"/>
              <a:ext cx="3165584" cy="833048"/>
            </a:xfrm>
            <a:prstGeom prst="rect">
              <a:avLst/>
            </a:prstGeom>
            <a:noFill/>
          </p:spPr>
          <p:txBody>
            <a:bodyPr wrap="square">
              <a:spAutoFit/>
            </a:bodyPr>
            <a:lstStyle/>
            <a:p>
              <a:r>
                <a:rPr lang="en-US" sz="2800" b="1">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rPr>
                <a:t>Đoạn 3: Đọc với giọng sảng khoái. </a:t>
              </a:r>
              <a:endParaRPr lang="en-US" sz="2800" b="1" dirty="0">
                <a:solidFill>
                  <a:schemeClr val="bg1"/>
                </a:solidFill>
                <a:effectLst>
                  <a:outerShdw blurRad="50800" dist="38100" dir="18900000" algn="bl" rotWithShape="0">
                    <a:prstClr val="black">
                      <a:alpha val="40000"/>
                    </a:prst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60371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CA8AFA0-FFE4-47EF-9CEE-5EB672250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9545" y="1251857"/>
            <a:ext cx="6068953" cy="6068953"/>
          </a:xfrm>
          <a:prstGeom prst="rect">
            <a:avLst/>
          </a:prstGeom>
        </p:spPr>
      </p:pic>
      <p:grpSp>
        <p:nvGrpSpPr>
          <p:cNvPr id="9" name="组合 8">
            <a:extLst>
              <a:ext uri="{FF2B5EF4-FFF2-40B4-BE49-F238E27FC236}">
                <a16:creationId xmlns:a16="http://schemas.microsoft.com/office/drawing/2014/main" id="{B110D4E7-84EA-41F8-8C1B-05ADD5E16EDE}"/>
              </a:ext>
            </a:extLst>
          </p:cNvPr>
          <p:cNvGrpSpPr/>
          <p:nvPr/>
        </p:nvGrpSpPr>
        <p:grpSpPr>
          <a:xfrm>
            <a:off x="597172" y="1975428"/>
            <a:ext cx="4768511" cy="2048597"/>
            <a:chOff x="1337887" y="1677345"/>
            <a:chExt cx="4768511" cy="2048597"/>
          </a:xfrm>
        </p:grpSpPr>
        <p:sp>
          <p:nvSpPr>
            <p:cNvPr id="10" name="云形 9">
              <a:extLst>
                <a:ext uri="{FF2B5EF4-FFF2-40B4-BE49-F238E27FC236}">
                  <a16:creationId xmlns:a16="http://schemas.microsoft.com/office/drawing/2014/main" id="{F2B4DEC5-92AC-43CF-A330-8A06C17636A5}"/>
                </a:ext>
              </a:extLst>
            </p:cNvPr>
            <p:cNvSpPr/>
            <p:nvPr/>
          </p:nvSpPr>
          <p:spPr>
            <a:xfrm>
              <a:off x="1337887" y="1677345"/>
              <a:ext cx="4768511" cy="2048597"/>
            </a:xfrm>
            <a:prstGeom prst="cloud">
              <a:avLst/>
            </a:prstGeom>
            <a:solidFill>
              <a:schemeClr val="bg1"/>
            </a:solidFill>
            <a:ln>
              <a:noFill/>
            </a:ln>
            <a:effectLst>
              <a:outerShdw blurRad="63500" sx="101000" sy="101000" algn="ctr" rotWithShape="0">
                <a:srgbClr val="1F60B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A6595591-CFC3-4391-B206-037F3A5DBFBE}"/>
                </a:ext>
              </a:extLst>
            </p:cNvPr>
            <p:cNvSpPr txBox="1"/>
            <p:nvPr/>
          </p:nvSpPr>
          <p:spPr>
            <a:xfrm>
              <a:off x="1971047" y="2039923"/>
              <a:ext cx="3908417" cy="1323439"/>
            </a:xfrm>
            <a:prstGeom prst="rect">
              <a:avLst/>
            </a:prstGeom>
            <a:noFill/>
          </p:spPr>
          <p:txBody>
            <a:bodyPr wrap="square" rtlCol="0">
              <a:spAutoFit/>
            </a:bodyPr>
            <a:lstStyle/>
            <a:p>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Luyện đọc diễn cảm cả bài</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grpSp>
        <p:nvGrpSpPr>
          <p:cNvPr id="15" name="组合 14">
            <a:extLst>
              <a:ext uri="{FF2B5EF4-FFF2-40B4-BE49-F238E27FC236}">
                <a16:creationId xmlns:a16="http://schemas.microsoft.com/office/drawing/2014/main" id="{3A72D078-F9F4-4EAE-956A-A82A96D04E05}"/>
              </a:ext>
            </a:extLst>
          </p:cNvPr>
          <p:cNvGrpSpPr/>
          <p:nvPr/>
        </p:nvGrpSpPr>
        <p:grpSpPr>
          <a:xfrm>
            <a:off x="2830285" y="4154948"/>
            <a:ext cx="4866478" cy="1964955"/>
            <a:chOff x="2936326" y="3875630"/>
            <a:chExt cx="4866478" cy="1964955"/>
          </a:xfrm>
        </p:grpSpPr>
        <p:sp>
          <p:nvSpPr>
            <p:cNvPr id="16" name="云形 15">
              <a:extLst>
                <a:ext uri="{FF2B5EF4-FFF2-40B4-BE49-F238E27FC236}">
                  <a16:creationId xmlns:a16="http://schemas.microsoft.com/office/drawing/2014/main" id="{B69F1A03-CD3B-4C27-BA8B-E8084C116E76}"/>
                </a:ext>
              </a:extLst>
            </p:cNvPr>
            <p:cNvSpPr/>
            <p:nvPr/>
          </p:nvSpPr>
          <p:spPr>
            <a:xfrm>
              <a:off x="2936326" y="3875630"/>
              <a:ext cx="4866478" cy="1964955"/>
            </a:xfrm>
            <a:prstGeom prst="cloud">
              <a:avLst/>
            </a:prstGeom>
            <a:solidFill>
              <a:schemeClr val="bg1"/>
            </a:solidFill>
            <a:ln>
              <a:noFill/>
            </a:ln>
            <a:effectLst>
              <a:outerShdw blurRad="63500" sx="101000" sy="101000" algn="ctr" rotWithShape="0">
                <a:srgbClr val="1F60B1">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8D891AD1-BFB0-461A-94B5-35CF806CB8D2}"/>
                </a:ext>
              </a:extLst>
            </p:cNvPr>
            <p:cNvSpPr txBox="1"/>
            <p:nvPr/>
          </p:nvSpPr>
          <p:spPr>
            <a:xfrm>
              <a:off x="3640911" y="4187655"/>
              <a:ext cx="4107464" cy="1323439"/>
            </a:xfrm>
            <a:prstGeom prst="rect">
              <a:avLst/>
            </a:prstGeom>
            <a:noFill/>
          </p:spPr>
          <p:txBody>
            <a:bodyPr wrap="square" rtlCol="0">
              <a:spAutoFit/>
            </a:bodyPr>
            <a:lstStyle/>
            <a:p>
              <a:r>
                <a:rPr lang="en-US" sz="4000" b="1">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rPr>
                <a:t>Xem trước bài: Chú Đất Nung</a:t>
              </a:r>
              <a:endParaRPr lang="en-US" sz="4000" b="1" dirty="0">
                <a:gradFill>
                  <a:gsLst>
                    <a:gs pos="100000">
                      <a:srgbClr val="5896D0"/>
                    </a:gs>
                    <a:gs pos="0">
                      <a:srgbClr val="2061B1"/>
                    </a:gs>
                  </a:gsLst>
                  <a:lin ang="5400000" scaled="1"/>
                </a:gradFill>
                <a:effectLst>
                  <a:innerShdw blurRad="63500" dist="50800" dir="13500000">
                    <a:prstClr val="black">
                      <a:alpha val="50000"/>
                    </a:prstClr>
                  </a:innerShdw>
                </a:effectLst>
                <a:latin typeface="Times New Roman" panose="02020603050405020304" pitchFamily="18" charset="0"/>
                <a:ea typeface="字魂27号-布丁体" panose="00000505000000000000" pitchFamily="2" charset="-122"/>
                <a:cs typeface="Times New Roman" panose="02020603050405020304" pitchFamily="18" charset="0"/>
              </a:endParaRPr>
            </a:p>
          </p:txBody>
        </p:sp>
      </p:grpSp>
      <p:sp>
        <p:nvSpPr>
          <p:cNvPr id="2" name="TextBox 1">
            <a:extLst>
              <a:ext uri="{FF2B5EF4-FFF2-40B4-BE49-F238E27FC236}">
                <a16:creationId xmlns:a16="http://schemas.microsoft.com/office/drawing/2014/main" id="{FA1D4F48-1586-4600-B38E-A64C9B3273FB}"/>
              </a:ext>
            </a:extLst>
          </p:cNvPr>
          <p:cNvSpPr txBox="1"/>
          <p:nvPr/>
        </p:nvSpPr>
        <p:spPr>
          <a:xfrm>
            <a:off x="4439559" y="397955"/>
            <a:ext cx="3438762" cy="1446550"/>
          </a:xfrm>
          <a:prstGeom prst="rect">
            <a:avLst/>
          </a:prstGeom>
          <a:noFill/>
        </p:spPr>
        <p:txBody>
          <a:bodyPr wrap="none" rtlCol="0">
            <a:spAutoFit/>
          </a:bodyPr>
          <a:lstStyle/>
          <a:p>
            <a:r>
              <a:rPr lang="en-US" sz="8800" b="1">
                <a:solidFill>
                  <a:srgbClr val="FFC000"/>
                </a:solidFill>
                <a:effectLst>
                  <a:glow rad="50800">
                    <a:schemeClr val="accent4">
                      <a:satMod val="175000"/>
                      <a:alpha val="37000"/>
                    </a:schemeClr>
                  </a:glow>
                  <a:innerShdw blurRad="63500" dist="50800" dir="13500000">
                    <a:prstClr val="black">
                      <a:alpha val="50000"/>
                    </a:prstClr>
                  </a:innerShdw>
                </a:effectLst>
                <a:latin typeface="UTM Gradoo" panose="02040603050506020204" pitchFamily="18" charset="0"/>
                <a:ea typeface="字魂27号-布丁体" panose="00000505000000000000" pitchFamily="2" charset="-122"/>
                <a:cs typeface="Times New Roman" panose="02020603050405020304" pitchFamily="18" charset="0"/>
              </a:rPr>
              <a:t>DẶN DÒ</a:t>
            </a:r>
          </a:p>
        </p:txBody>
      </p:sp>
      <p:pic>
        <p:nvPicPr>
          <p:cNvPr id="20" name="Picture 19" descr="Icon&#10;&#10;Description automatically generated">
            <a:extLst>
              <a:ext uri="{FF2B5EF4-FFF2-40B4-BE49-F238E27FC236}">
                <a16:creationId xmlns:a16="http://schemas.microsoft.com/office/drawing/2014/main" id="{FDF47709-63AE-4194-9CDB-3CC8A3637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1428" y="484007"/>
            <a:ext cx="1233238" cy="1188045"/>
          </a:xfrm>
          <a:prstGeom prst="rect">
            <a:avLst/>
          </a:prstGeom>
        </p:spPr>
      </p:pic>
      <p:pic>
        <p:nvPicPr>
          <p:cNvPr id="21" name="Picture 20" descr="Icon&#10;&#10;Description automatically generated">
            <a:extLst>
              <a:ext uri="{FF2B5EF4-FFF2-40B4-BE49-F238E27FC236}">
                <a16:creationId xmlns:a16="http://schemas.microsoft.com/office/drawing/2014/main" id="{B99F4605-71C9-4A61-98C2-373EB20C45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199" y="484006"/>
            <a:ext cx="1233238" cy="1188045"/>
          </a:xfrm>
          <a:prstGeom prst="rect">
            <a:avLst/>
          </a:prstGeom>
        </p:spPr>
      </p:pic>
    </p:spTree>
    <p:custDataLst>
      <p:tags r:id="rId1"/>
    </p:custDataLst>
    <p:extLst>
      <p:ext uri="{BB962C8B-B14F-4D97-AF65-F5344CB8AC3E}">
        <p14:creationId xmlns:p14="http://schemas.microsoft.com/office/powerpoint/2010/main" val="42734800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fltVal val="0"/>
                                          </p:val>
                                        </p:tav>
                                        <p:tav tm="100000">
                                          <p:val>
                                            <p:strVal val="#ppt_w"/>
                                          </p:val>
                                        </p:tav>
                                      </p:tavLst>
                                    </p:anim>
                                    <p:anim calcmode="lin" valueType="num">
                                      <p:cBhvr>
                                        <p:cTn id="18" dur="1000" fill="hold"/>
                                        <p:tgtEl>
                                          <p:spTgt spid="21"/>
                                        </p:tgtEl>
                                        <p:attrNameLst>
                                          <p:attrName>ppt_h</p:attrName>
                                        </p:attrNameLst>
                                      </p:cBhvr>
                                      <p:tavLst>
                                        <p:tav tm="0">
                                          <p:val>
                                            <p:fltVal val="0"/>
                                          </p:val>
                                        </p:tav>
                                        <p:tav tm="100000">
                                          <p:val>
                                            <p:strVal val="#ppt_h"/>
                                          </p:val>
                                        </p:tav>
                                      </p:tavLst>
                                    </p:anim>
                                    <p:animEffect transition="in" filter="fade">
                                      <p:cBhvr>
                                        <p:cTn id="19" dur="10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childTnLst>
                          </p:cTn>
                        </p:par>
                        <p:par>
                          <p:cTn id="25" fill="hold">
                            <p:stCondLst>
                              <p:cond delay="1500"/>
                            </p:stCondLst>
                            <p:childTnLst>
                              <p:par>
                                <p:cTn id="26" presetID="8" presetClass="emph" presetSubtype="0" repeatCount="indefinite" fill="hold" nodeType="afterEffect">
                                  <p:stCondLst>
                                    <p:cond delay="0"/>
                                  </p:stCondLst>
                                  <p:endCondLst>
                                    <p:cond evt="onNext" delay="0">
                                      <p:tgtEl>
                                        <p:sldTgt/>
                                      </p:tgtEl>
                                    </p:cond>
                                  </p:endCondLst>
                                  <p:childTnLst>
                                    <p:animRot by="21600000">
                                      <p:cBhvr>
                                        <p:cTn id="27" dur="2000" fill="hold"/>
                                        <p:tgtEl>
                                          <p:spTgt spid="21"/>
                                        </p:tgtEl>
                                        <p:attrNameLst>
                                          <p:attrName>r</p:attrName>
                                        </p:attrNameLst>
                                      </p:cBhvr>
                                    </p:animRot>
                                  </p:childTnLst>
                                </p:cTn>
                              </p:par>
                              <p:par>
                                <p:cTn id="28" presetID="8" presetClass="emph" presetSubtype="0" repeatCount="indefinite" fill="hold" nodeType="withEffect">
                                  <p:stCondLst>
                                    <p:cond delay="0"/>
                                  </p:stCondLst>
                                  <p:endCondLst>
                                    <p:cond evt="onNext" delay="0">
                                      <p:tgtEl>
                                        <p:sldTgt/>
                                      </p:tgtEl>
                                    </p:cond>
                                  </p:endCondLst>
                                  <p:childTnLst>
                                    <p:animRot by="21600000">
                                      <p:cBhvr>
                                        <p:cTn id="29" dur="2000" fill="hold"/>
                                        <p:tgtEl>
                                          <p:spTgt spid="2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250" fill="hold"/>
                                        <p:tgtEl>
                                          <p:spTgt spid="9"/>
                                        </p:tgtEl>
                                        <p:attrNameLst>
                                          <p:attrName>ppt_w</p:attrName>
                                        </p:attrNameLst>
                                      </p:cBhvr>
                                      <p:tavLst>
                                        <p:tav tm="0">
                                          <p:val>
                                            <p:fltVal val="0"/>
                                          </p:val>
                                        </p:tav>
                                        <p:tav tm="100000">
                                          <p:val>
                                            <p:strVal val="#ppt_w"/>
                                          </p:val>
                                        </p:tav>
                                      </p:tavLst>
                                    </p:anim>
                                    <p:anim calcmode="lin" valueType="num">
                                      <p:cBhvr>
                                        <p:cTn id="35" dur="1250" fill="hold"/>
                                        <p:tgtEl>
                                          <p:spTgt spid="9"/>
                                        </p:tgtEl>
                                        <p:attrNameLst>
                                          <p:attrName>ppt_h</p:attrName>
                                        </p:attrNameLst>
                                      </p:cBhvr>
                                      <p:tavLst>
                                        <p:tav tm="0">
                                          <p:val>
                                            <p:fltVal val="0"/>
                                          </p:val>
                                        </p:tav>
                                        <p:tav tm="100000">
                                          <p:val>
                                            <p:strVal val="#ppt_h"/>
                                          </p:val>
                                        </p:tav>
                                      </p:tavLst>
                                    </p:anim>
                                    <p:animEffect transition="in" filter="fade">
                                      <p:cBhvr>
                                        <p:cTn id="36" dur="1250"/>
                                        <p:tgtEl>
                                          <p:spTgt spid="9"/>
                                        </p:tgtEl>
                                      </p:cBhvr>
                                    </p:animEffect>
                                    <p:anim calcmode="lin" valueType="num">
                                      <p:cBhvr>
                                        <p:cTn id="37" dur="1250" fill="hold"/>
                                        <p:tgtEl>
                                          <p:spTgt spid="9"/>
                                        </p:tgtEl>
                                        <p:attrNameLst>
                                          <p:attrName>ppt_x</p:attrName>
                                        </p:attrNameLst>
                                      </p:cBhvr>
                                      <p:tavLst>
                                        <p:tav tm="0">
                                          <p:val>
                                            <p:fltVal val="0.5"/>
                                          </p:val>
                                        </p:tav>
                                        <p:tav tm="100000">
                                          <p:val>
                                            <p:strVal val="#ppt_x"/>
                                          </p:val>
                                        </p:tav>
                                      </p:tavLst>
                                    </p:anim>
                                    <p:anim calcmode="lin" valueType="num">
                                      <p:cBhvr>
                                        <p:cTn id="38" dur="1250" fill="hold"/>
                                        <p:tgtEl>
                                          <p:spTgt spid="9"/>
                                        </p:tgtEl>
                                        <p:attrNameLst>
                                          <p:attrName>ppt_y</p:attrName>
                                        </p:attrNameLst>
                                      </p:cBhvr>
                                      <p:tavLst>
                                        <p:tav tm="0">
                                          <p:val>
                                            <p:fltVal val="0.5"/>
                                          </p:val>
                                        </p:tav>
                                        <p:tav tm="100000">
                                          <p:val>
                                            <p:strVal val="#ppt_y"/>
                                          </p:val>
                                        </p:tav>
                                      </p:tavLst>
                                    </p:anim>
                                  </p:childTnLst>
                                </p:cTn>
                              </p:par>
                            </p:childTnLst>
                          </p:cTn>
                        </p:par>
                        <p:par>
                          <p:cTn id="39" fill="hold">
                            <p:stCondLst>
                              <p:cond delay="1250"/>
                            </p:stCondLst>
                            <p:childTnLst>
                              <p:par>
                                <p:cTn id="40" presetID="53" presetClass="entr" presetSubtype="528"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fltVal val="0"/>
                                          </p:val>
                                        </p:tav>
                                        <p:tav tm="100000">
                                          <p:val>
                                            <p:strVal val="#ppt_w"/>
                                          </p:val>
                                        </p:tav>
                                      </p:tavLst>
                                    </p:anim>
                                    <p:anim calcmode="lin" valueType="num">
                                      <p:cBhvr>
                                        <p:cTn id="43" dur="1250" fill="hold"/>
                                        <p:tgtEl>
                                          <p:spTgt spid="15"/>
                                        </p:tgtEl>
                                        <p:attrNameLst>
                                          <p:attrName>ppt_h</p:attrName>
                                        </p:attrNameLst>
                                      </p:cBhvr>
                                      <p:tavLst>
                                        <p:tav tm="0">
                                          <p:val>
                                            <p:fltVal val="0"/>
                                          </p:val>
                                        </p:tav>
                                        <p:tav tm="100000">
                                          <p:val>
                                            <p:strVal val="#ppt_h"/>
                                          </p:val>
                                        </p:tav>
                                      </p:tavLst>
                                    </p:anim>
                                    <p:animEffect transition="in" filter="fade">
                                      <p:cBhvr>
                                        <p:cTn id="44" dur="1250"/>
                                        <p:tgtEl>
                                          <p:spTgt spid="15"/>
                                        </p:tgtEl>
                                      </p:cBhvr>
                                    </p:animEffect>
                                    <p:anim calcmode="lin" valueType="num">
                                      <p:cBhvr>
                                        <p:cTn id="45" dur="1250" fill="hold"/>
                                        <p:tgtEl>
                                          <p:spTgt spid="15"/>
                                        </p:tgtEl>
                                        <p:attrNameLst>
                                          <p:attrName>ppt_x</p:attrName>
                                        </p:attrNameLst>
                                      </p:cBhvr>
                                      <p:tavLst>
                                        <p:tav tm="0">
                                          <p:val>
                                            <p:fltVal val="0.5"/>
                                          </p:val>
                                        </p:tav>
                                        <p:tav tm="100000">
                                          <p:val>
                                            <p:strVal val="#ppt_x"/>
                                          </p:val>
                                        </p:tav>
                                      </p:tavLst>
                                    </p:anim>
                                    <p:anim calcmode="lin" valueType="num">
                                      <p:cBhvr>
                                        <p:cTn id="46" dur="125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0C470A-2885-4BFA-8E46-E59E4549EEA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2896" b="52104"/>
          <a:stretch/>
        </p:blipFill>
        <p:spPr>
          <a:xfrm>
            <a:off x="0" y="0"/>
            <a:ext cx="2565400" cy="3592017"/>
          </a:xfrm>
          <a:prstGeom prst="rect">
            <a:avLst/>
          </a:prstGeom>
        </p:spPr>
      </p:pic>
      <p:pic>
        <p:nvPicPr>
          <p:cNvPr id="10" name="图片 9">
            <a:extLst>
              <a:ext uri="{FF2B5EF4-FFF2-40B4-BE49-F238E27FC236}">
                <a16:creationId xmlns:a16="http://schemas.microsoft.com/office/drawing/2014/main" id="{1D1747FF-CE6A-4CCC-A4BB-1B4D4FB72EB7}"/>
              </a:ext>
            </a:extLst>
          </p:cNvPr>
          <p:cNvPicPr>
            <a:picLocks noChangeAspect="1"/>
          </p:cNvPicPr>
          <p:nvPr/>
        </p:nvPicPr>
        <p:blipFill rotWithShape="1">
          <a:blip r:embed="rId6">
            <a:extLst>
              <a:ext uri="{28A0092B-C50C-407E-A947-70E740481C1C}">
                <a14:useLocalDpi xmlns:a14="http://schemas.microsoft.com/office/drawing/2010/main" val="0"/>
              </a:ext>
            </a:extLst>
          </a:blip>
          <a:srcRect l="11533" r="4177"/>
          <a:stretch/>
        </p:blipFill>
        <p:spPr>
          <a:xfrm>
            <a:off x="6573757" y="-63254"/>
            <a:ext cx="5833920" cy="6921254"/>
          </a:xfrm>
          <a:prstGeom prst="rect">
            <a:avLst/>
          </a:prstGeom>
          <a:effectLst>
            <a:outerShdw blurRad="63500" sx="102000" sy="102000" algn="ctr" rotWithShape="0">
              <a:prstClr val="black">
                <a:alpha val="40000"/>
              </a:prstClr>
            </a:outerShdw>
          </a:effectLst>
        </p:spPr>
      </p:pic>
      <p:sp>
        <p:nvSpPr>
          <p:cNvPr id="15" name="文本框 14">
            <a:extLst>
              <a:ext uri="{FF2B5EF4-FFF2-40B4-BE49-F238E27FC236}">
                <a16:creationId xmlns:a16="http://schemas.microsoft.com/office/drawing/2014/main" id="{039CEF03-AE50-40CE-967C-5A7B7B5E5175}"/>
              </a:ext>
            </a:extLst>
          </p:cNvPr>
          <p:cNvSpPr txBox="1"/>
          <p:nvPr/>
        </p:nvSpPr>
        <p:spPr>
          <a:xfrm>
            <a:off x="223982" y="1682393"/>
            <a:ext cx="6844433" cy="304698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altLang="zh-CN" sz="9600" b="1">
                <a:gradFill>
                  <a:gsLst>
                    <a:gs pos="59000">
                      <a:srgbClr val="4998C4"/>
                    </a:gs>
                    <a:gs pos="22000">
                      <a:schemeClr val="accent1">
                        <a:lumMod val="75000"/>
                      </a:schemeClr>
                    </a:gs>
                    <a:gs pos="60000">
                      <a:srgbClr val="4EA6CD"/>
                    </a:gs>
                    <a:gs pos="83000">
                      <a:schemeClr val="accent1">
                        <a:lumMod val="75000"/>
                      </a:schemeClr>
                    </a:gs>
                  </a:gsLst>
                  <a:lin ang="5400000" scaled="1"/>
                </a:gradFill>
                <a:effectLst>
                  <a:outerShdw dist="63500" dir="2700000" algn="tl">
                    <a:srgbClr val="000000"/>
                  </a:outerShdw>
                </a:effectLst>
                <a:latin typeface="UTM Showcard" panose="02040603050506020204" pitchFamily="18" charset="0"/>
              </a:rPr>
              <a:t>CHÚC CON HỌC TỐT</a:t>
            </a:r>
            <a:endParaRPr lang="en-US" sz="9600">
              <a:effectLst>
                <a:outerShdw dist="63500" dir="2700000" algn="tl">
                  <a:srgbClr val="000000"/>
                </a:outerShdw>
              </a:effectLst>
            </a:endParaRPr>
          </a:p>
        </p:txBody>
      </p:sp>
      <p:grpSp>
        <p:nvGrpSpPr>
          <p:cNvPr id="16" name="组合 15">
            <a:extLst>
              <a:ext uri="{FF2B5EF4-FFF2-40B4-BE49-F238E27FC236}">
                <a16:creationId xmlns:a16="http://schemas.microsoft.com/office/drawing/2014/main" id="{2B8D4AAE-634E-41A3-A88E-4C4219A21CEE}"/>
              </a:ext>
            </a:extLst>
          </p:cNvPr>
          <p:cNvGrpSpPr/>
          <p:nvPr/>
        </p:nvGrpSpPr>
        <p:grpSpPr>
          <a:xfrm>
            <a:off x="902853" y="4902068"/>
            <a:ext cx="6003925" cy="646331"/>
            <a:chOff x="4394518" y="1558437"/>
            <a:chExt cx="4338320" cy="646331"/>
          </a:xfrm>
        </p:grpSpPr>
        <p:cxnSp>
          <p:nvCxnSpPr>
            <p:cNvPr id="17" name="直接连接符 16">
              <a:extLst>
                <a:ext uri="{FF2B5EF4-FFF2-40B4-BE49-F238E27FC236}">
                  <a16:creationId xmlns:a16="http://schemas.microsoft.com/office/drawing/2014/main" id="{E50C89B8-1199-4F21-A963-852D949714FB}"/>
                </a:ext>
              </a:extLst>
            </p:cNvPr>
            <p:cNvCxnSpPr>
              <a:cxnSpLocks/>
            </p:cNvCxnSpPr>
            <p:nvPr/>
          </p:nvCxnSpPr>
          <p:spPr>
            <a:xfrm>
              <a:off x="4394518" y="1831975"/>
              <a:ext cx="4338320" cy="0"/>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2204BFB-5DC6-4E7A-82B9-FD537C948CE4}"/>
                </a:ext>
              </a:extLst>
            </p:cNvPr>
            <p:cNvSpPr txBox="1"/>
            <p:nvPr/>
          </p:nvSpPr>
          <p:spPr>
            <a:xfrm>
              <a:off x="5241807" y="1558437"/>
              <a:ext cx="2643742" cy="646331"/>
            </a:xfrm>
            <a:prstGeom prst="rect">
              <a:avLst/>
            </a:prstGeom>
            <a:solidFill>
              <a:srgbClr val="FDFADE"/>
            </a:solidFill>
          </p:spPr>
          <p:txBody>
            <a:bodyPr wrap="square" lIns="91440" tIns="45720" rIns="91440" bIns="45720">
              <a:spAutoFit/>
            </a:bodyPr>
            <a:lstStyle/>
            <a:p>
              <a:pPr algn="ctr" fontAlgn="auto">
                <a:defRPr/>
              </a:pPr>
              <a:r>
                <a:rPr lang="en-US" altLang="zh-CN" sz="3600" b="1" noProof="1" smtClean="0">
                  <a:solidFill>
                    <a:srgbClr val="314FA1"/>
                  </a:solidFill>
                  <a:latin typeface="UTM Gradoo" panose="02040603050506020204" pitchFamily="18" charset="0"/>
                  <a:ea typeface="包图简圆体" panose="02010601030101010101" pitchFamily="2" charset="-122"/>
                  <a:cs typeface="Open Sans Light" pitchFamily="34" charset="0"/>
                  <a:sym typeface="+mn-lt"/>
                </a:rPr>
                <a:t>4A1</a:t>
              </a:r>
              <a:endParaRPr lang="zh-CN" altLang="en-US" sz="3600" b="1" noProof="1">
                <a:solidFill>
                  <a:srgbClr val="314FA1"/>
                </a:solidFill>
                <a:latin typeface="UTM Gradoo" panose="02040603050506020204" pitchFamily="18" charset="0"/>
                <a:ea typeface="包图简圆体" panose="02010601030101010101" pitchFamily="2" charset="-122"/>
                <a:cs typeface="Open Sans Light" pitchFamily="34" charset="0"/>
                <a:sym typeface="+mn-lt"/>
              </a:endParaRPr>
            </a:p>
          </p:txBody>
        </p:sp>
      </p:grpSp>
      <p:pic>
        <p:nvPicPr>
          <p:cNvPr id="4" name="5c4daca3bbb30">
            <a:hlinkClick r:id="" action="ppaction://media"/>
            <a:extLst>
              <a:ext uri="{FF2B5EF4-FFF2-40B4-BE49-F238E27FC236}">
                <a16:creationId xmlns:a16="http://schemas.microsoft.com/office/drawing/2014/main" id="{63C6AC51-4001-4175-A69A-D266077C0D1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6200" y="-1892300"/>
            <a:ext cx="406400" cy="406400"/>
          </a:xfrm>
          <a:prstGeom prst="rect">
            <a:avLst/>
          </a:prstGeom>
        </p:spPr>
      </p:pic>
    </p:spTree>
    <p:custDataLst>
      <p:tags r:id="rId1"/>
    </p:custDataLst>
    <p:extLst>
      <p:ext uri="{BB962C8B-B14F-4D97-AF65-F5344CB8AC3E}">
        <p14:creationId xmlns:p14="http://schemas.microsoft.com/office/powerpoint/2010/main" val="4015597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1250"/>
                                        <p:tgtEl>
                                          <p:spTgt spid="16"/>
                                        </p:tgtEl>
                                      </p:cBhvr>
                                    </p:animEffect>
                                  </p:childTnLst>
                                </p:cTn>
                              </p:par>
                            </p:childTnLst>
                          </p:cTn>
                        </p:par>
                        <p:par>
                          <p:cTn id="17" fill="hold">
                            <p:stCondLst>
                              <p:cond delay="1250"/>
                            </p:stCondLst>
                            <p:childTnLst>
                              <p:par>
                                <p:cTn id="18" presetID="23" presetClass="entr" presetSubtype="16"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500" fill="hold"/>
                                        <p:tgtEl>
                                          <p:spTgt spid="15"/>
                                        </p:tgtEl>
                                        <p:attrNameLst>
                                          <p:attrName>ppt_w</p:attrName>
                                        </p:attrNameLst>
                                      </p:cBhvr>
                                      <p:tavLst>
                                        <p:tav tm="0">
                                          <p:val>
                                            <p:fltVal val="0"/>
                                          </p:val>
                                        </p:tav>
                                        <p:tav tm="100000">
                                          <p:val>
                                            <p:strVal val="#ppt_w"/>
                                          </p:val>
                                        </p:tav>
                                      </p:tavLst>
                                    </p:anim>
                                    <p:anim calcmode="lin" valueType="num">
                                      <p:cBhvr>
                                        <p:cTn id="21" dur="1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remove" display="0">
                  <p:stCondLst>
                    <p:cond delay="indefinite"/>
                  </p:stCondLst>
                  <p:endCondLst>
                    <p:cond evt="onStopAudio" delay="0">
                      <p:tgtEl>
                        <p:sldTgt/>
                      </p:tgtEl>
                    </p:cond>
                  </p:endCondLst>
                </p:cTn>
                <p:tgtEl>
                  <p:spTgt spid="4"/>
                </p:tgtEl>
              </p:cMediaNode>
            </p:audio>
          </p:childTnLst>
        </p:cTn>
      </p:par>
    </p:tnLst>
    <p:bldLst>
      <p:bldP spid="15" grpId="0"/>
      <p:bldP spid="15" grpId="1"/>
    </p:bldLst>
  </p:timing>
  <p:extLst mod="1">
    <p:ext uri="{E180D4A7-C9FB-4DFB-919C-405C955672EB}">
      <p14:showEvtLst xmlns:p14="http://schemas.microsoft.com/office/powerpoint/2010/main">
        <p14:playEvt time="0"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65155C-5556-403C-B5B0-31212DEACBD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16683" r="12830" b="1"/>
          <a:stretch/>
        </p:blipFill>
        <p:spPr>
          <a:xfrm>
            <a:off x="3870135" y="716973"/>
            <a:ext cx="8321865" cy="5455227"/>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9" name="文本框 23">
            <a:extLst>
              <a:ext uri="{FF2B5EF4-FFF2-40B4-BE49-F238E27FC236}">
                <a16:creationId xmlns:a16="http://schemas.microsoft.com/office/drawing/2014/main" id="{CF0E9433-9B6A-42EE-89D9-3F7DE06D6BD9}"/>
              </a:ext>
            </a:extLst>
          </p:cNvPr>
          <p:cNvSpPr txBox="1"/>
          <p:nvPr/>
        </p:nvSpPr>
        <p:spPr>
          <a:xfrm>
            <a:off x="-324716" y="1379536"/>
            <a:ext cx="5320145" cy="4339650"/>
          </a:xfrm>
          <a:prstGeom prst="rect">
            <a:avLst/>
          </a:prstGeom>
          <a:noFill/>
        </p:spPr>
        <p:txBody>
          <a:bodyPr wrap="square" rtlCol="0">
            <a:spAutoFit/>
          </a:bodyPr>
          <a:lstStyle/>
          <a:p>
            <a:pPr algn="ctr"/>
            <a:r>
              <a:rPr lang="en-US" altLang="zh-CN" sz="13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13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10" name="TextBox 9">
            <a:extLst>
              <a:ext uri="{FF2B5EF4-FFF2-40B4-BE49-F238E27FC236}">
                <a16:creationId xmlns:a16="http://schemas.microsoft.com/office/drawing/2014/main" id="{06EE22BD-04E2-4057-A5A4-0AE8062FBAA1}"/>
              </a:ext>
            </a:extLst>
          </p:cNvPr>
          <p:cNvSpPr txBox="1"/>
          <p:nvPr/>
        </p:nvSpPr>
        <p:spPr>
          <a:xfrm>
            <a:off x="6097732" y="6323506"/>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18285152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66309" y="255586"/>
            <a:ext cx="3715616" cy="830997"/>
          </a:xfrm>
          <a:prstGeom prst="rect">
            <a:avLst/>
          </a:prstGeom>
          <a:noFill/>
        </p:spPr>
        <p:txBody>
          <a:bodyPr wrap="square" rtlCol="0">
            <a:spAutoFit/>
          </a:bodyPr>
          <a:lstStyle/>
          <a:p>
            <a:pPr algn="ctr"/>
            <a:r>
              <a:rPr lang="en-US" altLang="zh-CN" sz="4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000000"/>
                </a:solidFill>
                <a:latin typeface="+mj-lt"/>
              </a:rPr>
              <a:t>Thuở đi học, Cao Bá Quát viết chữ rất xấu nên nhiều bài văn dù hay vẫn bị thầy cho điểm kém.</a:t>
            </a:r>
          </a:p>
          <a:p>
            <a:pPr algn="just"/>
            <a:r>
              <a:rPr lang="vi-VN" sz="2200" b="1" dirty="0">
                <a:solidFill>
                  <a:srgbClr val="000000"/>
                </a:solidFill>
                <a:latin typeface="+mj-lt"/>
              </a:rPr>
              <a:t>   Một hôm, có bà cụ hàng xóm sang khẩn khoản:</a:t>
            </a:r>
          </a:p>
          <a:p>
            <a:pPr algn="just"/>
            <a:r>
              <a:rPr lang="vi-VN" sz="2200" b="1" dirty="0">
                <a:solidFill>
                  <a:srgbClr val="000000"/>
                </a:solidFill>
                <a:latin typeface="+mj-lt"/>
              </a:rPr>
              <a:t>- Gia đình già có một việc oan uổng muốn kêu quan, nhờ cậu viết giúp cho lá đơn, có được không?</a:t>
            </a:r>
          </a:p>
          <a:p>
            <a:pPr algn="just"/>
            <a:r>
              <a:rPr lang="vi-VN" sz="2200" b="1" dirty="0">
                <a:solidFill>
                  <a:srgbClr val="000000"/>
                </a:solidFill>
                <a:latin typeface="+mj-lt"/>
              </a:rPr>
              <a:t>   Cao Bá Quát vui vẻ trả lời:</a:t>
            </a:r>
          </a:p>
          <a:p>
            <a:pPr algn="just"/>
            <a:r>
              <a:rPr lang="vi-VN" sz="2200" b="1" dirty="0">
                <a:solidFill>
                  <a:srgbClr val="000000"/>
                </a:solidFill>
                <a:latin typeface="+mj-lt"/>
              </a:rPr>
              <a:t>- Tưởng việc gì khó, chứ việc ấy cháu xin sẵn lòng.</a:t>
            </a:r>
          </a:p>
          <a:p>
            <a:pPr algn="just"/>
            <a:r>
              <a:rPr lang="vi-VN" sz="2200" b="1" dirty="0">
                <a:solidFill>
                  <a:srgbClr val="000000"/>
                </a:solidFill>
                <a:latin typeface="+mj-lt"/>
              </a:rPr>
              <a:t>   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rgbClr val="000000"/>
                </a:solidFill>
                <a:latin typeface="+mj-lt"/>
              </a:rPr>
              <a:t>   Kiên trì luyện tập suốt mấy năm, chữ ông mỗi ngày một đẹp. Ông nổi danh khắp nước là người văn hay chữ </a:t>
            </a:r>
            <a:r>
              <a:rPr lang="vi-VN" sz="2200" b="1">
                <a:solidFill>
                  <a:srgbClr val="000000"/>
                </a:solidFill>
                <a:latin typeface="+mj-lt"/>
              </a:rPr>
              <a:t>tốt.</a:t>
            </a:r>
            <a:endParaRPr lang="vi-VN" sz="2200" b="1" dirty="0">
              <a:solidFill>
                <a:srgbClr val="000000"/>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8510155" y="6524030"/>
            <a:ext cx="31427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31623983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E5671B-6D5C-43EE-BD32-18EBC0D41350}"/>
              </a:ext>
            </a:extLst>
          </p:cNvPr>
          <p:cNvGrpSpPr/>
          <p:nvPr/>
        </p:nvGrpSpPr>
        <p:grpSpPr>
          <a:xfrm>
            <a:off x="-352273" y="483493"/>
            <a:ext cx="12719152" cy="1569660"/>
            <a:chOff x="4072274" y="2490467"/>
            <a:chExt cx="4183073" cy="1569660"/>
          </a:xfrm>
        </p:grpSpPr>
        <p:sp>
          <p:nvSpPr>
            <p:cNvPr id="5" name="TextBox 4">
              <a:extLst>
                <a:ext uri="{FF2B5EF4-FFF2-40B4-BE49-F238E27FC236}">
                  <a16:creationId xmlns:a16="http://schemas.microsoft.com/office/drawing/2014/main" id="{B3B9D326-20B9-471D-8A51-FEB741A9C30A}"/>
                </a:ext>
              </a:extLst>
            </p:cNvPr>
            <p:cNvSpPr txBox="1"/>
            <p:nvPr/>
          </p:nvSpPr>
          <p:spPr>
            <a:xfrm>
              <a:off x="4072274" y="2490467"/>
              <a:ext cx="4153903" cy="1569660"/>
            </a:xfrm>
            <a:prstGeom prst="rect">
              <a:avLst/>
            </a:prstGeom>
            <a:noFill/>
          </p:spPr>
          <p:txBody>
            <a:bodyPr wrap="square" rtlCol="0">
              <a:spAutoFit/>
            </a:bodyPr>
            <a:lstStyle/>
            <a:p>
              <a:pPr algn="ctr"/>
              <a:r>
                <a:rPr lang="en-US" sz="9600" b="1" dirty="0">
                  <a:solidFill>
                    <a:srgbClr val="CFDAEF"/>
                  </a:solidFill>
                  <a:effectLst>
                    <a:outerShdw blurRad="38100" dist="38100" dir="2700000" algn="tl">
                      <a:srgbClr val="000000">
                        <a:alpha val="43137"/>
                      </a:srgbClr>
                    </a:outerShdw>
                  </a:effectLst>
                  <a:latin typeface="UTM Loko" panose="02040603050506020204" pitchFamily="18" charset="0"/>
                </a:rPr>
                <a:t>CHIA ĐOẠN</a:t>
              </a:r>
            </a:p>
          </p:txBody>
        </p:sp>
        <p:sp>
          <p:nvSpPr>
            <p:cNvPr id="6" name="TextBox 5">
              <a:extLst>
                <a:ext uri="{FF2B5EF4-FFF2-40B4-BE49-F238E27FC236}">
                  <a16:creationId xmlns:a16="http://schemas.microsoft.com/office/drawing/2014/main" id="{A1BD338D-583D-43B4-8182-EE13B167D17A}"/>
                </a:ext>
              </a:extLst>
            </p:cNvPr>
            <p:cNvSpPr txBox="1"/>
            <p:nvPr/>
          </p:nvSpPr>
          <p:spPr>
            <a:xfrm>
              <a:off x="4101444" y="2490467"/>
              <a:ext cx="4153903" cy="1569660"/>
            </a:xfrm>
            <a:prstGeom prst="rect">
              <a:avLst/>
            </a:prstGeom>
            <a:noFill/>
          </p:spPr>
          <p:txBody>
            <a:bodyPr wrap="square" rtlCol="0">
              <a:spAutoFit/>
            </a:bodyPr>
            <a:lstStyle/>
            <a:p>
              <a:pPr algn="ctr"/>
              <a:r>
                <a:rPr lang="en-US" sz="9600" b="1" dirty="0">
                  <a:solidFill>
                    <a:srgbClr val="B43144"/>
                  </a:solidFill>
                  <a:effectLst>
                    <a:outerShdw blurRad="38100" dist="38100" dir="2700000" algn="tl">
                      <a:srgbClr val="000000">
                        <a:alpha val="43137"/>
                      </a:srgbClr>
                    </a:outerShdw>
                  </a:effectLst>
                  <a:latin typeface="UTM Loko" panose="02040603050506020204" pitchFamily="18" charset="0"/>
                </a:rPr>
                <a:t>CHIA ĐOẠN</a:t>
              </a:r>
            </a:p>
          </p:txBody>
        </p:sp>
      </p:grpSp>
      <p:sp>
        <p:nvSpPr>
          <p:cNvPr id="11" name="Rectangle 10">
            <a:extLst>
              <a:ext uri="{FF2B5EF4-FFF2-40B4-BE49-F238E27FC236}">
                <a16:creationId xmlns:a16="http://schemas.microsoft.com/office/drawing/2014/main" id="{A1537BB0-888E-44E1-BBF4-4615A25929A2}"/>
              </a:ext>
            </a:extLst>
          </p:cNvPr>
          <p:cNvSpPr/>
          <p:nvPr/>
        </p:nvSpPr>
        <p:spPr>
          <a:xfrm>
            <a:off x="2970138" y="2330068"/>
            <a:ext cx="7664887" cy="646331"/>
          </a:xfrm>
          <a:prstGeom prst="rect">
            <a:avLst/>
          </a:prstGeom>
          <a:solidFill>
            <a:srgbClr val="FF8FE5">
              <a:alpha val="35000"/>
            </a:srgbClr>
          </a:solidFill>
        </p:spPr>
        <p:txBody>
          <a:bodyPr wrap="square">
            <a:spAutoFit/>
          </a:bodyPr>
          <a:lstStyle/>
          <a:p>
            <a:pPr algn="ctr"/>
            <a:r>
              <a:rPr lang="en-US" sz="3600" b="1">
                <a:latin typeface="Times New Roman" panose="02020603050405020304" pitchFamily="18" charset="0"/>
                <a:cs typeface="Times New Roman" panose="02020603050405020304" pitchFamily="18" charset="0"/>
              </a:rPr>
              <a:t>Đoạn 1: </a:t>
            </a:r>
            <a:r>
              <a:rPr lang="en-US" sz="3600">
                <a:latin typeface="Times New Roman" panose="02020603050405020304" pitchFamily="18" charset="0"/>
                <a:cs typeface="Times New Roman" panose="02020603050405020304" pitchFamily="18" charset="0"/>
              </a:rPr>
              <a:t>Từ </a:t>
            </a:r>
            <a:r>
              <a:rPr lang="en-US" sz="3600" dirty="0" err="1">
                <a:latin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cháu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xin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sẵn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lòng</a:t>
            </a:r>
            <a:r>
              <a:rPr lang="en-US" sz="3600" dirty="0">
                <a:latin typeface="Times New Roman" panose="02020603050405020304" pitchFamily="18" charset="0"/>
                <a:cs typeface="Times New Roman" panose="02020603050405020304" pitchFamily="18" charset="0"/>
              </a:rPr>
              <a:t>.</a:t>
            </a:r>
          </a:p>
        </p:txBody>
      </p:sp>
      <p:pic>
        <p:nvPicPr>
          <p:cNvPr id="10" name="Picture 9" descr="Icon&#10;&#10;Description automatically generated">
            <a:extLst>
              <a:ext uri="{FF2B5EF4-FFF2-40B4-BE49-F238E27FC236}">
                <a16:creationId xmlns:a16="http://schemas.microsoft.com/office/drawing/2014/main" id="{E20E151E-6F25-4AA0-8156-A0C1C91CE2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000" t="7050" b="50000"/>
          <a:stretch/>
        </p:blipFill>
        <p:spPr>
          <a:xfrm>
            <a:off x="1628262" y="1814999"/>
            <a:ext cx="2007016" cy="1724024"/>
          </a:xfrm>
          <a:prstGeom prst="rect">
            <a:avLst/>
          </a:prstGeom>
        </p:spPr>
      </p:pic>
      <p:sp>
        <p:nvSpPr>
          <p:cNvPr id="14" name="Rectangle 13">
            <a:extLst>
              <a:ext uri="{FF2B5EF4-FFF2-40B4-BE49-F238E27FC236}">
                <a16:creationId xmlns:a16="http://schemas.microsoft.com/office/drawing/2014/main" id="{C8291941-3BA6-43E4-9753-BC74B2DD535C}"/>
              </a:ext>
            </a:extLst>
          </p:cNvPr>
          <p:cNvSpPr/>
          <p:nvPr/>
        </p:nvSpPr>
        <p:spPr>
          <a:xfrm>
            <a:off x="2315509" y="3832185"/>
            <a:ext cx="8319515" cy="646331"/>
          </a:xfrm>
          <a:prstGeom prst="rect">
            <a:avLst/>
          </a:prstGeom>
          <a:solidFill>
            <a:srgbClr val="FBFF64">
              <a:alpha val="60000"/>
            </a:srgbClr>
          </a:solidFill>
        </p:spPr>
        <p:txBody>
          <a:bodyPr wrap="square">
            <a:spAutoFit/>
          </a:bodyPr>
          <a:lstStyle/>
          <a:p>
            <a:r>
              <a:rPr lang="en-US" sz="3600" b="1">
                <a:latin typeface="Times New Roman" panose="02020603050405020304" pitchFamily="18" charset="0"/>
                <a:cs typeface="Times New Roman" panose="02020603050405020304" pitchFamily="18" charset="0"/>
              </a:rPr>
              <a:t>	Đoạn 2: </a:t>
            </a:r>
            <a:r>
              <a:rPr lang="en-US" sz="3600">
                <a:latin typeface="Times New Roman" panose="02020603050405020304" pitchFamily="18" charset="0"/>
                <a:cs typeface="Times New Roman" panose="02020603050405020304" pitchFamily="18" charset="0"/>
              </a:rPr>
              <a:t>Lá đơn … sao cho đẹp.</a:t>
            </a:r>
          </a:p>
        </p:txBody>
      </p:sp>
      <p:pic>
        <p:nvPicPr>
          <p:cNvPr id="15" name="Picture 14" descr="Icon&#10;&#10;Description automatically generated">
            <a:extLst>
              <a:ext uri="{FF2B5EF4-FFF2-40B4-BE49-F238E27FC236}">
                <a16:creationId xmlns:a16="http://schemas.microsoft.com/office/drawing/2014/main" id="{9C0D7D79-FD5E-4613-9253-902E48F116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922" t="50176" r="46078" b="6874"/>
          <a:stretch/>
        </p:blipFill>
        <p:spPr>
          <a:xfrm>
            <a:off x="1628262" y="3298778"/>
            <a:ext cx="2007016" cy="1724024"/>
          </a:xfrm>
          <a:prstGeom prst="rect">
            <a:avLst/>
          </a:prstGeom>
        </p:spPr>
      </p:pic>
      <p:sp>
        <p:nvSpPr>
          <p:cNvPr id="16" name="Rectangle 15">
            <a:extLst>
              <a:ext uri="{FF2B5EF4-FFF2-40B4-BE49-F238E27FC236}">
                <a16:creationId xmlns:a16="http://schemas.microsoft.com/office/drawing/2014/main" id="{2DA92BE4-0168-4F9B-8199-2926F4E1279E}"/>
              </a:ext>
            </a:extLst>
          </p:cNvPr>
          <p:cNvSpPr/>
          <p:nvPr/>
        </p:nvSpPr>
        <p:spPr>
          <a:xfrm>
            <a:off x="2315509" y="5233043"/>
            <a:ext cx="8319515" cy="646331"/>
          </a:xfrm>
          <a:prstGeom prst="rect">
            <a:avLst/>
          </a:prstGeom>
          <a:solidFill>
            <a:srgbClr val="76E3FF">
              <a:alpha val="36000"/>
            </a:srgbClr>
          </a:solidFill>
        </p:spPr>
        <p:txBody>
          <a:bodyPr wrap="square">
            <a:spAutoFit/>
          </a:bodyPr>
          <a:lstStyle/>
          <a:p>
            <a:r>
              <a:rPr lang="en-US" sz="3600" b="1">
                <a:latin typeface="Times New Roman" panose="02020603050405020304" pitchFamily="18" charset="0"/>
                <a:cs typeface="Times New Roman" panose="02020603050405020304" pitchFamily="18" charset="0"/>
              </a:rPr>
              <a:t>	Đoạn 3: </a:t>
            </a:r>
            <a:r>
              <a:rPr lang="en-US" sz="3600">
                <a:latin typeface="Times New Roman" panose="02020603050405020304" pitchFamily="18" charset="0"/>
                <a:cs typeface="Times New Roman" panose="02020603050405020304" pitchFamily="18" charset="0"/>
              </a:rPr>
              <a:t>Phần còn lại.</a:t>
            </a:r>
            <a:endParaRPr lang="en-US" sz="3600" dirty="0">
              <a:latin typeface="Times New Roman" panose="02020603050405020304" pitchFamily="18" charset="0"/>
              <a:cs typeface="Times New Roman" panose="02020603050405020304" pitchFamily="18" charset="0"/>
            </a:endParaRPr>
          </a:p>
        </p:txBody>
      </p:sp>
      <p:pic>
        <p:nvPicPr>
          <p:cNvPr id="17" name="Picture 16" descr="Icon&#10;&#10;Description automatically generated">
            <a:extLst>
              <a:ext uri="{FF2B5EF4-FFF2-40B4-BE49-F238E27FC236}">
                <a16:creationId xmlns:a16="http://schemas.microsoft.com/office/drawing/2014/main" id="{E11AC3E7-6040-4A21-BD85-819D67607C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169" t="49962" r="-2169" b="7088"/>
          <a:stretch/>
        </p:blipFill>
        <p:spPr>
          <a:xfrm>
            <a:off x="1716238" y="4758779"/>
            <a:ext cx="2007016" cy="1724024"/>
          </a:xfrm>
          <a:prstGeom prst="rect">
            <a:avLst/>
          </a:prstGeom>
        </p:spPr>
      </p:pic>
    </p:spTree>
    <p:extLst>
      <p:ext uri="{BB962C8B-B14F-4D97-AF65-F5344CB8AC3E}">
        <p14:creationId xmlns:p14="http://schemas.microsoft.com/office/powerpoint/2010/main" val="10666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360"/>
                                          </p:val>
                                        </p:tav>
                                        <p:tav tm="100000">
                                          <p:val>
                                            <p:fltVal val="0"/>
                                          </p:val>
                                        </p:tav>
                                      </p:tavLst>
                                    </p:anim>
                                    <p:animEffect transition="in" filter="fade">
                                      <p:cBhvr>
                                        <p:cTn id="16" dur="1000"/>
                                        <p:tgtEl>
                                          <p:spTgt spid="1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360"/>
                                          </p:val>
                                        </p:tav>
                                        <p:tav tm="100000">
                                          <p:val>
                                            <p:fltVal val="0"/>
                                          </p:val>
                                        </p:tav>
                                      </p:tavLst>
                                    </p:anim>
                                    <p:animEffect transition="in" filter="fade">
                                      <p:cBhvr>
                                        <p:cTn id="28" dur="1000"/>
                                        <p:tgtEl>
                                          <p:spTgt spid="15"/>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1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360"/>
                                          </p:val>
                                        </p:tav>
                                        <p:tav tm="100000">
                                          <p:val>
                                            <p:fltVal val="0"/>
                                          </p:val>
                                        </p:tav>
                                      </p:tavLst>
                                    </p:anim>
                                    <p:animEffect transition="in" filter="fade">
                                      <p:cBhvr>
                                        <p:cTn id="40" dur="1000"/>
                                        <p:tgtEl>
                                          <p:spTgt spid="17"/>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3">
            <a:extLst>
              <a:ext uri="{FF2B5EF4-FFF2-40B4-BE49-F238E27FC236}">
                <a16:creationId xmlns:a16="http://schemas.microsoft.com/office/drawing/2014/main" id="{9B363183-089C-402B-9901-F7D6D1C328FC}"/>
              </a:ext>
            </a:extLst>
          </p:cNvPr>
          <p:cNvSpPr txBox="1"/>
          <p:nvPr/>
        </p:nvSpPr>
        <p:spPr>
          <a:xfrm>
            <a:off x="4066309" y="255586"/>
            <a:ext cx="3715616" cy="830997"/>
          </a:xfrm>
          <a:prstGeom prst="rect">
            <a:avLst/>
          </a:prstGeom>
          <a:noFill/>
        </p:spPr>
        <p:txBody>
          <a:bodyPr wrap="square" rtlCol="0">
            <a:spAutoFit/>
          </a:bodyPr>
          <a:lstStyle/>
          <a:p>
            <a:pPr algn="ctr"/>
            <a:r>
              <a:rPr lang="en-US" altLang="zh-CN" sz="4800" b="1">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rPr>
              <a:t>Văn hay chữ tốt</a:t>
            </a:r>
            <a:endParaRPr lang="zh-CN" altLang="en-US" sz="4800" b="1" dirty="0">
              <a:effectLst>
                <a:glow rad="228600">
                  <a:schemeClr val="bg1"/>
                </a:glow>
                <a:outerShdw blurRad="38100" dist="38100" dir="2700000" algn="tl">
                  <a:srgbClr val="000000">
                    <a:alpha val="43137"/>
                  </a:srgbClr>
                </a:outerShdw>
              </a:effectLst>
              <a:latin typeface="UTM Ong Do Gia" panose="02040603050506020204" pitchFamily="18" charset="0"/>
              <a:ea typeface="字魂6号-日记插画体" panose="00000500000000000000" pitchFamily="2" charset="-122"/>
            </a:endParaRPr>
          </a:p>
        </p:txBody>
      </p:sp>
      <p:sp>
        <p:nvSpPr>
          <p:cNvPr id="3" name="Rectangle 2">
            <a:extLst>
              <a:ext uri="{FF2B5EF4-FFF2-40B4-BE49-F238E27FC236}">
                <a16:creationId xmlns:a16="http://schemas.microsoft.com/office/drawing/2014/main" id="{499AB4AC-6D9F-4C3F-89BE-EF0C8985133F}"/>
              </a:ext>
            </a:extLst>
          </p:cNvPr>
          <p:cNvSpPr/>
          <p:nvPr/>
        </p:nvSpPr>
        <p:spPr>
          <a:xfrm>
            <a:off x="539077" y="1014830"/>
            <a:ext cx="11113846" cy="5509200"/>
          </a:xfrm>
          <a:prstGeom prst="rect">
            <a:avLst/>
          </a:prstGeom>
        </p:spPr>
        <p:txBody>
          <a:bodyPr wrap="square">
            <a:spAutoFit/>
          </a:bodyPr>
          <a:lstStyle/>
          <a:p>
            <a:pPr algn="just"/>
            <a:r>
              <a:rPr lang="vi-VN" sz="2200" b="1">
                <a:solidFill>
                  <a:srgbClr val="000000"/>
                </a:solidFill>
                <a:latin typeface="+mj-lt"/>
              </a:rPr>
              <a:t>   </a:t>
            </a:r>
            <a:r>
              <a:rPr lang="vi-VN" sz="2200" b="1" dirty="0">
                <a:solidFill>
                  <a:srgbClr val="FF0066"/>
                </a:solidFill>
                <a:latin typeface="+mj-lt"/>
              </a:rPr>
              <a:t>Thuở đi học, Cao Bá Quát viết chữ rất xấu nên nhiều bài văn dù hay vẫn bị thầy cho điểm kém.</a:t>
            </a:r>
          </a:p>
          <a:p>
            <a:pPr algn="just"/>
            <a:r>
              <a:rPr lang="vi-VN" sz="2200" b="1" dirty="0">
                <a:solidFill>
                  <a:srgbClr val="FF0066"/>
                </a:solidFill>
                <a:latin typeface="+mj-lt"/>
              </a:rPr>
              <a:t>   Một hôm, có bà cụ hàng xóm sang khẩn khoản:</a:t>
            </a:r>
          </a:p>
          <a:p>
            <a:pPr algn="just"/>
            <a:r>
              <a:rPr lang="vi-VN" sz="2200" b="1" dirty="0">
                <a:solidFill>
                  <a:srgbClr val="FF0066"/>
                </a:solidFill>
                <a:latin typeface="+mj-lt"/>
              </a:rPr>
              <a:t>- Gia đình già có một việc oan uổng muốn kêu quan, nhờ cậu viết giúp cho lá đơn, có được không?</a:t>
            </a:r>
          </a:p>
          <a:p>
            <a:pPr algn="just"/>
            <a:r>
              <a:rPr lang="vi-VN" sz="2200" b="1" dirty="0">
                <a:solidFill>
                  <a:srgbClr val="FF0066"/>
                </a:solidFill>
                <a:latin typeface="+mj-lt"/>
              </a:rPr>
              <a:t>   Cao Bá Quát vui vẻ trả lời:</a:t>
            </a:r>
          </a:p>
          <a:p>
            <a:pPr algn="just"/>
            <a:r>
              <a:rPr lang="vi-VN" sz="2200" b="1" dirty="0">
                <a:solidFill>
                  <a:srgbClr val="FF0066"/>
                </a:solidFill>
                <a:latin typeface="+mj-lt"/>
              </a:rPr>
              <a:t>- Tưởng việc gì khó, chứ việc ấy cháu xin sẵn lòng.</a:t>
            </a:r>
          </a:p>
          <a:p>
            <a:pPr algn="just"/>
            <a:r>
              <a:rPr lang="vi-VN" sz="2200" b="1" dirty="0">
                <a:solidFill>
                  <a:srgbClr val="000000"/>
                </a:solidFill>
                <a:latin typeface="+mj-lt"/>
              </a:rPr>
              <a:t>   </a:t>
            </a:r>
            <a:r>
              <a:rPr lang="vi-VN" sz="2200" b="1" dirty="0">
                <a:solidFill>
                  <a:srgbClr val="D1CC00"/>
                </a:solidFill>
                <a:latin typeface="+mj-lt"/>
              </a:rPr>
              <a:t>Lá đơn viết lí lẽ rõ ràng, Cao Bá Quát yên trí quan sẽ xét nỗi oan cho bà cụ. Nào ngờ, chữ ông xấu quá, quan đọc không được nên thét lính đuổi bà ra khỏi huyện đường. Về nhà, bà kể lại câu chuyện khiến Cao Bá Quát vô cùng ân hận. Ông biết dù văn hay đến đâu mà chữ không ra chữ cũng chẳng ích gì. Từ đó, ông dốc hết sức luyện viết chữ sao cho đẹp.</a:t>
            </a:r>
          </a:p>
          <a:p>
            <a:pPr algn="just"/>
            <a:r>
              <a:rPr lang="vi-VN" sz="2200" b="1" dirty="0">
                <a:solidFill>
                  <a:srgbClr val="000000"/>
                </a:solidFill>
                <a:latin typeface="+mj-lt"/>
              </a:rPr>
              <a:t>   </a:t>
            </a:r>
            <a:r>
              <a:rPr lang="vi-VN" sz="2200" b="1" dirty="0">
                <a:solidFill>
                  <a:schemeClr val="accent5">
                    <a:lumMod val="50000"/>
                  </a:schemeClr>
                </a:solidFill>
                <a:latin typeface="+mj-lt"/>
              </a:rPr>
              <a:t>Sáng sáng, ông cầm que vạch lên cột nhà luyện chữ cho cứng cáp. Mỗi buổi tối, ông viết xong mười trang vở mới chịu đi ngủ. Chữ viết đã tiến bộ, ông lại mượn những cuốn sách chữ viết đẹp làm mẫu để luyện nhiều kiểu chữ khác nhau.</a:t>
            </a:r>
          </a:p>
          <a:p>
            <a:pPr algn="just"/>
            <a:r>
              <a:rPr lang="vi-VN" sz="2200" b="1" dirty="0">
                <a:solidFill>
                  <a:schemeClr val="accent5">
                    <a:lumMod val="50000"/>
                  </a:schemeClr>
                </a:solidFill>
                <a:latin typeface="+mj-lt"/>
              </a:rPr>
              <a:t>   Kiên trì luyện tập suốt mấy năm, chữ ông mỗi ngày một đẹp. Ông nổi danh khắp nước là người văn hay chữ </a:t>
            </a:r>
            <a:r>
              <a:rPr lang="vi-VN" sz="2200" b="1">
                <a:solidFill>
                  <a:schemeClr val="accent5">
                    <a:lumMod val="50000"/>
                  </a:schemeClr>
                </a:solidFill>
                <a:latin typeface="+mj-lt"/>
              </a:rPr>
              <a:t>tốt.</a:t>
            </a:r>
            <a:endParaRPr lang="vi-VN" sz="2200" b="1" dirty="0">
              <a:solidFill>
                <a:schemeClr val="accent5">
                  <a:lumMod val="50000"/>
                </a:schemeClr>
              </a:solidFill>
              <a:latin typeface="+mj-lt"/>
            </a:endParaRPr>
          </a:p>
        </p:txBody>
      </p:sp>
      <p:sp>
        <p:nvSpPr>
          <p:cNvPr id="4" name="TextBox 3">
            <a:extLst>
              <a:ext uri="{FF2B5EF4-FFF2-40B4-BE49-F238E27FC236}">
                <a16:creationId xmlns:a16="http://schemas.microsoft.com/office/drawing/2014/main" id="{E3B4BDBE-20F4-48F5-A807-1219507302C4}"/>
              </a:ext>
            </a:extLst>
          </p:cNvPr>
          <p:cNvSpPr txBox="1"/>
          <p:nvPr/>
        </p:nvSpPr>
        <p:spPr>
          <a:xfrm>
            <a:off x="5558655" y="6524030"/>
            <a:ext cx="6094268" cy="369332"/>
          </a:xfrm>
          <a:prstGeom prst="rect">
            <a:avLst/>
          </a:prstGeom>
          <a:noFill/>
        </p:spPr>
        <p:txBody>
          <a:bodyPr wrap="square">
            <a:spAutoFit/>
            <a:scene3d>
              <a:camera prst="orthographicFront"/>
              <a:lightRig rig="threePt" dir="t"/>
            </a:scene3d>
            <a:sp3d extrusionH="57150">
              <a:bevelT w="38100" h="38100"/>
            </a:sp3d>
          </a:bodyPr>
          <a:lstStyle/>
          <a:p>
            <a:pPr algn="r"/>
            <a:r>
              <a:rPr lang="vi-VN" b="1">
                <a:solidFill>
                  <a:srgbClr val="000000"/>
                </a:solidFill>
                <a:latin typeface="+mj-lt"/>
              </a:rPr>
              <a:t>Theo </a:t>
            </a:r>
            <a:r>
              <a:rPr lang="vi-VN" b="1">
                <a:solidFill>
                  <a:srgbClr val="811C1C"/>
                </a:solidFill>
                <a:latin typeface="+mj-lt"/>
              </a:rPr>
              <a:t>TRUYỆN ĐỌC 1 (1995)</a:t>
            </a:r>
            <a:endParaRPr lang="vi-VN" b="1" dirty="0">
              <a:solidFill>
                <a:srgbClr val="811C1C"/>
              </a:solidFill>
              <a:latin typeface="+mj-lt"/>
            </a:endParaRPr>
          </a:p>
        </p:txBody>
      </p:sp>
    </p:spTree>
    <p:extLst>
      <p:ext uri="{BB962C8B-B14F-4D97-AF65-F5344CB8AC3E}">
        <p14:creationId xmlns:p14="http://schemas.microsoft.com/office/powerpoint/2010/main" val="35468769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52273" y="483493"/>
            <a:ext cx="12734925" cy="1569660"/>
            <a:chOff x="4072274" y="2490467"/>
            <a:chExt cx="4188260" cy="1569660"/>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569660"/>
            </a:xfrm>
            <a:prstGeom prst="rect">
              <a:avLst/>
            </a:prstGeom>
            <a:noFill/>
          </p:spPr>
          <p:txBody>
            <a:bodyPr wrap="square" rtlCol="0">
              <a:spAutoFit/>
            </a:bodyPr>
            <a:lstStyle/>
            <a:p>
              <a:pPr algn="ctr"/>
              <a:r>
                <a:rPr lang="en-US" sz="9600" b="1">
                  <a:solidFill>
                    <a:srgbClr val="CFDAEF"/>
                  </a:solidFill>
                  <a:effectLst>
                    <a:outerShdw blurRad="38100" dist="38100" dir="2700000" algn="tl">
                      <a:srgbClr val="000000">
                        <a:alpha val="43137"/>
                      </a:srgbClr>
                    </a:outerShdw>
                  </a:effectLst>
                  <a:latin typeface="UTM Loko" panose="02040603050506020204" pitchFamily="18" charset="0"/>
                </a:rPr>
                <a:t>LUYỆN ĐỌC</a:t>
              </a:r>
              <a:endParaRPr lang="en-US" sz="9600" b="1" dirty="0">
                <a:solidFill>
                  <a:srgbClr val="CFDAEF"/>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31" y="2490467"/>
              <a:ext cx="4153903" cy="1569660"/>
            </a:xfrm>
            <a:prstGeom prst="rect">
              <a:avLst/>
            </a:prstGeom>
            <a:noFill/>
          </p:spPr>
          <p:txBody>
            <a:bodyPr wrap="square" rtlCol="0">
              <a:spAutoFit/>
            </a:bodyPr>
            <a:lstStyle/>
            <a:p>
              <a:pPr algn="ctr"/>
              <a:r>
                <a:rPr lang="en-US" sz="9600" b="1">
                  <a:solidFill>
                    <a:schemeClr val="accent5">
                      <a:lumMod val="50000"/>
                    </a:schemeClr>
                  </a:solidFill>
                  <a:effectLst>
                    <a:outerShdw blurRad="38100" dist="38100" dir="2700000" algn="tl">
                      <a:srgbClr val="000000">
                        <a:alpha val="43137"/>
                      </a:srgbClr>
                    </a:outerShdw>
                  </a:effectLst>
                  <a:latin typeface="UTM Loko" panose="02040603050506020204" pitchFamily="18" charset="0"/>
                </a:rPr>
                <a:t>LUYỆN ĐỌC</a:t>
              </a:r>
              <a:endParaRPr lang="en-US" sz="9600" b="1" dirty="0">
                <a:solidFill>
                  <a:schemeClr val="accent5">
                    <a:lumMod val="50000"/>
                  </a:schemeClr>
                </a:solidFill>
                <a:effectLst>
                  <a:outerShdw blurRad="38100" dist="38100" dir="2700000" algn="tl">
                    <a:srgbClr val="000000">
                      <a:alpha val="43137"/>
                    </a:srgbClr>
                  </a:outerShdw>
                </a:effectLst>
                <a:latin typeface="UTM Loko" panose="02040603050506020204" pitchFamily="18" charset="0"/>
              </a:endParaRPr>
            </a:p>
          </p:txBody>
        </p:sp>
      </p:grpSp>
      <p:pic>
        <p:nvPicPr>
          <p:cNvPr id="8" name="Picture 7">
            <a:extLst>
              <a:ext uri="{FF2B5EF4-FFF2-40B4-BE49-F238E27FC236}">
                <a16:creationId xmlns:a16="http://schemas.microsoft.com/office/drawing/2014/main" id="{97628BC0-46DF-4375-8751-64E3E48DBD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963070" y="2053153"/>
            <a:ext cx="2511347" cy="4266549"/>
          </a:xfrm>
          <a:prstGeom prst="rect">
            <a:avLst/>
          </a:prstGeom>
        </p:spPr>
      </p:pic>
      <p:sp>
        <p:nvSpPr>
          <p:cNvPr id="9" name="Rectangle 8">
            <a:extLst>
              <a:ext uri="{FF2B5EF4-FFF2-40B4-BE49-F238E27FC236}">
                <a16:creationId xmlns:a16="http://schemas.microsoft.com/office/drawing/2014/main" id="{FFA64C21-66BA-4FB8-AA0D-FD078D0D81E3}"/>
              </a:ext>
            </a:extLst>
          </p:cNvPr>
          <p:cNvSpPr/>
          <p:nvPr/>
        </p:nvSpPr>
        <p:spPr>
          <a:xfrm>
            <a:off x="1480881" y="2744891"/>
            <a:ext cx="3377722" cy="769441"/>
          </a:xfrm>
          <a:prstGeom prst="rect">
            <a:avLst/>
          </a:prstGeom>
          <a:solidFill>
            <a:srgbClr val="FF8FE5">
              <a:alpha val="35000"/>
            </a:srgbClr>
          </a:solidFill>
        </p:spPr>
        <p:txBody>
          <a:bodyPr wrap="square">
            <a:spAutoFit/>
          </a:bodyPr>
          <a:lstStyle/>
          <a:p>
            <a:pPr algn="r"/>
            <a:r>
              <a:rPr lang="en-US" sz="4400" b="1">
                <a:latin typeface="Times New Roman" panose="02020603050405020304" pitchFamily="18" charset="0"/>
                <a:cs typeface="Times New Roman" panose="02020603050405020304" pitchFamily="18" charset="0"/>
              </a:rPr>
              <a:t>khẩn khoản</a:t>
            </a:r>
            <a:endParaRPr lang="en-US" sz="4400" dirty="0">
              <a:latin typeface="Times New Roman" panose="02020603050405020304" pitchFamily="18" charset="0"/>
              <a:cs typeface="Times New Roman" panose="02020603050405020304" pitchFamily="18" charset="0"/>
            </a:endParaRPr>
          </a:p>
        </p:txBody>
      </p:sp>
      <p:pic>
        <p:nvPicPr>
          <p:cNvPr id="10" name="Picture 9" descr="Icon&#10;&#10;Description automatically generated">
            <a:extLst>
              <a:ext uri="{FF2B5EF4-FFF2-40B4-BE49-F238E27FC236}">
                <a16:creationId xmlns:a16="http://schemas.microsoft.com/office/drawing/2014/main" id="{92A96D55-7EDC-4991-A2F5-2E7459531B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r="50000" b="7050"/>
          <a:stretch/>
        </p:blipFill>
        <p:spPr>
          <a:xfrm>
            <a:off x="244790" y="2267600"/>
            <a:ext cx="2007016" cy="1724024"/>
          </a:xfrm>
          <a:prstGeom prst="rect">
            <a:avLst/>
          </a:prstGeom>
        </p:spPr>
      </p:pic>
      <p:sp>
        <p:nvSpPr>
          <p:cNvPr id="11" name="Rectangle 10">
            <a:extLst>
              <a:ext uri="{FF2B5EF4-FFF2-40B4-BE49-F238E27FC236}">
                <a16:creationId xmlns:a16="http://schemas.microsoft.com/office/drawing/2014/main" id="{C7D7955D-4076-45FB-A10C-388C6F8C2FEF}"/>
              </a:ext>
            </a:extLst>
          </p:cNvPr>
          <p:cNvSpPr/>
          <p:nvPr/>
        </p:nvSpPr>
        <p:spPr>
          <a:xfrm>
            <a:off x="1654906" y="4901655"/>
            <a:ext cx="3203697" cy="769441"/>
          </a:xfrm>
          <a:prstGeom prst="rect">
            <a:avLst/>
          </a:prstGeom>
          <a:solidFill>
            <a:srgbClr val="FBFF64">
              <a:alpha val="60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sẵn lòng</a:t>
            </a:r>
            <a:endParaRPr lang="en-US" sz="4400" b="1" dirty="0">
              <a:latin typeface="Times New Roman" panose="02020603050405020304" pitchFamily="18" charset="0"/>
              <a:cs typeface="Times New Roman" panose="02020603050405020304" pitchFamily="18" charset="0"/>
            </a:endParaRPr>
          </a:p>
        </p:txBody>
      </p:sp>
      <p:pic>
        <p:nvPicPr>
          <p:cNvPr id="12" name="Picture 11" descr="Icon&#10;&#10;Description automatically generated">
            <a:extLst>
              <a:ext uri="{FF2B5EF4-FFF2-40B4-BE49-F238E27FC236}">
                <a16:creationId xmlns:a16="http://schemas.microsoft.com/office/drawing/2014/main" id="{B3DD3002-2167-47D5-83E4-A989EFC1AF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8" t="50000" r="3292" b="7050"/>
          <a:stretch/>
        </p:blipFill>
        <p:spPr>
          <a:xfrm>
            <a:off x="244790" y="4386586"/>
            <a:ext cx="2007016" cy="1724024"/>
          </a:xfrm>
          <a:prstGeom prst="rect">
            <a:avLst/>
          </a:prstGeom>
        </p:spPr>
      </p:pic>
      <p:sp>
        <p:nvSpPr>
          <p:cNvPr id="13" name="Rectangle 12">
            <a:extLst>
              <a:ext uri="{FF2B5EF4-FFF2-40B4-BE49-F238E27FC236}">
                <a16:creationId xmlns:a16="http://schemas.microsoft.com/office/drawing/2014/main" id="{173B7DD3-20F8-4FAF-AD42-E4017A95B375}"/>
              </a:ext>
            </a:extLst>
          </p:cNvPr>
          <p:cNvSpPr/>
          <p:nvPr/>
        </p:nvSpPr>
        <p:spPr>
          <a:xfrm>
            <a:off x="8446101" y="2782669"/>
            <a:ext cx="3203697" cy="769441"/>
          </a:xfrm>
          <a:prstGeom prst="rect">
            <a:avLst/>
          </a:prstGeom>
          <a:solidFill>
            <a:srgbClr val="76E3FF">
              <a:alpha val="35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oan uổng</a:t>
            </a:r>
            <a:endParaRPr lang="en-US" sz="4400" dirty="0">
              <a:latin typeface="Times New Roman" panose="02020603050405020304" pitchFamily="18" charset="0"/>
              <a:cs typeface="Times New Roman" panose="02020603050405020304" pitchFamily="18" charset="0"/>
            </a:endParaRPr>
          </a:p>
        </p:txBody>
      </p:sp>
      <p:pic>
        <p:nvPicPr>
          <p:cNvPr id="14" name="Picture 13" descr="Icon&#10;&#10;Description automatically generated">
            <a:extLst>
              <a:ext uri="{FF2B5EF4-FFF2-40B4-BE49-F238E27FC236}">
                <a16:creationId xmlns:a16="http://schemas.microsoft.com/office/drawing/2014/main" id="{EE880FA8-BF7E-4085-8E9D-E162E36B0E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32" t="7337" r="47268" b="49713"/>
          <a:stretch/>
        </p:blipFill>
        <p:spPr>
          <a:xfrm>
            <a:off x="7104225" y="2267600"/>
            <a:ext cx="2007016" cy="1724024"/>
          </a:xfrm>
          <a:prstGeom prst="rect">
            <a:avLst/>
          </a:prstGeom>
        </p:spPr>
      </p:pic>
      <p:sp>
        <p:nvSpPr>
          <p:cNvPr id="15" name="Rectangle 14">
            <a:extLst>
              <a:ext uri="{FF2B5EF4-FFF2-40B4-BE49-F238E27FC236}">
                <a16:creationId xmlns:a16="http://schemas.microsoft.com/office/drawing/2014/main" id="{BAB4D2CC-67A5-4C38-B1E5-C6AAB59F4E86}"/>
              </a:ext>
            </a:extLst>
          </p:cNvPr>
          <p:cNvSpPr/>
          <p:nvPr/>
        </p:nvSpPr>
        <p:spPr>
          <a:xfrm>
            <a:off x="8446101" y="4901655"/>
            <a:ext cx="3203697" cy="769441"/>
          </a:xfrm>
          <a:prstGeom prst="rect">
            <a:avLst/>
          </a:prstGeom>
          <a:solidFill>
            <a:srgbClr val="00B050">
              <a:alpha val="31000"/>
            </a:srgbClr>
          </a:solidFill>
        </p:spPr>
        <p:txBody>
          <a:bodyPr wrap="square">
            <a:spAutoFit/>
          </a:bodyPr>
          <a:lstStyle/>
          <a:p>
            <a:pPr algn="ctr"/>
            <a:r>
              <a:rPr lang="en-US" sz="4400" b="1">
                <a:latin typeface="Times New Roman" panose="02020603050405020304" pitchFamily="18" charset="0"/>
                <a:cs typeface="Times New Roman" panose="02020603050405020304" pitchFamily="18" charset="0"/>
              </a:rPr>
              <a:t>dốc sức</a:t>
            </a:r>
            <a:endParaRPr lang="en-US" sz="4400" dirty="0">
              <a:latin typeface="Times New Roman" panose="02020603050405020304" pitchFamily="18" charset="0"/>
              <a:cs typeface="Times New Roman" panose="02020603050405020304" pitchFamily="18" charset="0"/>
            </a:endParaRPr>
          </a:p>
        </p:txBody>
      </p:sp>
      <p:pic>
        <p:nvPicPr>
          <p:cNvPr id="16" name="Picture 15" descr="Icon&#10;&#10;Description automatically generated">
            <a:extLst>
              <a:ext uri="{FF2B5EF4-FFF2-40B4-BE49-F238E27FC236}">
                <a16:creationId xmlns:a16="http://schemas.microsoft.com/office/drawing/2014/main" id="{006A4E57-BDA4-4AC0-A050-C6DE7B05C9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7050" b="50000"/>
          <a:stretch/>
        </p:blipFill>
        <p:spPr>
          <a:xfrm>
            <a:off x="7104225" y="4386586"/>
            <a:ext cx="2007016" cy="1724024"/>
          </a:xfrm>
          <a:prstGeom prst="rect">
            <a:avLst/>
          </a:prstGeom>
        </p:spPr>
      </p:pic>
    </p:spTree>
    <p:extLst>
      <p:ext uri="{BB962C8B-B14F-4D97-AF65-F5344CB8AC3E}">
        <p14:creationId xmlns:p14="http://schemas.microsoft.com/office/powerpoint/2010/main" val="345195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fltVal val="0.5"/>
                                          </p:val>
                                        </p:tav>
                                        <p:tav tm="100000">
                                          <p:val>
                                            <p:strVal val="#ppt_x"/>
                                          </p:val>
                                        </p:tav>
                                      </p:tavLst>
                                    </p:anim>
                                    <p:anim calcmode="lin" valueType="num">
                                      <p:cBhvr>
                                        <p:cTn id="23" dur="1000" fill="hold"/>
                                        <p:tgtEl>
                                          <p:spTgt spid="10"/>
                                        </p:tgtEl>
                                        <p:attrNameLst>
                                          <p:attrName>ppt_y</p:attrName>
                                        </p:attrNameLst>
                                      </p:cBhvr>
                                      <p:tavLst>
                                        <p:tav tm="0">
                                          <p:val>
                                            <p:fltVal val="0.5"/>
                                          </p:val>
                                        </p:tav>
                                        <p:tav tm="100000">
                                          <p:val>
                                            <p:strVal val="#ppt_y"/>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fltVal val="0.5"/>
                                          </p:val>
                                        </p:tav>
                                        <p:tav tm="100000">
                                          <p:val>
                                            <p:strVal val="#ppt_x"/>
                                          </p:val>
                                        </p:tav>
                                      </p:tavLst>
                                    </p:anim>
                                    <p:anim calcmode="lin" valueType="num">
                                      <p:cBhvr>
                                        <p:cTn id="36" dur="1000" fill="hold"/>
                                        <p:tgtEl>
                                          <p:spTgt spid="12"/>
                                        </p:tgtEl>
                                        <p:attrNameLst>
                                          <p:attrName>ppt_y</p:attrName>
                                        </p:attrNameLst>
                                      </p:cBhvr>
                                      <p:tavLst>
                                        <p:tav tm="0">
                                          <p:val>
                                            <p:fltVal val="0.5"/>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1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fltVal val="0.5"/>
                                          </p:val>
                                        </p:tav>
                                        <p:tav tm="100000">
                                          <p:val>
                                            <p:strVal val="#ppt_x"/>
                                          </p:val>
                                        </p:tav>
                                      </p:tavLst>
                                    </p:anim>
                                    <p:anim calcmode="lin" valueType="num">
                                      <p:cBhvr>
                                        <p:cTn id="49" dur="1000" fill="hold"/>
                                        <p:tgtEl>
                                          <p:spTgt spid="14"/>
                                        </p:tgtEl>
                                        <p:attrNameLst>
                                          <p:attrName>ppt_y</p:attrName>
                                        </p:attrNameLst>
                                      </p:cBhvr>
                                      <p:tavLst>
                                        <p:tav tm="0">
                                          <p:val>
                                            <p:fltVal val="0.5"/>
                                          </p:val>
                                        </p:tav>
                                        <p:tav tm="100000">
                                          <p:val>
                                            <p:strVal val="#ppt_y"/>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1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1000" fill="hold"/>
                                        <p:tgtEl>
                                          <p:spTgt spid="16"/>
                                        </p:tgtEl>
                                        <p:attrNameLst>
                                          <p:attrName>ppt_w</p:attrName>
                                        </p:attrNameLst>
                                      </p:cBhvr>
                                      <p:tavLst>
                                        <p:tav tm="0">
                                          <p:val>
                                            <p:fltVal val="0"/>
                                          </p:val>
                                        </p:tav>
                                        <p:tav tm="100000">
                                          <p:val>
                                            <p:strVal val="#ppt_w"/>
                                          </p:val>
                                        </p:tav>
                                      </p:tavLst>
                                    </p:anim>
                                    <p:anim calcmode="lin" valueType="num">
                                      <p:cBhvr>
                                        <p:cTn id="59" dur="1000" fill="hold"/>
                                        <p:tgtEl>
                                          <p:spTgt spid="16"/>
                                        </p:tgtEl>
                                        <p:attrNameLst>
                                          <p:attrName>ppt_h</p:attrName>
                                        </p:attrNameLst>
                                      </p:cBhvr>
                                      <p:tavLst>
                                        <p:tav tm="0">
                                          <p:val>
                                            <p:fltVal val="0"/>
                                          </p:val>
                                        </p:tav>
                                        <p:tav tm="100000">
                                          <p:val>
                                            <p:strVal val="#ppt_h"/>
                                          </p:val>
                                        </p:tav>
                                      </p:tavLst>
                                    </p:anim>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fltVal val="0.5"/>
                                          </p:val>
                                        </p:tav>
                                        <p:tav tm="100000">
                                          <p:val>
                                            <p:strVal val="#ppt_x"/>
                                          </p:val>
                                        </p:tav>
                                      </p:tavLst>
                                    </p:anim>
                                    <p:anim calcmode="lin" valueType="num">
                                      <p:cBhvr>
                                        <p:cTn id="62" dur="1000" fill="hold"/>
                                        <p:tgtEl>
                                          <p:spTgt spid="16"/>
                                        </p:tgtEl>
                                        <p:attrNameLst>
                                          <p:attrName>ppt_y</p:attrName>
                                        </p:attrNameLst>
                                      </p:cBhvr>
                                      <p:tavLst>
                                        <p:tav tm="0">
                                          <p:val>
                                            <p:fltVal val="0.5"/>
                                          </p:val>
                                        </p:tav>
                                        <p:tav tm="100000">
                                          <p:val>
                                            <p:strVal val="#ppt_y"/>
                                          </p:val>
                                        </p:tav>
                                      </p:tavLst>
                                    </p:anim>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10828" y="2355145"/>
            <a:ext cx="4935253"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khẩn khoản</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vi-VN" sz="4000" b="1">
                <a:solidFill>
                  <a:schemeClr val="bg1"/>
                </a:solidFill>
                <a:latin typeface="Times New Roman" panose="02020603050405020304" pitchFamily="18" charset="0"/>
                <a:cs typeface="Times New Roman" panose="02020603050405020304" pitchFamily="18" charset="0"/>
              </a:rPr>
              <a:t>tha </a:t>
            </a:r>
            <a:r>
              <a:rPr lang="vi-VN" sz="4000" b="1" dirty="0">
                <a:solidFill>
                  <a:schemeClr val="bg1"/>
                </a:solidFill>
                <a:latin typeface="Times New Roman" panose="02020603050405020304" pitchFamily="18" charset="0"/>
                <a:cs typeface="Times New Roman" panose="02020603050405020304" pitchFamily="18" charset="0"/>
              </a:rPr>
              <a:t>thiết, nài nỉ người khác chấp nhận yêu cầu </a:t>
            </a:r>
            <a:r>
              <a:rPr lang="vi-VN" sz="4000" b="1">
                <a:solidFill>
                  <a:schemeClr val="bg1"/>
                </a:solidFill>
                <a:latin typeface="Times New Roman" panose="02020603050405020304" pitchFamily="18" charset="0"/>
                <a:cs typeface="Times New Roman" panose="02020603050405020304" pitchFamily="18" charset="0"/>
              </a:rPr>
              <a:t>của mình</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7628BC0-46DF-4375-8751-64E3E48DBD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28950"/>
            <a:ext cx="4482300" cy="3516448"/>
          </a:xfrm>
          <a:prstGeom prst="rect">
            <a:avLst/>
          </a:prstGeom>
        </p:spPr>
      </p:pic>
    </p:spTree>
    <p:extLst>
      <p:ext uri="{BB962C8B-B14F-4D97-AF65-F5344CB8AC3E}">
        <p14:creationId xmlns:p14="http://schemas.microsoft.com/office/powerpoint/2010/main" val="4058785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1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1000" fill="hold"/>
                                        <p:tgtEl>
                                          <p:spTgt spid="25"/>
                                        </p:tgtEl>
                                        <p:attrNameLst>
                                          <p:attrName>ppt_w</p:attrName>
                                        </p:attrNameLst>
                                      </p:cBhvr>
                                      <p:tavLst>
                                        <p:tav tm="0">
                                          <p:val>
                                            <p:fltVal val="0"/>
                                          </p:val>
                                        </p:tav>
                                        <p:tav tm="100000">
                                          <p:val>
                                            <p:strVal val="#ppt_w"/>
                                          </p:val>
                                        </p:tav>
                                      </p:tavLst>
                                    </p:anim>
                                    <p:anim calcmode="lin" valueType="num">
                                      <p:cBhvr>
                                        <p:cTn id="25" dur="1000" fill="hold"/>
                                        <p:tgtEl>
                                          <p:spTgt spid="25"/>
                                        </p:tgtEl>
                                        <p:attrNameLst>
                                          <p:attrName>ppt_h</p:attrName>
                                        </p:attrNameLst>
                                      </p:cBhvr>
                                      <p:tavLst>
                                        <p:tav tm="0">
                                          <p:val>
                                            <p:fltVal val="0"/>
                                          </p:val>
                                        </p:tav>
                                        <p:tav tm="100000">
                                          <p:val>
                                            <p:strVal val="#ppt_h"/>
                                          </p:val>
                                        </p:tav>
                                      </p:tavLst>
                                    </p:anim>
                                    <p:animEffect transition="in" filter="fade">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FFCE06-2F52-4F00-8CC3-51F9920BD3C9}"/>
              </a:ext>
            </a:extLst>
          </p:cNvPr>
          <p:cNvGrpSpPr/>
          <p:nvPr/>
        </p:nvGrpSpPr>
        <p:grpSpPr>
          <a:xfrm>
            <a:off x="-377153" y="481104"/>
            <a:ext cx="12734914" cy="1350812"/>
            <a:chOff x="4072274" y="2490467"/>
            <a:chExt cx="4188255" cy="1350812"/>
          </a:xfrm>
        </p:grpSpPr>
        <p:sp>
          <p:nvSpPr>
            <p:cNvPr id="3" name="TextBox 2">
              <a:extLst>
                <a:ext uri="{FF2B5EF4-FFF2-40B4-BE49-F238E27FC236}">
                  <a16:creationId xmlns:a16="http://schemas.microsoft.com/office/drawing/2014/main" id="{AE737ED5-0A11-46A3-AE63-744F459B7761}"/>
                </a:ext>
              </a:extLst>
            </p:cNvPr>
            <p:cNvSpPr txBox="1"/>
            <p:nvPr/>
          </p:nvSpPr>
          <p:spPr>
            <a:xfrm>
              <a:off x="4072274" y="2490467"/>
              <a:ext cx="4153903" cy="1323439"/>
            </a:xfrm>
            <a:prstGeom prst="rect">
              <a:avLst/>
            </a:prstGeom>
            <a:noFill/>
          </p:spPr>
          <p:txBody>
            <a:bodyPr wrap="square" rtlCol="0">
              <a:spAutoFit/>
            </a:bodyPr>
            <a:lstStyle/>
            <a:p>
              <a:pPr algn="ctr"/>
              <a:r>
                <a:rPr lang="en-US" sz="8000" b="1">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chemeClr val="accent6">
                    <a:lumMod val="20000"/>
                    <a:lumOff val="80000"/>
                  </a:schemeClr>
                </a:solidFill>
                <a:effectLst>
                  <a:outerShdw blurRad="38100" dist="38100" dir="2700000" algn="tl">
                    <a:srgbClr val="000000">
                      <a:alpha val="43137"/>
                    </a:srgbClr>
                  </a:outerShdw>
                </a:effectLst>
                <a:latin typeface="UTM Loko" panose="02040603050506020204" pitchFamily="18" charset="0"/>
              </a:endParaRPr>
            </a:p>
          </p:txBody>
        </p:sp>
        <p:sp>
          <p:nvSpPr>
            <p:cNvPr id="4" name="TextBox 3">
              <a:extLst>
                <a:ext uri="{FF2B5EF4-FFF2-40B4-BE49-F238E27FC236}">
                  <a16:creationId xmlns:a16="http://schemas.microsoft.com/office/drawing/2014/main" id="{9E873E18-3F7F-4E49-9C2F-A28A3DC76A18}"/>
                </a:ext>
              </a:extLst>
            </p:cNvPr>
            <p:cNvSpPr txBox="1"/>
            <p:nvPr/>
          </p:nvSpPr>
          <p:spPr>
            <a:xfrm>
              <a:off x="4106626" y="2517840"/>
              <a:ext cx="4153903" cy="1323439"/>
            </a:xfrm>
            <a:prstGeom prst="rect">
              <a:avLst/>
            </a:prstGeom>
            <a:noFill/>
          </p:spPr>
          <p:txBody>
            <a:bodyPr wrap="square" rtlCol="0">
              <a:spAutoFit/>
            </a:bodyPr>
            <a:lstStyle/>
            <a:p>
              <a:pPr algn="ctr"/>
              <a:r>
                <a:rPr lang="en-US" sz="8000" b="1">
                  <a:solidFill>
                    <a:srgbClr val="21ABA5"/>
                  </a:solidFill>
                  <a:effectLst>
                    <a:outerShdw blurRad="38100" dist="38100" dir="2700000" algn="tl">
                      <a:srgbClr val="000000">
                        <a:alpha val="43137"/>
                      </a:srgbClr>
                    </a:outerShdw>
                  </a:effectLst>
                  <a:latin typeface="UTM Loko" panose="02040603050506020204" pitchFamily="18" charset="0"/>
                </a:rPr>
                <a:t>GIẢI NGHĨA TỪ</a:t>
              </a:r>
              <a:endParaRPr lang="en-US" sz="8000" b="1" dirty="0">
                <a:solidFill>
                  <a:srgbClr val="21ABA5"/>
                </a:solidFill>
                <a:effectLst>
                  <a:outerShdw blurRad="38100" dist="38100" dir="2700000" algn="tl">
                    <a:srgbClr val="000000">
                      <a:alpha val="43137"/>
                    </a:srgbClr>
                  </a:outerShdw>
                </a:effectLst>
                <a:latin typeface="UTM Loko" panose="02040603050506020204" pitchFamily="18" charset="0"/>
              </a:endParaRPr>
            </a:p>
          </p:txBody>
        </p:sp>
      </p:grpSp>
      <p:pic>
        <p:nvPicPr>
          <p:cNvPr id="24" name="Picture 23">
            <a:extLst>
              <a:ext uri="{FF2B5EF4-FFF2-40B4-BE49-F238E27FC236}">
                <a16:creationId xmlns:a16="http://schemas.microsoft.com/office/drawing/2014/main" id="{DAFD0E75-F0E2-455F-A1E7-65DE8BEC5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214" y="1859289"/>
            <a:ext cx="6488482" cy="4517607"/>
          </a:xfrm>
          <a:prstGeom prst="rect">
            <a:avLst/>
          </a:prstGeom>
        </p:spPr>
      </p:pic>
      <p:sp>
        <p:nvSpPr>
          <p:cNvPr id="25" name="Rectangle 24">
            <a:extLst>
              <a:ext uri="{FF2B5EF4-FFF2-40B4-BE49-F238E27FC236}">
                <a16:creationId xmlns:a16="http://schemas.microsoft.com/office/drawing/2014/main" id="{6CD0BC97-2816-44D4-9DE0-7FF98DBB89A5}"/>
              </a:ext>
            </a:extLst>
          </p:cNvPr>
          <p:cNvSpPr/>
          <p:nvPr/>
        </p:nvSpPr>
        <p:spPr>
          <a:xfrm>
            <a:off x="5200651" y="2307520"/>
            <a:ext cx="5107356" cy="2769989"/>
          </a:xfrm>
          <a:prstGeom prst="rect">
            <a:avLst/>
          </a:prstGeom>
        </p:spPr>
        <p:txBody>
          <a:bodyPr wrap="square">
            <a:spAutoFit/>
          </a:bodyPr>
          <a:lstStyle/>
          <a:p>
            <a:pPr algn="ctr"/>
            <a:r>
              <a:rPr lang="en-US" sz="5400" b="1">
                <a:solidFill>
                  <a:srgbClr val="FFFF00"/>
                </a:solidFill>
                <a:latin typeface="UVN Sang Song Nang" panose="03030802040007090B04" pitchFamily="66" charset="0"/>
                <a:cs typeface="Times New Roman" panose="02020603050405020304" pitchFamily="18" charset="0"/>
              </a:rPr>
              <a:t>ân hận</a:t>
            </a:r>
            <a:endParaRPr lang="en-US" sz="4800" b="1">
              <a:solidFill>
                <a:srgbClr val="FFFF00"/>
              </a:solidFill>
              <a:latin typeface="UVN Sang Song Nang" panose="03030802040007090B04" pitchFamily="66" charset="0"/>
              <a:cs typeface="Times New Roman" panose="02020603050405020304" pitchFamily="18" charset="0"/>
            </a:endParaRPr>
          </a:p>
          <a:p>
            <a:pPr algn="just"/>
            <a:r>
              <a:rPr lang="en-US" sz="4000" b="1">
                <a:solidFill>
                  <a:schemeClr val="bg1"/>
                </a:solidFill>
                <a:latin typeface="Times New Roman" panose="02020603050405020304" pitchFamily="18" charset="0"/>
                <a:cs typeface="Times New Roman" panose="02020603050405020304" pitchFamily="18" charset="0"/>
              </a:rPr>
              <a:t>băn khoăn, day dứt và tự trách mình về việc không hay xảy ra</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C60724A-115F-41B4-B897-1F0AB40232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52" y="3038475"/>
            <a:ext cx="4482300" cy="3516448"/>
          </a:xfrm>
          <a:prstGeom prst="rect">
            <a:avLst/>
          </a:prstGeom>
        </p:spPr>
      </p:pic>
    </p:spTree>
    <p:extLst>
      <p:ext uri="{BB962C8B-B14F-4D97-AF65-F5344CB8AC3E}">
        <p14:creationId xmlns:p14="http://schemas.microsoft.com/office/powerpoint/2010/main" val="16949761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0.3|0.3|0.7"/>
</p:tagLst>
</file>

<file path=ppt/tags/tag2.xml><?xml version="1.0" encoding="utf-8"?>
<p:tagLst xmlns:a="http://schemas.openxmlformats.org/drawingml/2006/main" xmlns:r="http://schemas.openxmlformats.org/officeDocument/2006/relationships" xmlns:p="http://schemas.openxmlformats.org/presentationml/2006/main">
  <p:tag name="TIMING" val="|0.2|0.2|0.4"/>
</p:tagLst>
</file>

<file path=ppt/tags/tag3.xml><?xml version="1.0" encoding="utf-8"?>
<p:tagLst xmlns:a="http://schemas.openxmlformats.org/drawingml/2006/main" xmlns:r="http://schemas.openxmlformats.org/officeDocument/2006/relationships" xmlns:p="http://schemas.openxmlformats.org/presentationml/2006/main">
  <p:tag name="TIMING" val="|0|0.3|0.3|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993</TotalTime>
  <Words>687</Words>
  <Application>Microsoft Office PowerPoint</Application>
  <PresentationFormat>Widescreen</PresentationFormat>
  <Paragraphs>100</Paragraphs>
  <Slides>23</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23</vt:i4>
      </vt:variant>
    </vt:vector>
  </HeadingPairs>
  <TitlesOfParts>
    <vt:vector size="39" baseType="lpstr">
      <vt:lpstr>Calibri</vt:lpstr>
      <vt:lpstr>UTM Showcard</vt:lpstr>
      <vt:lpstr>微软雅黑</vt:lpstr>
      <vt:lpstr>Arial</vt:lpstr>
      <vt:lpstr>UTM Ong Do Gia</vt:lpstr>
      <vt:lpstr>UTM Gradoo</vt:lpstr>
      <vt:lpstr>UTM Loko</vt:lpstr>
      <vt:lpstr>字魂6号-日记插画体</vt:lpstr>
      <vt:lpstr>UVN Sang Song Nang</vt:lpstr>
      <vt:lpstr>字魂27号-布丁体</vt:lpstr>
      <vt:lpstr>UVN Mau Tim 1</vt:lpstr>
      <vt:lpstr>Open Sans Light</vt:lpstr>
      <vt:lpstr>包图简圆体</vt:lpstr>
      <vt:lpstr>Times New Roman</vt:lpstr>
      <vt:lpstr>UTM ViceroyJF</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VanHayChuTot</dc:title>
  <dc:subject>Tap doc 4</dc:subject>
  <dc:creator>KTUTS</dc:creator>
  <cp:keywords>YenVu</cp:keywords>
  <cp:lastModifiedBy>Techsi.vn</cp:lastModifiedBy>
  <cp:revision>18</cp:revision>
  <dcterms:created xsi:type="dcterms:W3CDTF">2021-10-08T01:50:10Z</dcterms:created>
  <dcterms:modified xsi:type="dcterms:W3CDTF">2022-11-30T01:41:41Z</dcterms:modified>
  <cp:version>Q30</cp:version>
</cp:coreProperties>
</file>