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707" r:id="rId2"/>
    <p:sldId id="2709" r:id="rId3"/>
    <p:sldId id="271" r:id="rId4"/>
    <p:sldId id="2711" r:id="rId5"/>
    <p:sldId id="2713" r:id="rId6"/>
    <p:sldId id="2714" r:id="rId7"/>
    <p:sldId id="2715" r:id="rId8"/>
    <p:sldId id="2716" r:id="rId9"/>
    <p:sldId id="2718" r:id="rId10"/>
    <p:sldId id="2719" r:id="rId11"/>
    <p:sldId id="2723" r:id="rId12"/>
    <p:sldId id="2722" r:id="rId13"/>
    <p:sldId id="2724" r:id="rId14"/>
    <p:sldId id="2720" r:id="rId15"/>
    <p:sldId id="2721" r:id="rId16"/>
    <p:sldId id="2726" r:id="rId17"/>
    <p:sldId id="2725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UTM Azuki" panose="02040603050506020204" pitchFamily="18" charset="0"/>
      <p:regular r:id="rId24"/>
    </p:embeddedFont>
    <p:embeddedFont>
      <p:font typeface="UTM Colossalis" panose="02040603050506020204" pitchFamily="18" charset="0"/>
      <p:regular r:id="rId25"/>
    </p:embeddedFont>
    <p:embeddedFont>
      <p:font typeface="UTM Showcard" panose="02040603050506020204" pitchFamily="18" charset="0"/>
      <p:regular r:id="rId26"/>
    </p:embeddedFont>
    <p:embeddedFont>
      <p:font typeface="UTM Windsor BT" panose="02040603050506020204" pitchFamily="18" charset="0"/>
      <p:regular r:id="rId27"/>
    </p:embeddedFont>
    <p:embeddedFont>
      <p:font typeface="UVN Binh Duong" pitchFamily="2" charset="0"/>
      <p:regular r:id="rId28"/>
    </p:embeddedFont>
    <p:embeddedFont>
      <p:font typeface="UVN Mang Cau Nang" panose="03060902050402020B05" pitchFamily="66" charset="0"/>
      <p:regular r:id="rId29"/>
      <p:italic r:id="rId30"/>
    </p:embeddedFont>
    <p:embeddedFont>
      <p:font typeface="UVN Mau Tim 1" panose="00000400000000000000" pitchFamily="2" charset="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pos="869" userDrawn="1">
          <p15:clr>
            <a:srgbClr val="A4A3A4"/>
          </p15:clr>
        </p15:guide>
        <p15:guide id="6" pos="619" userDrawn="1">
          <p15:clr>
            <a:srgbClr val="A4A3A4"/>
          </p15:clr>
        </p15:guide>
        <p15:guide id="7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FFC"/>
    <a:srgbClr val="3C77C5"/>
    <a:srgbClr val="FFDBD9"/>
    <a:srgbClr val="FFCFCD"/>
    <a:srgbClr val="FFABA6"/>
    <a:srgbClr val="EA5862"/>
    <a:srgbClr val="FEDD50"/>
    <a:srgbClr val="FFD500"/>
    <a:srgbClr val="FFA600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974" autoAdjust="0"/>
  </p:normalViewPr>
  <p:slideViewPr>
    <p:cSldViewPr snapToGrid="0">
      <p:cViewPr>
        <p:scale>
          <a:sx n="75" d="100"/>
          <a:sy n="75" d="100"/>
        </p:scale>
        <p:origin x="918" y="-90"/>
      </p:cViewPr>
      <p:guideLst>
        <p:guide orient="horz" pos="2160"/>
        <p:guide pos="3840"/>
        <p:guide orient="horz" pos="3929"/>
        <p:guide orient="horz" pos="1321"/>
        <p:guide pos="869"/>
        <p:guide pos="619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7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4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9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9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5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1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 userDrawn="1"/>
        </p:nvSpPr>
        <p:spPr>
          <a:xfrm>
            <a:off x="186796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 userDrawn="1"/>
        </p:nvSpPr>
        <p:spPr>
          <a:xfrm>
            <a:off x="11149880" y="7136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7CCF6B-8BA4-4941-9FBE-FE5867EDC8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60" y="8123194"/>
            <a:ext cx="858217" cy="7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879228" y="4929060"/>
              <a:ext cx="2026816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LỚP 4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224156" y="1697476"/>
            <a:ext cx="8255508" cy="1107996"/>
            <a:chOff x="46652" y="1591546"/>
            <a:chExt cx="9781898" cy="1107996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LUYỆN TỪ VÀ CÂU 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106700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LUYỆN TỪ VÀ CÂU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643729"/>
              </p:ext>
            </p:extLst>
          </p:nvPr>
        </p:nvGraphicFramePr>
        <p:xfrm>
          <a:off x="279104" y="1755914"/>
          <a:ext cx="11663812" cy="502666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81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232392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599114"/>
                  </a:ext>
                </a:extLst>
              </a:tr>
              <a:tr h="83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80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4260667" y="454005"/>
            <a:ext cx="3525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Hai bàn tay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2592685"/>
            <a:ext cx="3414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latin typeface="Times New Roman" pitchFamily="18" charset="0"/>
              </a:rPr>
              <a:t>1. Anh có yêu nước không?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864" y="2777353"/>
            <a:ext cx="3239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Câu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2777352"/>
            <a:ext cx="2071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pPr algn="ctr"/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2777352"/>
            <a:ext cx="1857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có … không</a:t>
            </a:r>
            <a:endParaRPr lang="en-US" sz="2400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85" y="3438325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2. Anh có thể giữ bí mật không?</a:t>
            </a:r>
            <a:endParaRPr lang="en-US" sz="2400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99" y="3622990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3622990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3622990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7FCDE471-0376-46A0-9CB5-5D53532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4311736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3. Anh có muốn đi với tôi không?</a:t>
            </a:r>
            <a:endParaRPr lang="en-US" sz="2400" dirty="0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9E36AC7F-6459-4959-8705-F4F8995D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4496401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FF8348D2-E613-4663-83C3-574B05A72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4496401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7B558497-8386-4DCC-903A-9BC0DBBD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116" y="4496401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2708EBE0-59D4-44F7-BC14-7112DF67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5149273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4. Nhưng chúng ta lấy đâu ra tiền?</a:t>
            </a:r>
            <a:endParaRPr lang="en-US" sz="2400" dirty="0"/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A35CAF01-D3A4-41C1-96B0-D1F68C76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533393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6DE374AB-651F-4074-A2B9-41B0E591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533393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0" name="Text Box 37">
            <a:extLst>
              <a:ext uri="{FF2B5EF4-FFF2-40B4-BE49-F238E27FC236}">
                <a16:creationId xmlns:a16="http://schemas.microsoft.com/office/drawing/2014/main" id="{F28A090D-D951-4D59-A042-AEF84F7A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4" y="5333937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đâu</a:t>
            </a:r>
            <a:endParaRPr lang="en-US" sz="2400" dirty="0"/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2C9CF086-2242-4CF2-85FB-0E61E609A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6125308"/>
            <a:ext cx="3415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5. Anh sẽ đi với tôi chứ?</a:t>
            </a:r>
            <a:endParaRPr lang="en-US" sz="2400" dirty="0"/>
          </a:p>
        </p:txBody>
      </p:sp>
      <p:sp>
        <p:nvSpPr>
          <p:cNvPr id="46" name="Text Box 33">
            <a:extLst>
              <a:ext uri="{FF2B5EF4-FFF2-40B4-BE49-F238E27FC236}">
                <a16:creationId xmlns:a16="http://schemas.microsoft.com/office/drawing/2014/main" id="{708EF815-E097-4071-AC72-2C64B968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612530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7" name="Text Box 34">
            <a:extLst>
              <a:ext uri="{FF2B5EF4-FFF2-40B4-BE49-F238E27FC236}">
                <a16:creationId xmlns:a16="http://schemas.microsoft.com/office/drawing/2014/main" id="{6A0430D9-A71A-4A61-BB44-FEA9589E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612530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936EBE75-D288-4C84-8AD3-2D776A80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3" y="6121959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chứ</a:t>
            </a:r>
            <a:endParaRPr lang="en-US" sz="2400" dirty="0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EB2FA2E1-9B7D-425C-A968-92EC5F86F6D5}"/>
              </a:ext>
            </a:extLst>
          </p:cNvPr>
          <p:cNvSpPr txBox="1"/>
          <p:nvPr/>
        </p:nvSpPr>
        <p:spPr>
          <a:xfrm>
            <a:off x="141486" y="86361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FAC288D8-DAF1-4CE4-BD3B-B6077460FC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63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  <p:bldP spid="27" grpId="0" autoUpdateAnimBg="0"/>
      <p:bldP spid="34" grpId="0" autoUpdateAnimBg="0"/>
      <p:bldP spid="35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5" grpId="0" autoUpdateAnimBg="0"/>
      <p:bldP spid="46" grpId="0" autoUpdateAnimBg="0"/>
      <p:bldP spid="47" grpId="0" autoUpdateAnimBg="0"/>
      <p:bldP spid="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4127674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730213" y="1245139"/>
            <a:ext cx="60256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2: Chọn khoảng 3 câu trong bài </a:t>
            </a:r>
            <a:r>
              <a:rPr lang="en-US" sz="4400" b="1">
                <a:solidFill>
                  <a:srgbClr val="C00000"/>
                </a:solidFill>
                <a:latin typeface="UVN Binh Duong" pitchFamily="2" charset="0"/>
              </a:rPr>
              <a:t>Văn hay chữ tốt</a:t>
            </a:r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. Đặt câu hỏi để trao đổi với bạn về nội dung liên quan đến từng câu.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40" y="984730"/>
            <a:ext cx="6005967" cy="600596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3" y="119134"/>
            <a:ext cx="781433" cy="114356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583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DA31D-0B06-47CF-9050-12A9CFA7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4766C42A-2AE2-4797-ABDB-F80630B20FE9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任意多边形: 形状 14">
            <a:extLst>
              <a:ext uri="{FF2B5EF4-FFF2-40B4-BE49-F238E27FC236}">
                <a16:creationId xmlns:a16="http://schemas.microsoft.com/office/drawing/2014/main" id="{7CBA2F16-AE13-4FBE-8C56-710F6FA5E43A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3C64F-851B-42C6-B313-4011AE40525B}"/>
              </a:ext>
            </a:extLst>
          </p:cNvPr>
          <p:cNvSpPr txBox="1"/>
          <p:nvPr/>
        </p:nvSpPr>
        <p:spPr>
          <a:xfrm>
            <a:off x="2684751" y="3429000"/>
            <a:ext cx="901175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Thuở đi học, chữ Cao Bá Quát thế nào?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Chữ ai xấu 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Cao Bá Quát thường bị điểm kém?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nhiều bài văn của Cao Bá Quát dù hay vẫn bị điểm kém?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BAD29B-5E43-4A0F-BDE2-EA8E32DEF352}"/>
              </a:ext>
            </a:extLst>
          </p:cNvPr>
          <p:cNvGrpSpPr/>
          <p:nvPr/>
        </p:nvGrpSpPr>
        <p:grpSpPr>
          <a:xfrm>
            <a:off x="323850" y="1672230"/>
            <a:ext cx="11413669" cy="1427189"/>
            <a:chOff x="2095698" y="899376"/>
            <a:chExt cx="11150623" cy="14271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A72A17-F2D4-447B-9646-A7CB2B75DBAA}"/>
                </a:ext>
              </a:extLst>
            </p:cNvPr>
            <p:cNvSpPr/>
            <p:nvPr/>
          </p:nvSpPr>
          <p:spPr>
            <a:xfrm>
              <a:off x="2095698" y="899376"/>
              <a:ext cx="11150623" cy="1427189"/>
            </a:xfrm>
            <a:custGeom>
              <a:avLst/>
              <a:gdLst>
                <a:gd name="connsiteX0" fmla="*/ 0 w 11150623"/>
                <a:gd name="connsiteY0" fmla="*/ 237870 h 1427189"/>
                <a:gd name="connsiteX1" fmla="*/ 237870 w 11150623"/>
                <a:gd name="connsiteY1" fmla="*/ 0 h 1427189"/>
                <a:gd name="connsiteX2" fmla="*/ 798301 w 11150623"/>
                <a:gd name="connsiteY2" fmla="*/ 0 h 1427189"/>
                <a:gd name="connsiteX3" fmla="*/ 1145235 w 11150623"/>
                <a:gd name="connsiteY3" fmla="*/ 0 h 1427189"/>
                <a:gd name="connsiteX4" fmla="*/ 1812415 w 11150623"/>
                <a:gd name="connsiteY4" fmla="*/ 0 h 1427189"/>
                <a:gd name="connsiteX5" fmla="*/ 2693093 w 11150623"/>
                <a:gd name="connsiteY5" fmla="*/ 0 h 1427189"/>
                <a:gd name="connsiteX6" fmla="*/ 3573771 w 11150623"/>
                <a:gd name="connsiteY6" fmla="*/ 0 h 1427189"/>
                <a:gd name="connsiteX7" fmla="*/ 4134202 w 11150623"/>
                <a:gd name="connsiteY7" fmla="*/ 0 h 1427189"/>
                <a:gd name="connsiteX8" fmla="*/ 4694634 w 11150623"/>
                <a:gd name="connsiteY8" fmla="*/ 0 h 1427189"/>
                <a:gd name="connsiteX9" fmla="*/ 5148316 w 11150623"/>
                <a:gd name="connsiteY9" fmla="*/ 0 h 1427189"/>
                <a:gd name="connsiteX10" fmla="*/ 5922245 w 11150623"/>
                <a:gd name="connsiteY10" fmla="*/ 0 h 1427189"/>
                <a:gd name="connsiteX11" fmla="*/ 6802923 w 11150623"/>
                <a:gd name="connsiteY11" fmla="*/ 0 h 1427189"/>
                <a:gd name="connsiteX12" fmla="*/ 7256606 w 11150623"/>
                <a:gd name="connsiteY12" fmla="*/ 0 h 1427189"/>
                <a:gd name="connsiteX13" fmla="*/ 7710288 w 11150623"/>
                <a:gd name="connsiteY13" fmla="*/ 0 h 1427189"/>
                <a:gd name="connsiteX14" fmla="*/ 8484217 w 11150623"/>
                <a:gd name="connsiteY14" fmla="*/ 0 h 1427189"/>
                <a:gd name="connsiteX15" fmla="*/ 8937900 w 11150623"/>
                <a:gd name="connsiteY15" fmla="*/ 0 h 1427189"/>
                <a:gd name="connsiteX16" fmla="*/ 9284833 w 11150623"/>
                <a:gd name="connsiteY16" fmla="*/ 0 h 1427189"/>
                <a:gd name="connsiteX17" fmla="*/ 9845265 w 11150623"/>
                <a:gd name="connsiteY17" fmla="*/ 0 h 1427189"/>
                <a:gd name="connsiteX18" fmla="*/ 10912753 w 11150623"/>
                <a:gd name="connsiteY18" fmla="*/ 0 h 1427189"/>
                <a:gd name="connsiteX19" fmla="*/ 11150623 w 11150623"/>
                <a:gd name="connsiteY19" fmla="*/ 237870 h 1427189"/>
                <a:gd name="connsiteX20" fmla="*/ 11150623 w 11150623"/>
                <a:gd name="connsiteY20" fmla="*/ 694566 h 1427189"/>
                <a:gd name="connsiteX21" fmla="*/ 11150623 w 11150623"/>
                <a:gd name="connsiteY21" fmla="*/ 1189319 h 1427189"/>
                <a:gd name="connsiteX22" fmla="*/ 10912753 w 11150623"/>
                <a:gd name="connsiteY22" fmla="*/ 1427189 h 1427189"/>
                <a:gd name="connsiteX23" fmla="*/ 10565819 w 11150623"/>
                <a:gd name="connsiteY23" fmla="*/ 1427189 h 1427189"/>
                <a:gd name="connsiteX24" fmla="*/ 10005388 w 11150623"/>
                <a:gd name="connsiteY24" fmla="*/ 1427189 h 1427189"/>
                <a:gd name="connsiteX25" fmla="*/ 9231459 w 11150623"/>
                <a:gd name="connsiteY25" fmla="*/ 1427189 h 1427189"/>
                <a:gd name="connsiteX26" fmla="*/ 8777776 w 11150623"/>
                <a:gd name="connsiteY26" fmla="*/ 1427189 h 1427189"/>
                <a:gd name="connsiteX27" fmla="*/ 8110596 w 11150623"/>
                <a:gd name="connsiteY27" fmla="*/ 1427189 h 1427189"/>
                <a:gd name="connsiteX28" fmla="*/ 7656914 w 11150623"/>
                <a:gd name="connsiteY28" fmla="*/ 1427189 h 1427189"/>
                <a:gd name="connsiteX29" fmla="*/ 7309980 w 11150623"/>
                <a:gd name="connsiteY29" fmla="*/ 1427189 h 1427189"/>
                <a:gd name="connsiteX30" fmla="*/ 6536051 w 11150623"/>
                <a:gd name="connsiteY30" fmla="*/ 1427189 h 1427189"/>
                <a:gd name="connsiteX31" fmla="*/ 5868871 w 11150623"/>
                <a:gd name="connsiteY31" fmla="*/ 1427189 h 1427189"/>
                <a:gd name="connsiteX32" fmla="*/ 5094942 w 11150623"/>
                <a:gd name="connsiteY32" fmla="*/ 1427189 h 1427189"/>
                <a:gd name="connsiteX33" fmla="*/ 4641259 w 11150623"/>
                <a:gd name="connsiteY33" fmla="*/ 1427189 h 1427189"/>
                <a:gd name="connsiteX34" fmla="*/ 4294326 w 11150623"/>
                <a:gd name="connsiteY34" fmla="*/ 1427189 h 1427189"/>
                <a:gd name="connsiteX35" fmla="*/ 3840643 w 11150623"/>
                <a:gd name="connsiteY35" fmla="*/ 1427189 h 1427189"/>
                <a:gd name="connsiteX36" fmla="*/ 3173463 w 11150623"/>
                <a:gd name="connsiteY36" fmla="*/ 1427189 h 1427189"/>
                <a:gd name="connsiteX37" fmla="*/ 2292785 w 11150623"/>
                <a:gd name="connsiteY37" fmla="*/ 1427189 h 1427189"/>
                <a:gd name="connsiteX38" fmla="*/ 1412107 w 11150623"/>
                <a:gd name="connsiteY38" fmla="*/ 1427189 h 1427189"/>
                <a:gd name="connsiteX39" fmla="*/ 237870 w 11150623"/>
                <a:gd name="connsiteY39" fmla="*/ 1427189 h 1427189"/>
                <a:gd name="connsiteX40" fmla="*/ 0 w 11150623"/>
                <a:gd name="connsiteY40" fmla="*/ 1189319 h 1427189"/>
                <a:gd name="connsiteX41" fmla="*/ 0 w 11150623"/>
                <a:gd name="connsiteY41" fmla="*/ 742138 h 1427189"/>
                <a:gd name="connsiteX42" fmla="*/ 0 w 11150623"/>
                <a:gd name="connsiteY42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50623" h="1427189" fill="none" extrusionOk="0">
                  <a:moveTo>
                    <a:pt x="0" y="237870"/>
                  </a:moveTo>
                  <a:cubicBezTo>
                    <a:pt x="8858" y="117195"/>
                    <a:pt x="83526" y="-8033"/>
                    <a:pt x="237870" y="0"/>
                  </a:cubicBezTo>
                  <a:cubicBezTo>
                    <a:pt x="447644" y="25425"/>
                    <a:pt x="607196" y="-8166"/>
                    <a:pt x="798301" y="0"/>
                  </a:cubicBezTo>
                  <a:cubicBezTo>
                    <a:pt x="989406" y="8166"/>
                    <a:pt x="1031774" y="1129"/>
                    <a:pt x="1145235" y="0"/>
                  </a:cubicBezTo>
                  <a:cubicBezTo>
                    <a:pt x="1258696" y="-1129"/>
                    <a:pt x="1633318" y="-12260"/>
                    <a:pt x="1812415" y="0"/>
                  </a:cubicBezTo>
                  <a:cubicBezTo>
                    <a:pt x="1991512" y="12260"/>
                    <a:pt x="2318185" y="36182"/>
                    <a:pt x="2693093" y="0"/>
                  </a:cubicBezTo>
                  <a:cubicBezTo>
                    <a:pt x="3068001" y="-36182"/>
                    <a:pt x="3180643" y="17185"/>
                    <a:pt x="3573771" y="0"/>
                  </a:cubicBezTo>
                  <a:cubicBezTo>
                    <a:pt x="3966899" y="-17185"/>
                    <a:pt x="3880831" y="-6256"/>
                    <a:pt x="4134202" y="0"/>
                  </a:cubicBezTo>
                  <a:cubicBezTo>
                    <a:pt x="4387573" y="6256"/>
                    <a:pt x="4547021" y="-3010"/>
                    <a:pt x="4694634" y="0"/>
                  </a:cubicBezTo>
                  <a:cubicBezTo>
                    <a:pt x="4842247" y="3010"/>
                    <a:pt x="5044249" y="19261"/>
                    <a:pt x="5148316" y="0"/>
                  </a:cubicBezTo>
                  <a:cubicBezTo>
                    <a:pt x="5252383" y="-19261"/>
                    <a:pt x="5564203" y="28627"/>
                    <a:pt x="5922245" y="0"/>
                  </a:cubicBezTo>
                  <a:cubicBezTo>
                    <a:pt x="6280287" y="-28627"/>
                    <a:pt x="6424621" y="-18319"/>
                    <a:pt x="6802923" y="0"/>
                  </a:cubicBezTo>
                  <a:cubicBezTo>
                    <a:pt x="7181225" y="18319"/>
                    <a:pt x="7046953" y="-22652"/>
                    <a:pt x="7256606" y="0"/>
                  </a:cubicBezTo>
                  <a:cubicBezTo>
                    <a:pt x="7466259" y="22652"/>
                    <a:pt x="7527958" y="15314"/>
                    <a:pt x="7710288" y="0"/>
                  </a:cubicBezTo>
                  <a:cubicBezTo>
                    <a:pt x="7892618" y="-15314"/>
                    <a:pt x="8212998" y="-23269"/>
                    <a:pt x="8484217" y="0"/>
                  </a:cubicBezTo>
                  <a:cubicBezTo>
                    <a:pt x="8755436" y="23269"/>
                    <a:pt x="8844528" y="10604"/>
                    <a:pt x="8937900" y="0"/>
                  </a:cubicBezTo>
                  <a:cubicBezTo>
                    <a:pt x="9031272" y="-10604"/>
                    <a:pt x="9201077" y="-3596"/>
                    <a:pt x="9284833" y="0"/>
                  </a:cubicBezTo>
                  <a:cubicBezTo>
                    <a:pt x="9368589" y="3596"/>
                    <a:pt x="9727242" y="26775"/>
                    <a:pt x="9845265" y="0"/>
                  </a:cubicBezTo>
                  <a:cubicBezTo>
                    <a:pt x="9963288" y="-26775"/>
                    <a:pt x="10620980" y="-44779"/>
                    <a:pt x="10912753" y="0"/>
                  </a:cubicBezTo>
                  <a:cubicBezTo>
                    <a:pt x="11041946" y="-13112"/>
                    <a:pt x="11166895" y="129314"/>
                    <a:pt x="11150623" y="237870"/>
                  </a:cubicBezTo>
                  <a:cubicBezTo>
                    <a:pt x="11151489" y="375122"/>
                    <a:pt x="11168992" y="593369"/>
                    <a:pt x="11150623" y="694566"/>
                  </a:cubicBezTo>
                  <a:cubicBezTo>
                    <a:pt x="11132254" y="795763"/>
                    <a:pt x="11152773" y="975875"/>
                    <a:pt x="11150623" y="1189319"/>
                  </a:cubicBezTo>
                  <a:cubicBezTo>
                    <a:pt x="11152207" y="1309170"/>
                    <a:pt x="11041204" y="1431414"/>
                    <a:pt x="10912753" y="1427189"/>
                  </a:cubicBezTo>
                  <a:cubicBezTo>
                    <a:pt x="10778679" y="1434196"/>
                    <a:pt x="10645268" y="1420125"/>
                    <a:pt x="10565819" y="1427189"/>
                  </a:cubicBezTo>
                  <a:cubicBezTo>
                    <a:pt x="10486370" y="1434253"/>
                    <a:pt x="10131468" y="1426401"/>
                    <a:pt x="10005388" y="1427189"/>
                  </a:cubicBezTo>
                  <a:cubicBezTo>
                    <a:pt x="9879308" y="1427977"/>
                    <a:pt x="9483734" y="1440003"/>
                    <a:pt x="9231459" y="1427189"/>
                  </a:cubicBezTo>
                  <a:cubicBezTo>
                    <a:pt x="8979184" y="1414375"/>
                    <a:pt x="8894330" y="1416316"/>
                    <a:pt x="8777776" y="1427189"/>
                  </a:cubicBezTo>
                  <a:cubicBezTo>
                    <a:pt x="8661222" y="1438062"/>
                    <a:pt x="8421051" y="1427825"/>
                    <a:pt x="8110596" y="1427189"/>
                  </a:cubicBezTo>
                  <a:cubicBezTo>
                    <a:pt x="7800141" y="1426553"/>
                    <a:pt x="7797423" y="1419316"/>
                    <a:pt x="7656914" y="1427189"/>
                  </a:cubicBezTo>
                  <a:cubicBezTo>
                    <a:pt x="7516405" y="1435062"/>
                    <a:pt x="7469706" y="1431256"/>
                    <a:pt x="7309980" y="1427189"/>
                  </a:cubicBezTo>
                  <a:cubicBezTo>
                    <a:pt x="7150254" y="1423122"/>
                    <a:pt x="6886329" y="1414373"/>
                    <a:pt x="6536051" y="1427189"/>
                  </a:cubicBezTo>
                  <a:cubicBezTo>
                    <a:pt x="6185773" y="1440005"/>
                    <a:pt x="6198062" y="1408572"/>
                    <a:pt x="5868871" y="1427189"/>
                  </a:cubicBezTo>
                  <a:cubicBezTo>
                    <a:pt x="5539680" y="1445806"/>
                    <a:pt x="5389910" y="1421446"/>
                    <a:pt x="5094942" y="1427189"/>
                  </a:cubicBezTo>
                  <a:cubicBezTo>
                    <a:pt x="4799974" y="1432932"/>
                    <a:pt x="4865749" y="1412477"/>
                    <a:pt x="4641259" y="1427189"/>
                  </a:cubicBezTo>
                  <a:cubicBezTo>
                    <a:pt x="4416769" y="1441901"/>
                    <a:pt x="4363794" y="1432275"/>
                    <a:pt x="4294326" y="1427189"/>
                  </a:cubicBezTo>
                  <a:cubicBezTo>
                    <a:pt x="4224858" y="1422103"/>
                    <a:pt x="4049106" y="1413259"/>
                    <a:pt x="3840643" y="1427189"/>
                  </a:cubicBezTo>
                  <a:cubicBezTo>
                    <a:pt x="3632180" y="1441119"/>
                    <a:pt x="3477594" y="1409853"/>
                    <a:pt x="3173463" y="1427189"/>
                  </a:cubicBezTo>
                  <a:cubicBezTo>
                    <a:pt x="2869332" y="1444525"/>
                    <a:pt x="2570344" y="1394013"/>
                    <a:pt x="2292785" y="1427189"/>
                  </a:cubicBezTo>
                  <a:cubicBezTo>
                    <a:pt x="2015226" y="1460365"/>
                    <a:pt x="1603582" y="1405882"/>
                    <a:pt x="1412107" y="1427189"/>
                  </a:cubicBezTo>
                  <a:cubicBezTo>
                    <a:pt x="1220632" y="1448496"/>
                    <a:pt x="505488" y="1423002"/>
                    <a:pt x="237870" y="1427189"/>
                  </a:cubicBezTo>
                  <a:cubicBezTo>
                    <a:pt x="124088" y="1419343"/>
                    <a:pt x="-8098" y="1294477"/>
                    <a:pt x="0" y="1189319"/>
                  </a:cubicBezTo>
                  <a:cubicBezTo>
                    <a:pt x="15724" y="1076542"/>
                    <a:pt x="13226" y="945212"/>
                    <a:pt x="0" y="742138"/>
                  </a:cubicBezTo>
                  <a:cubicBezTo>
                    <a:pt x="-13226" y="539064"/>
                    <a:pt x="8941" y="432977"/>
                    <a:pt x="0" y="237870"/>
                  </a:cubicBezTo>
                  <a:close/>
                </a:path>
                <a:path w="11150623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397219" y="6102"/>
                    <a:pt x="760504" y="-28413"/>
                    <a:pt x="905050" y="0"/>
                  </a:cubicBezTo>
                  <a:cubicBezTo>
                    <a:pt x="1049596" y="28413"/>
                    <a:pt x="1234879" y="21757"/>
                    <a:pt x="1358733" y="0"/>
                  </a:cubicBezTo>
                  <a:cubicBezTo>
                    <a:pt x="1482587" y="-21757"/>
                    <a:pt x="1671612" y="-13772"/>
                    <a:pt x="1812415" y="0"/>
                  </a:cubicBezTo>
                  <a:cubicBezTo>
                    <a:pt x="1953218" y="13772"/>
                    <a:pt x="2403709" y="7550"/>
                    <a:pt x="2586344" y="0"/>
                  </a:cubicBezTo>
                  <a:cubicBezTo>
                    <a:pt x="2768979" y="-7550"/>
                    <a:pt x="3267286" y="17029"/>
                    <a:pt x="3467022" y="0"/>
                  </a:cubicBezTo>
                  <a:cubicBezTo>
                    <a:pt x="3666758" y="-17029"/>
                    <a:pt x="3822330" y="17240"/>
                    <a:pt x="4134202" y="0"/>
                  </a:cubicBezTo>
                  <a:cubicBezTo>
                    <a:pt x="4446074" y="-17240"/>
                    <a:pt x="4716627" y="21355"/>
                    <a:pt x="5014880" y="0"/>
                  </a:cubicBezTo>
                  <a:cubicBezTo>
                    <a:pt x="5313133" y="-21355"/>
                    <a:pt x="5208746" y="-2605"/>
                    <a:pt x="5361814" y="0"/>
                  </a:cubicBezTo>
                  <a:cubicBezTo>
                    <a:pt x="5514882" y="2605"/>
                    <a:pt x="5764395" y="-17377"/>
                    <a:pt x="5922245" y="0"/>
                  </a:cubicBezTo>
                  <a:cubicBezTo>
                    <a:pt x="6080095" y="17377"/>
                    <a:pt x="6099910" y="-12581"/>
                    <a:pt x="6269179" y="0"/>
                  </a:cubicBezTo>
                  <a:cubicBezTo>
                    <a:pt x="6438448" y="12581"/>
                    <a:pt x="6574340" y="-7321"/>
                    <a:pt x="6829610" y="0"/>
                  </a:cubicBezTo>
                  <a:cubicBezTo>
                    <a:pt x="7084880" y="7321"/>
                    <a:pt x="7296262" y="2315"/>
                    <a:pt x="7603539" y="0"/>
                  </a:cubicBezTo>
                  <a:cubicBezTo>
                    <a:pt x="7910816" y="-2315"/>
                    <a:pt x="7795519" y="-4754"/>
                    <a:pt x="7950473" y="0"/>
                  </a:cubicBezTo>
                  <a:cubicBezTo>
                    <a:pt x="8105427" y="4754"/>
                    <a:pt x="8498323" y="-19261"/>
                    <a:pt x="8831151" y="0"/>
                  </a:cubicBezTo>
                  <a:cubicBezTo>
                    <a:pt x="9163979" y="19261"/>
                    <a:pt x="9331206" y="38143"/>
                    <a:pt x="9605080" y="0"/>
                  </a:cubicBezTo>
                  <a:cubicBezTo>
                    <a:pt x="9878954" y="-38143"/>
                    <a:pt x="9994024" y="-27765"/>
                    <a:pt x="10272260" y="0"/>
                  </a:cubicBezTo>
                  <a:cubicBezTo>
                    <a:pt x="10550496" y="27765"/>
                    <a:pt x="10713900" y="-24598"/>
                    <a:pt x="10912753" y="0"/>
                  </a:cubicBezTo>
                  <a:cubicBezTo>
                    <a:pt x="11059537" y="-20151"/>
                    <a:pt x="11178435" y="109608"/>
                    <a:pt x="11150623" y="237870"/>
                  </a:cubicBezTo>
                  <a:cubicBezTo>
                    <a:pt x="11141265" y="380197"/>
                    <a:pt x="11144593" y="481475"/>
                    <a:pt x="11150623" y="685051"/>
                  </a:cubicBezTo>
                  <a:cubicBezTo>
                    <a:pt x="11156653" y="888627"/>
                    <a:pt x="11155073" y="1013759"/>
                    <a:pt x="11150623" y="1189319"/>
                  </a:cubicBezTo>
                  <a:cubicBezTo>
                    <a:pt x="11158887" y="1319555"/>
                    <a:pt x="11050772" y="1441605"/>
                    <a:pt x="10912753" y="1427189"/>
                  </a:cubicBezTo>
                  <a:cubicBezTo>
                    <a:pt x="10732969" y="1440283"/>
                    <a:pt x="10577827" y="1449391"/>
                    <a:pt x="10459070" y="1427189"/>
                  </a:cubicBezTo>
                  <a:cubicBezTo>
                    <a:pt x="10340313" y="1404987"/>
                    <a:pt x="10025775" y="1452539"/>
                    <a:pt x="9898639" y="1427189"/>
                  </a:cubicBezTo>
                  <a:cubicBezTo>
                    <a:pt x="9771503" y="1401839"/>
                    <a:pt x="9614402" y="1414630"/>
                    <a:pt x="9338208" y="1427189"/>
                  </a:cubicBezTo>
                  <a:cubicBezTo>
                    <a:pt x="9062014" y="1439748"/>
                    <a:pt x="8922266" y="1431326"/>
                    <a:pt x="8777776" y="1427189"/>
                  </a:cubicBezTo>
                  <a:cubicBezTo>
                    <a:pt x="8633286" y="1423052"/>
                    <a:pt x="8508155" y="1441650"/>
                    <a:pt x="8324094" y="1427189"/>
                  </a:cubicBezTo>
                  <a:cubicBezTo>
                    <a:pt x="8140033" y="1412728"/>
                    <a:pt x="8027036" y="1446629"/>
                    <a:pt x="7870411" y="1427189"/>
                  </a:cubicBezTo>
                  <a:cubicBezTo>
                    <a:pt x="7713786" y="1407749"/>
                    <a:pt x="7493881" y="1409399"/>
                    <a:pt x="7203231" y="1427189"/>
                  </a:cubicBezTo>
                  <a:cubicBezTo>
                    <a:pt x="6912581" y="1444979"/>
                    <a:pt x="6957348" y="1411239"/>
                    <a:pt x="6856297" y="1427189"/>
                  </a:cubicBezTo>
                  <a:cubicBezTo>
                    <a:pt x="6755246" y="1443139"/>
                    <a:pt x="6428208" y="1438026"/>
                    <a:pt x="6082368" y="1427189"/>
                  </a:cubicBezTo>
                  <a:cubicBezTo>
                    <a:pt x="5736528" y="1416352"/>
                    <a:pt x="5779303" y="1442199"/>
                    <a:pt x="5628686" y="1427189"/>
                  </a:cubicBezTo>
                  <a:cubicBezTo>
                    <a:pt x="5478069" y="1412179"/>
                    <a:pt x="5390273" y="1429426"/>
                    <a:pt x="5175003" y="1427189"/>
                  </a:cubicBezTo>
                  <a:cubicBezTo>
                    <a:pt x="4959733" y="1424952"/>
                    <a:pt x="4800716" y="1442091"/>
                    <a:pt x="4614572" y="1427189"/>
                  </a:cubicBezTo>
                  <a:cubicBezTo>
                    <a:pt x="4428428" y="1412287"/>
                    <a:pt x="4081745" y="1423535"/>
                    <a:pt x="3947392" y="1427189"/>
                  </a:cubicBezTo>
                  <a:cubicBezTo>
                    <a:pt x="3813039" y="1430843"/>
                    <a:pt x="3385623" y="1444555"/>
                    <a:pt x="3066714" y="1427189"/>
                  </a:cubicBezTo>
                  <a:cubicBezTo>
                    <a:pt x="2747805" y="1409823"/>
                    <a:pt x="2717729" y="1453131"/>
                    <a:pt x="2399534" y="1427189"/>
                  </a:cubicBezTo>
                  <a:cubicBezTo>
                    <a:pt x="2081339" y="1401247"/>
                    <a:pt x="2056570" y="1428325"/>
                    <a:pt x="1945851" y="1427189"/>
                  </a:cubicBezTo>
                  <a:cubicBezTo>
                    <a:pt x="1835132" y="1426053"/>
                    <a:pt x="1745977" y="1430099"/>
                    <a:pt x="1598918" y="1427189"/>
                  </a:cubicBezTo>
                  <a:cubicBezTo>
                    <a:pt x="1451859" y="1424279"/>
                    <a:pt x="1047362" y="1444568"/>
                    <a:pt x="824989" y="1427189"/>
                  </a:cubicBezTo>
                  <a:cubicBezTo>
                    <a:pt x="602616" y="1409810"/>
                    <a:pt x="405300" y="1417420"/>
                    <a:pt x="237870" y="1427189"/>
                  </a:cubicBezTo>
                  <a:cubicBezTo>
                    <a:pt x="98187" y="1404476"/>
                    <a:pt x="-691" y="1315797"/>
                    <a:pt x="0" y="1189319"/>
                  </a:cubicBezTo>
                  <a:cubicBezTo>
                    <a:pt x="-3399" y="1008428"/>
                    <a:pt x="-14334" y="793517"/>
                    <a:pt x="0" y="694566"/>
                  </a:cubicBezTo>
                  <a:cubicBezTo>
                    <a:pt x="14334" y="595615"/>
                    <a:pt x="-5891" y="332543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A9A9E38F-6A3A-4AE7-AB90-A57517831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516" y="1013679"/>
              <a:ext cx="1080280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 đi học, Cao Bá Quát viết chữ rất xấu nên nhiều bài văn dù hay vẫn bị thầy cho điểm kém.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891FE251-C0FC-4F82-85EF-432C3326D80D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D4419B2-0844-4C2A-8920-8044ACCBA286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任意多边形: 形状 245">
              <a:extLst>
                <a:ext uri="{FF2B5EF4-FFF2-40B4-BE49-F238E27FC236}">
                  <a16:creationId xmlns:a16="http://schemas.microsoft.com/office/drawing/2014/main" id="{FEBBCB0C-F602-4B99-B4B1-6780FF4B013A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任意多边形: 形状 247">
              <a:extLst>
                <a:ext uri="{FF2B5EF4-FFF2-40B4-BE49-F238E27FC236}">
                  <a16:creationId xmlns:a16="http://schemas.microsoft.com/office/drawing/2014/main" id="{CBAB2661-509E-4090-9841-980AB48220D6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EE8FEF-694F-43CA-B69A-44B5B4796D81}"/>
              </a:ext>
            </a:extLst>
          </p:cNvPr>
          <p:cNvSpPr txBox="1"/>
          <p:nvPr/>
        </p:nvSpPr>
        <p:spPr>
          <a:xfrm>
            <a:off x="3971956" y="509527"/>
            <a:ext cx="4161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3C77C5"/>
                </a:solidFill>
                <a:latin typeface="UTM Azuki" panose="02040603050506020204" pitchFamily="18" charset="0"/>
              </a:rPr>
              <a:t>Văn hay chữ tốt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1675005E-5A6C-4BED-9BE6-A3532B82F0F2}"/>
              </a:ext>
            </a:extLst>
          </p:cNvPr>
          <p:cNvSpPr/>
          <p:nvPr/>
        </p:nvSpPr>
        <p:spPr>
          <a:xfrm>
            <a:off x="-173654" y="53344"/>
            <a:ext cx="2858405" cy="1017242"/>
          </a:xfrm>
          <a:prstGeom prst="roundRect">
            <a:avLst>
              <a:gd name="adj" fmla="val 1642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D0DAE3F-2E37-42FC-B98E-86D6F6DEA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0" y="3198917"/>
            <a:ext cx="2414021" cy="30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328096"/>
            <a:ext cx="64118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3: Em hãy đặt một câu hỏi để tự hỏi mình.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079" y="1894114"/>
            <a:ext cx="6194919" cy="522043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088"/>
            <a:ext cx="1396744" cy="2044016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858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8BD60FC-0AC6-4D04-A80B-F189590C5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3267"/>
          <a:stretch/>
        </p:blipFill>
        <p:spPr>
          <a:xfrm>
            <a:off x="-227350" y="1082031"/>
            <a:ext cx="5507075" cy="5895415"/>
          </a:xfrm>
          <a:custGeom>
            <a:avLst/>
            <a:gdLst>
              <a:gd name="connsiteX0" fmla="*/ 0 w 4265225"/>
              <a:gd name="connsiteY0" fmla="*/ 0 h 6858000"/>
              <a:gd name="connsiteX1" fmla="*/ 4265225 w 4265225"/>
              <a:gd name="connsiteY1" fmla="*/ 0 h 6858000"/>
              <a:gd name="connsiteX2" fmla="*/ 4265225 w 4265225"/>
              <a:gd name="connsiteY2" fmla="*/ 6858000 h 6858000"/>
              <a:gd name="connsiteX3" fmla="*/ 0 w 426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225" h="6858000">
                <a:moveTo>
                  <a:pt x="0" y="0"/>
                </a:moveTo>
                <a:lnTo>
                  <a:pt x="4265225" y="0"/>
                </a:lnTo>
                <a:lnTo>
                  <a:pt x="42652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5C54FD0-0255-441A-A22E-9594599C8261}"/>
              </a:ext>
            </a:extLst>
          </p:cNvPr>
          <p:cNvSpPr/>
          <p:nvPr/>
        </p:nvSpPr>
        <p:spPr>
          <a:xfrm>
            <a:off x="5863902" y="927876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60181E2-A67A-4151-B6DE-BA36758A2EAE}"/>
              </a:ext>
            </a:extLst>
          </p:cNvPr>
          <p:cNvSpPr/>
          <p:nvPr/>
        </p:nvSpPr>
        <p:spPr>
          <a:xfrm>
            <a:off x="5863902" y="2319354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8963CC4-24B0-40C1-95FF-75F3BA41150A}"/>
              </a:ext>
            </a:extLst>
          </p:cNvPr>
          <p:cNvSpPr/>
          <p:nvPr/>
        </p:nvSpPr>
        <p:spPr>
          <a:xfrm>
            <a:off x="5863902" y="3710832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5B53D5E-A2AB-4361-B94F-1F270B0A3D7E}"/>
              </a:ext>
            </a:extLst>
          </p:cNvPr>
          <p:cNvSpPr/>
          <p:nvPr/>
        </p:nvSpPr>
        <p:spPr>
          <a:xfrm>
            <a:off x="5863902" y="5102310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E3F7FA-7EC2-4D65-9823-B9DC512E95B5}"/>
              </a:ext>
            </a:extLst>
          </p:cNvPr>
          <p:cNvSpPr txBox="1"/>
          <p:nvPr/>
        </p:nvSpPr>
        <p:spPr>
          <a:xfrm>
            <a:off x="6850261" y="1082031"/>
            <a:ext cx="397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để bút ở đâu nhỉ?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E166C9-5397-4814-9B81-15E999A5C68B}"/>
              </a:ext>
            </a:extLst>
          </p:cNvPr>
          <p:cNvSpPr txBox="1"/>
          <p:nvPr/>
        </p:nvSpPr>
        <p:spPr>
          <a:xfrm>
            <a:off x="6850259" y="2269682"/>
            <a:ext cx="3970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Cái kính của mình ở đâu rồi nhỉ?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1C000-9AE8-463A-896F-1F334CC0C09F}"/>
              </a:ext>
            </a:extLst>
          </p:cNvPr>
          <p:cNvSpPr txBox="1"/>
          <p:nvPr/>
        </p:nvSpPr>
        <p:spPr>
          <a:xfrm>
            <a:off x="6752288" y="3669408"/>
            <a:ext cx="416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Tại sao bài này mình lại quên cách làm được nhỉ?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F70E9B-4FE3-4366-B77D-78AB775CCE19}"/>
              </a:ext>
            </a:extLst>
          </p:cNvPr>
          <p:cNvSpPr txBox="1"/>
          <p:nvPr/>
        </p:nvSpPr>
        <p:spPr>
          <a:xfrm>
            <a:off x="6756543" y="5052638"/>
            <a:ext cx="440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Bạn này trông quen quá, mình đã gặp ở đâu rồi nhỉ?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DD5E5045-579D-4AAA-B3A8-B0D321ED71C6}"/>
              </a:ext>
            </a:extLst>
          </p:cNvPr>
          <p:cNvSpPr>
            <a:spLocks noEditPoints="1"/>
          </p:cNvSpPr>
          <p:nvPr/>
        </p:nvSpPr>
        <p:spPr bwMode="auto">
          <a:xfrm>
            <a:off x="4680226" y="2552151"/>
            <a:ext cx="463688" cy="461608"/>
          </a:xfrm>
          <a:custGeom>
            <a:avLst/>
            <a:gdLst>
              <a:gd name="T0" fmla="*/ 269 w 596"/>
              <a:gd name="T1" fmla="*/ 88 h 593"/>
              <a:gd name="T2" fmla="*/ 280 w 596"/>
              <a:gd name="T3" fmla="*/ 507 h 593"/>
              <a:gd name="T4" fmla="*/ 201 w 596"/>
              <a:gd name="T5" fmla="*/ 517 h 593"/>
              <a:gd name="T6" fmla="*/ 190 w 596"/>
              <a:gd name="T7" fmla="*/ 97 h 593"/>
              <a:gd name="T8" fmla="*/ 429 w 596"/>
              <a:gd name="T9" fmla="*/ 367 h 593"/>
              <a:gd name="T10" fmla="*/ 487 w 596"/>
              <a:gd name="T11" fmla="*/ 367 h 593"/>
              <a:gd name="T12" fmla="*/ 504 w 596"/>
              <a:gd name="T13" fmla="*/ 506 h 593"/>
              <a:gd name="T14" fmla="*/ 425 w 596"/>
              <a:gd name="T15" fmla="*/ 518 h 593"/>
              <a:gd name="T16" fmla="*/ 414 w 596"/>
              <a:gd name="T17" fmla="*/ 382 h 593"/>
              <a:gd name="T18" fmla="*/ 23 w 596"/>
              <a:gd name="T19" fmla="*/ 0 h 593"/>
              <a:gd name="T20" fmla="*/ 22 w 596"/>
              <a:gd name="T21" fmla="*/ 0 h 593"/>
              <a:gd name="T22" fmla="*/ 2 w 596"/>
              <a:gd name="T23" fmla="*/ 38 h 593"/>
              <a:gd name="T24" fmla="*/ 12 w 596"/>
              <a:gd name="T25" fmla="*/ 43 h 593"/>
              <a:gd name="T26" fmla="*/ 14 w 596"/>
              <a:gd name="T27" fmla="*/ 569 h 593"/>
              <a:gd name="T28" fmla="*/ 548 w 596"/>
              <a:gd name="T29" fmla="*/ 578 h 593"/>
              <a:gd name="T30" fmla="*/ 551 w 596"/>
              <a:gd name="T31" fmla="*/ 587 h 593"/>
              <a:gd name="T32" fmla="*/ 591 w 596"/>
              <a:gd name="T33" fmla="*/ 574 h 593"/>
              <a:gd name="T34" fmla="*/ 557 w 596"/>
              <a:gd name="T35" fmla="*/ 550 h 593"/>
              <a:gd name="T36" fmla="*/ 551 w 596"/>
              <a:gd name="T37" fmla="*/ 558 h 593"/>
              <a:gd name="T38" fmla="*/ 42 w 596"/>
              <a:gd name="T39" fmla="*/ 561 h 593"/>
              <a:gd name="T40" fmla="*/ 31 w 596"/>
              <a:gd name="T41" fmla="*/ 46 h 593"/>
              <a:gd name="T42" fmla="*/ 39 w 596"/>
              <a:gd name="T43" fmla="*/ 43 h 593"/>
              <a:gd name="T44" fmla="*/ 25 w 596"/>
              <a:gd name="T45" fmla="*/ 4 h 593"/>
              <a:gd name="T46" fmla="*/ 309 w 596"/>
              <a:gd name="T47" fmla="*/ 194 h 593"/>
              <a:gd name="T48" fmla="*/ 380 w 596"/>
              <a:gd name="T49" fmla="*/ 194 h 593"/>
              <a:gd name="T50" fmla="*/ 390 w 596"/>
              <a:gd name="T51" fmla="*/ 509 h 593"/>
              <a:gd name="T52" fmla="*/ 310 w 596"/>
              <a:gd name="T53" fmla="*/ 517 h 593"/>
              <a:gd name="T54" fmla="*/ 300 w 596"/>
              <a:gd name="T55" fmla="*/ 202 h 593"/>
              <a:gd name="T56" fmla="*/ 89 w 596"/>
              <a:gd name="T57" fmla="*/ 302 h 593"/>
              <a:gd name="T58" fmla="*/ 159 w 596"/>
              <a:gd name="T59" fmla="*/ 302 h 593"/>
              <a:gd name="T60" fmla="*/ 169 w 596"/>
              <a:gd name="T61" fmla="*/ 507 h 593"/>
              <a:gd name="T62" fmla="*/ 90 w 596"/>
              <a:gd name="T63" fmla="*/ 517 h 593"/>
              <a:gd name="T64" fmla="*/ 79 w 596"/>
              <a:gd name="T65" fmla="*/ 311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6" h="593">
                <a:moveTo>
                  <a:pt x="199" y="88"/>
                </a:moveTo>
                <a:cubicBezTo>
                  <a:pt x="223" y="88"/>
                  <a:pt x="246" y="88"/>
                  <a:pt x="269" y="88"/>
                </a:cubicBezTo>
                <a:cubicBezTo>
                  <a:pt x="279" y="88"/>
                  <a:pt x="280" y="89"/>
                  <a:pt x="280" y="97"/>
                </a:cubicBezTo>
                <a:cubicBezTo>
                  <a:pt x="280" y="234"/>
                  <a:pt x="280" y="370"/>
                  <a:pt x="280" y="507"/>
                </a:cubicBezTo>
                <a:cubicBezTo>
                  <a:pt x="280" y="516"/>
                  <a:pt x="279" y="517"/>
                  <a:pt x="270" y="517"/>
                </a:cubicBezTo>
                <a:cubicBezTo>
                  <a:pt x="247" y="517"/>
                  <a:pt x="224" y="517"/>
                  <a:pt x="201" y="517"/>
                </a:cubicBezTo>
                <a:cubicBezTo>
                  <a:pt x="192" y="517"/>
                  <a:pt x="190" y="516"/>
                  <a:pt x="190" y="507"/>
                </a:cubicBezTo>
                <a:cubicBezTo>
                  <a:pt x="190" y="371"/>
                  <a:pt x="190" y="234"/>
                  <a:pt x="190" y="97"/>
                </a:cubicBezTo>
                <a:cubicBezTo>
                  <a:pt x="190" y="89"/>
                  <a:pt x="191" y="88"/>
                  <a:pt x="199" y="88"/>
                </a:cubicBezTo>
                <a:close/>
                <a:moveTo>
                  <a:pt x="429" y="367"/>
                </a:moveTo>
                <a:cubicBezTo>
                  <a:pt x="429" y="367"/>
                  <a:pt x="429" y="367"/>
                  <a:pt x="429" y="367"/>
                </a:cubicBezTo>
                <a:cubicBezTo>
                  <a:pt x="448" y="367"/>
                  <a:pt x="468" y="367"/>
                  <a:pt x="487" y="367"/>
                </a:cubicBezTo>
                <a:cubicBezTo>
                  <a:pt x="502" y="367"/>
                  <a:pt x="504" y="368"/>
                  <a:pt x="504" y="382"/>
                </a:cubicBezTo>
                <a:cubicBezTo>
                  <a:pt x="504" y="423"/>
                  <a:pt x="504" y="465"/>
                  <a:pt x="504" y="506"/>
                </a:cubicBezTo>
                <a:cubicBezTo>
                  <a:pt x="504" y="516"/>
                  <a:pt x="503" y="518"/>
                  <a:pt x="494" y="518"/>
                </a:cubicBezTo>
                <a:cubicBezTo>
                  <a:pt x="471" y="518"/>
                  <a:pt x="448" y="518"/>
                  <a:pt x="425" y="518"/>
                </a:cubicBezTo>
                <a:cubicBezTo>
                  <a:pt x="415" y="518"/>
                  <a:pt x="414" y="517"/>
                  <a:pt x="414" y="506"/>
                </a:cubicBezTo>
                <a:cubicBezTo>
                  <a:pt x="414" y="464"/>
                  <a:pt x="414" y="423"/>
                  <a:pt x="414" y="382"/>
                </a:cubicBezTo>
                <a:cubicBezTo>
                  <a:pt x="414" y="368"/>
                  <a:pt x="416" y="367"/>
                  <a:pt x="429" y="367"/>
                </a:cubicBezTo>
                <a:close/>
                <a:moveTo>
                  <a:pt x="23" y="0"/>
                </a:move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1"/>
                  <a:pt x="21" y="2"/>
                  <a:pt x="20" y="4"/>
                </a:cubicBezTo>
                <a:cubicBezTo>
                  <a:pt x="14" y="15"/>
                  <a:pt x="8" y="27"/>
                  <a:pt x="2" y="38"/>
                </a:cubicBezTo>
                <a:cubicBezTo>
                  <a:pt x="0" y="42"/>
                  <a:pt x="1" y="43"/>
                  <a:pt x="6" y="43"/>
                </a:cubicBezTo>
                <a:cubicBezTo>
                  <a:pt x="8" y="43"/>
                  <a:pt x="10" y="43"/>
                  <a:pt x="12" y="43"/>
                </a:cubicBezTo>
                <a:cubicBezTo>
                  <a:pt x="14" y="43"/>
                  <a:pt x="14" y="44"/>
                  <a:pt x="14" y="46"/>
                </a:cubicBezTo>
                <a:cubicBezTo>
                  <a:pt x="14" y="220"/>
                  <a:pt x="14" y="395"/>
                  <a:pt x="14" y="569"/>
                </a:cubicBezTo>
                <a:cubicBezTo>
                  <a:pt x="14" y="576"/>
                  <a:pt x="16" y="578"/>
                  <a:pt x="25" y="578"/>
                </a:cubicBezTo>
                <a:cubicBezTo>
                  <a:pt x="200" y="578"/>
                  <a:pt x="374" y="578"/>
                  <a:pt x="548" y="578"/>
                </a:cubicBezTo>
                <a:cubicBezTo>
                  <a:pt x="551" y="578"/>
                  <a:pt x="551" y="579"/>
                  <a:pt x="551" y="581"/>
                </a:cubicBezTo>
                <a:cubicBezTo>
                  <a:pt x="551" y="583"/>
                  <a:pt x="551" y="585"/>
                  <a:pt x="551" y="587"/>
                </a:cubicBezTo>
                <a:cubicBezTo>
                  <a:pt x="551" y="592"/>
                  <a:pt x="553" y="593"/>
                  <a:pt x="556" y="591"/>
                </a:cubicBezTo>
                <a:cubicBezTo>
                  <a:pt x="568" y="585"/>
                  <a:pt x="579" y="580"/>
                  <a:pt x="591" y="574"/>
                </a:cubicBezTo>
                <a:cubicBezTo>
                  <a:pt x="596" y="571"/>
                  <a:pt x="595" y="570"/>
                  <a:pt x="591" y="568"/>
                </a:cubicBezTo>
                <a:cubicBezTo>
                  <a:pt x="579" y="562"/>
                  <a:pt x="568" y="556"/>
                  <a:pt x="557" y="550"/>
                </a:cubicBezTo>
                <a:cubicBezTo>
                  <a:pt x="552" y="548"/>
                  <a:pt x="551" y="548"/>
                  <a:pt x="551" y="554"/>
                </a:cubicBezTo>
                <a:cubicBezTo>
                  <a:pt x="551" y="556"/>
                  <a:pt x="551" y="557"/>
                  <a:pt x="551" y="558"/>
                </a:cubicBezTo>
                <a:cubicBezTo>
                  <a:pt x="551" y="561"/>
                  <a:pt x="551" y="561"/>
                  <a:pt x="548" y="561"/>
                </a:cubicBezTo>
                <a:cubicBezTo>
                  <a:pt x="379" y="561"/>
                  <a:pt x="210" y="561"/>
                  <a:pt x="42" y="561"/>
                </a:cubicBezTo>
                <a:cubicBezTo>
                  <a:pt x="34" y="561"/>
                  <a:pt x="31" y="560"/>
                  <a:pt x="31" y="552"/>
                </a:cubicBezTo>
                <a:cubicBezTo>
                  <a:pt x="31" y="383"/>
                  <a:pt x="31" y="215"/>
                  <a:pt x="31" y="46"/>
                </a:cubicBezTo>
                <a:cubicBezTo>
                  <a:pt x="31" y="43"/>
                  <a:pt x="32" y="43"/>
                  <a:pt x="35" y="43"/>
                </a:cubicBezTo>
                <a:cubicBezTo>
                  <a:pt x="36" y="43"/>
                  <a:pt x="38" y="43"/>
                  <a:pt x="39" y="43"/>
                </a:cubicBezTo>
                <a:cubicBezTo>
                  <a:pt x="45" y="43"/>
                  <a:pt x="45" y="42"/>
                  <a:pt x="43" y="37"/>
                </a:cubicBezTo>
                <a:cubicBezTo>
                  <a:pt x="37" y="26"/>
                  <a:pt x="31" y="15"/>
                  <a:pt x="25" y="4"/>
                </a:cubicBezTo>
                <a:cubicBezTo>
                  <a:pt x="24" y="2"/>
                  <a:pt x="24" y="1"/>
                  <a:pt x="23" y="0"/>
                </a:cubicBezTo>
                <a:close/>
                <a:moveTo>
                  <a:pt x="309" y="194"/>
                </a:moveTo>
                <a:cubicBezTo>
                  <a:pt x="309" y="194"/>
                  <a:pt x="309" y="194"/>
                  <a:pt x="309" y="194"/>
                </a:cubicBezTo>
                <a:cubicBezTo>
                  <a:pt x="332" y="194"/>
                  <a:pt x="356" y="194"/>
                  <a:pt x="380" y="194"/>
                </a:cubicBezTo>
                <a:cubicBezTo>
                  <a:pt x="389" y="194"/>
                  <a:pt x="390" y="195"/>
                  <a:pt x="390" y="201"/>
                </a:cubicBezTo>
                <a:cubicBezTo>
                  <a:pt x="390" y="304"/>
                  <a:pt x="390" y="406"/>
                  <a:pt x="390" y="509"/>
                </a:cubicBezTo>
                <a:cubicBezTo>
                  <a:pt x="390" y="516"/>
                  <a:pt x="387" y="517"/>
                  <a:pt x="379" y="517"/>
                </a:cubicBezTo>
                <a:cubicBezTo>
                  <a:pt x="356" y="517"/>
                  <a:pt x="333" y="517"/>
                  <a:pt x="310" y="517"/>
                </a:cubicBezTo>
                <a:cubicBezTo>
                  <a:pt x="300" y="517"/>
                  <a:pt x="300" y="516"/>
                  <a:pt x="300" y="508"/>
                </a:cubicBezTo>
                <a:cubicBezTo>
                  <a:pt x="300" y="406"/>
                  <a:pt x="300" y="304"/>
                  <a:pt x="300" y="202"/>
                </a:cubicBezTo>
                <a:cubicBezTo>
                  <a:pt x="300" y="194"/>
                  <a:pt x="300" y="194"/>
                  <a:pt x="309" y="194"/>
                </a:cubicBezTo>
                <a:close/>
                <a:moveTo>
                  <a:pt x="89" y="302"/>
                </a:moveTo>
                <a:cubicBezTo>
                  <a:pt x="89" y="302"/>
                  <a:pt x="89" y="302"/>
                  <a:pt x="89" y="302"/>
                </a:cubicBezTo>
                <a:cubicBezTo>
                  <a:pt x="112" y="302"/>
                  <a:pt x="136" y="302"/>
                  <a:pt x="159" y="302"/>
                </a:cubicBezTo>
                <a:cubicBezTo>
                  <a:pt x="168" y="302"/>
                  <a:pt x="169" y="302"/>
                  <a:pt x="169" y="311"/>
                </a:cubicBezTo>
                <a:cubicBezTo>
                  <a:pt x="169" y="377"/>
                  <a:pt x="169" y="442"/>
                  <a:pt x="169" y="507"/>
                </a:cubicBezTo>
                <a:cubicBezTo>
                  <a:pt x="169" y="516"/>
                  <a:pt x="168" y="517"/>
                  <a:pt x="160" y="517"/>
                </a:cubicBezTo>
                <a:cubicBezTo>
                  <a:pt x="137" y="517"/>
                  <a:pt x="113" y="517"/>
                  <a:pt x="90" y="517"/>
                </a:cubicBezTo>
                <a:cubicBezTo>
                  <a:pt x="81" y="517"/>
                  <a:pt x="79" y="516"/>
                  <a:pt x="79" y="507"/>
                </a:cubicBezTo>
                <a:cubicBezTo>
                  <a:pt x="79" y="442"/>
                  <a:pt x="79" y="376"/>
                  <a:pt x="79" y="311"/>
                </a:cubicBezTo>
                <a:cubicBezTo>
                  <a:pt x="79" y="302"/>
                  <a:pt x="80" y="302"/>
                  <a:pt x="89" y="30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6978763-EB69-45E3-AF44-A0E4605B700E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265859FA-FAC7-4462-B1E2-15A799CBA549}"/>
              </a:ext>
            </a:extLst>
          </p:cNvPr>
          <p:cNvSpPr txBox="1"/>
          <p:nvPr/>
        </p:nvSpPr>
        <p:spPr>
          <a:xfrm>
            <a:off x="0" y="878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667C37E-C776-44EE-A4DA-25D4330765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7" name="矩形: 圆角 19">
            <a:extLst>
              <a:ext uri="{FF2B5EF4-FFF2-40B4-BE49-F238E27FC236}">
                <a16:creationId xmlns:a16="http://schemas.microsoft.com/office/drawing/2014/main" id="{AB380766-B838-463E-92A3-324C3A9B2E4A}"/>
              </a:ext>
            </a:extLst>
          </p:cNvPr>
          <p:cNvSpPr/>
          <p:nvPr/>
        </p:nvSpPr>
        <p:spPr>
          <a:xfrm>
            <a:off x="1078745" y="64789"/>
            <a:ext cx="2858405" cy="1017242"/>
          </a:xfrm>
          <a:prstGeom prst="roundRect">
            <a:avLst>
              <a:gd name="adj" fmla="val 16423"/>
            </a:avLst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4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2A886B0-D27A-43D5-B6BE-7024C8FD99ED}"/>
              </a:ext>
            </a:extLst>
          </p:cNvPr>
          <p:cNvSpPr/>
          <p:nvPr/>
        </p:nvSpPr>
        <p:spPr>
          <a:xfrm>
            <a:off x="-1045667" y="-1285936"/>
            <a:ext cx="14059812" cy="715702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rgbClr val="D5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D48193-B8EF-485E-BC98-0A747704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 flipV="1">
            <a:off x="4295140" y="-1038860"/>
            <a:ext cx="360172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FC7E69-100A-4799-8589-C80D0F805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201109"/>
            <a:ext cx="3939620" cy="4051017"/>
          </a:xfrm>
          <a:prstGeom prst="rect">
            <a:avLst/>
          </a:prstGeom>
        </p:spPr>
      </p:pic>
      <p:sp>
        <p:nvSpPr>
          <p:cNvPr id="31" name="椭圆 4">
            <a:extLst>
              <a:ext uri="{FF2B5EF4-FFF2-40B4-BE49-F238E27FC236}">
                <a16:creationId xmlns:a16="http://schemas.microsoft.com/office/drawing/2014/main" id="{78D020C5-19F4-40B6-99E4-477FA5C2F6C8}"/>
              </a:ext>
            </a:extLst>
          </p:cNvPr>
          <p:cNvSpPr/>
          <p:nvPr/>
        </p:nvSpPr>
        <p:spPr>
          <a:xfrm>
            <a:off x="4130522" y="1605573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32" name="椭圆 5">
            <a:extLst>
              <a:ext uri="{FF2B5EF4-FFF2-40B4-BE49-F238E27FC236}">
                <a16:creationId xmlns:a16="http://schemas.microsoft.com/office/drawing/2014/main" id="{BF9AD68D-97A2-4C39-8F0D-24AF5FF9BB4F}"/>
              </a:ext>
            </a:extLst>
          </p:cNvPr>
          <p:cNvSpPr/>
          <p:nvPr/>
        </p:nvSpPr>
        <p:spPr>
          <a:xfrm>
            <a:off x="4130522" y="2997051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AE6E8-6C71-461A-968A-5ECEDACD2D26}"/>
              </a:ext>
            </a:extLst>
          </p:cNvPr>
          <p:cNvGrpSpPr/>
          <p:nvPr/>
        </p:nvGrpSpPr>
        <p:grpSpPr>
          <a:xfrm>
            <a:off x="-2020299" y="407344"/>
            <a:ext cx="8280318" cy="1140861"/>
            <a:chOff x="46652" y="1558681"/>
            <a:chExt cx="9811295" cy="1140861"/>
          </a:xfrm>
          <a:noFill/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00DAF6-8F31-4DC7-B2F5-E1A66D9FE8CB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DẶN DÒ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620B6-FB4F-45B6-B742-1B77BB6B0018}"/>
                </a:ext>
              </a:extLst>
            </p:cNvPr>
            <p:cNvSpPr txBox="1"/>
            <p:nvPr/>
          </p:nvSpPr>
          <p:spPr>
            <a:xfrm>
              <a:off x="136097" y="1558681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DẶN DÒ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B941DF6-29E5-42FD-8BAA-0B707446E7AE}"/>
              </a:ext>
            </a:extLst>
          </p:cNvPr>
          <p:cNvSpPr txBox="1"/>
          <p:nvPr/>
        </p:nvSpPr>
        <p:spPr>
          <a:xfrm>
            <a:off x="5302776" y="1740460"/>
            <a:ext cx="251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ghi nhớ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11A532-C2CD-4E31-B0F9-6DDC7E583466}"/>
              </a:ext>
            </a:extLst>
          </p:cNvPr>
          <p:cNvSpPr txBox="1"/>
          <p:nvPr/>
        </p:nvSpPr>
        <p:spPr>
          <a:xfrm>
            <a:off x="5302775" y="3198479"/>
            <a:ext cx="449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75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725676" y="4929060"/>
              <a:ext cx="2321579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KTUTS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323792" y="1697476"/>
            <a:ext cx="8304466" cy="1122832"/>
            <a:chOff x="-71406" y="1591546"/>
            <a:chExt cx="9839908" cy="1122832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CHÚC EM HỌC TỐT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CHÚC EM HỌC TỐT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847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8244"/>
              <a:gd name="adj2" fmla="val -16904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817951"/>
            <a:ext cx="6411805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gradFill>
                  <a:gsLst>
                    <a:gs pos="14000">
                      <a:srgbClr val="C00000"/>
                    </a:gs>
                    <a:gs pos="51000">
                      <a:srgbClr val="FF5151"/>
                    </a:gs>
                    <a:gs pos="89000">
                      <a:srgbClr val="C00000"/>
                    </a:gs>
                  </a:gsLst>
                  <a:lin ang="5400000" scaled="0"/>
                </a:gradFill>
                <a:latin typeface="UVN Binh Duong" pitchFamily="2" charset="0"/>
              </a:rPr>
              <a:t>CÂU HỎI </a:t>
            </a:r>
            <a:r>
              <a:rPr lang="en-US" sz="6600" b="1">
                <a:gradFill>
                  <a:gsLst>
                    <a:gs pos="14000">
                      <a:srgbClr val="FFA500"/>
                    </a:gs>
                    <a:gs pos="51000">
                      <a:srgbClr val="FFD500"/>
                    </a:gs>
                    <a:gs pos="89000">
                      <a:srgbClr val="FFA600"/>
                    </a:gs>
                  </a:gsLst>
                  <a:lin ang="5400000" scaled="0"/>
                </a:gradFill>
                <a:latin typeface="UVN Binh Duong" pitchFamily="2" charset="0"/>
              </a:rPr>
              <a:t>VÀ</a:t>
            </a:r>
            <a:r>
              <a:rPr lang="en-US" sz="6600" b="1">
                <a:solidFill>
                  <a:srgbClr val="FFA600"/>
                </a:solidFill>
                <a:latin typeface="UVN Binh Duong" pitchFamily="2" charset="0"/>
              </a:rPr>
              <a:t> </a:t>
            </a:r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DẤU CHẤM HỎI</a:t>
            </a:r>
            <a:endParaRPr lang="en-US" sz="6600" b="1" dirty="0">
              <a:gradFill>
                <a:gsLst>
                  <a:gs pos="6000">
                    <a:srgbClr val="161E54"/>
                  </a:gs>
                  <a:gs pos="55000">
                    <a:srgbClr val="3F6CC1"/>
                  </a:gs>
                  <a:gs pos="88000">
                    <a:srgbClr val="161E54"/>
                  </a:gs>
                </a:gsLst>
                <a:lin ang="5400000" scaled="0"/>
              </a:gradFill>
              <a:latin typeface="UVN Binh Duong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64" y="0"/>
            <a:ext cx="2123014" cy="23076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713" y="1095076"/>
            <a:ext cx="5987198" cy="5987198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32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390019-996B-43BA-9D2F-D9DBDDF4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05126"/>
            <a:ext cx="3876675" cy="395287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5068EB7-1087-4539-9AB0-D6843C74E12F}"/>
              </a:ext>
            </a:extLst>
          </p:cNvPr>
          <p:cNvGrpSpPr/>
          <p:nvPr/>
        </p:nvGrpSpPr>
        <p:grpSpPr>
          <a:xfrm>
            <a:off x="4208953" y="833953"/>
            <a:ext cx="7353394" cy="1896236"/>
            <a:chOff x="4772482" y="926174"/>
            <a:chExt cx="7353394" cy="18962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2BACC89-6A19-45EF-9AF8-706FC56A2562}"/>
                </a:ext>
              </a:extLst>
            </p:cNvPr>
            <p:cNvSpPr/>
            <p:nvPr/>
          </p:nvSpPr>
          <p:spPr>
            <a:xfrm>
              <a:off x="4772482" y="926174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96146C09-D917-484C-874D-18286E35A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lại các câu hỏi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bài tập đọc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tìm đường lên các vì sao.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3A1C28-81B9-404A-8541-C358E781D613}"/>
              </a:ext>
            </a:extLst>
          </p:cNvPr>
          <p:cNvGrpSpPr/>
          <p:nvPr/>
        </p:nvGrpSpPr>
        <p:grpSpPr>
          <a:xfrm>
            <a:off x="4208953" y="3642358"/>
            <a:ext cx="7245348" cy="1896236"/>
            <a:chOff x="4208953" y="3642358"/>
            <a:chExt cx="7245348" cy="189623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0B6F115-49AB-4A4B-8510-6DA275ABC5D0}"/>
                </a:ext>
              </a:extLst>
            </p:cNvPr>
            <p:cNvSpPr/>
            <p:nvPr/>
          </p:nvSpPr>
          <p:spPr>
            <a:xfrm>
              <a:off x="4208953" y="3642358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1109637 w 7245348"/>
                <a:gd name="connsiteY2" fmla="*/ 0 h 1896236"/>
                <a:gd name="connsiteX3" fmla="*/ 1837095 w 7245348"/>
                <a:gd name="connsiteY3" fmla="*/ 0 h 1896236"/>
                <a:gd name="connsiteX4" fmla="*/ 2432288 w 7245348"/>
                <a:gd name="connsiteY4" fmla="*/ 0 h 1896236"/>
                <a:gd name="connsiteX5" fmla="*/ 2895216 w 7245348"/>
                <a:gd name="connsiteY5" fmla="*/ 0 h 1896236"/>
                <a:gd name="connsiteX6" fmla="*/ 3688807 w 7245348"/>
                <a:gd name="connsiteY6" fmla="*/ 0 h 1896236"/>
                <a:gd name="connsiteX7" fmla="*/ 4284000 w 7245348"/>
                <a:gd name="connsiteY7" fmla="*/ 0 h 1896236"/>
                <a:gd name="connsiteX8" fmla="*/ 4945325 w 7245348"/>
                <a:gd name="connsiteY8" fmla="*/ 0 h 1896236"/>
                <a:gd name="connsiteX9" fmla="*/ 5408253 w 7245348"/>
                <a:gd name="connsiteY9" fmla="*/ 0 h 1896236"/>
                <a:gd name="connsiteX10" fmla="*/ 6069579 w 7245348"/>
                <a:gd name="connsiteY10" fmla="*/ 0 h 1896236"/>
                <a:gd name="connsiteX11" fmla="*/ 6929302 w 7245348"/>
                <a:gd name="connsiteY11" fmla="*/ 0 h 1896236"/>
                <a:gd name="connsiteX12" fmla="*/ 7245348 w 7245348"/>
                <a:gd name="connsiteY12" fmla="*/ 316046 h 1896236"/>
                <a:gd name="connsiteX13" fmla="*/ 7245348 w 7245348"/>
                <a:gd name="connsiteY13" fmla="*/ 948118 h 1896236"/>
                <a:gd name="connsiteX14" fmla="*/ 7245348 w 7245348"/>
                <a:gd name="connsiteY14" fmla="*/ 1580190 h 1896236"/>
                <a:gd name="connsiteX15" fmla="*/ 6929302 w 7245348"/>
                <a:gd name="connsiteY15" fmla="*/ 1896236 h 1896236"/>
                <a:gd name="connsiteX16" fmla="*/ 6267976 w 7245348"/>
                <a:gd name="connsiteY16" fmla="*/ 1896236 h 1896236"/>
                <a:gd name="connsiteX17" fmla="*/ 5805048 w 7245348"/>
                <a:gd name="connsiteY17" fmla="*/ 1896236 h 1896236"/>
                <a:gd name="connsiteX18" fmla="*/ 5342121 w 7245348"/>
                <a:gd name="connsiteY18" fmla="*/ 1896236 h 1896236"/>
                <a:gd name="connsiteX19" fmla="*/ 4813060 w 7245348"/>
                <a:gd name="connsiteY19" fmla="*/ 1896236 h 1896236"/>
                <a:gd name="connsiteX20" fmla="*/ 4151734 w 7245348"/>
                <a:gd name="connsiteY20" fmla="*/ 1896236 h 1896236"/>
                <a:gd name="connsiteX21" fmla="*/ 3688807 w 7245348"/>
                <a:gd name="connsiteY21" fmla="*/ 1896236 h 1896236"/>
                <a:gd name="connsiteX22" fmla="*/ 3225879 w 7245348"/>
                <a:gd name="connsiteY22" fmla="*/ 1896236 h 1896236"/>
                <a:gd name="connsiteX23" fmla="*/ 2564553 w 7245348"/>
                <a:gd name="connsiteY23" fmla="*/ 1896236 h 1896236"/>
                <a:gd name="connsiteX24" fmla="*/ 1903227 w 7245348"/>
                <a:gd name="connsiteY24" fmla="*/ 1896236 h 1896236"/>
                <a:gd name="connsiteX25" fmla="*/ 124190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35477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452" y="134219"/>
                    <a:pt x="183293" y="-5994"/>
                    <a:pt x="316046" y="0"/>
                  </a:cubicBezTo>
                  <a:cubicBezTo>
                    <a:pt x="651119" y="-36342"/>
                    <a:pt x="796278" y="-37014"/>
                    <a:pt x="1109637" y="0"/>
                  </a:cubicBezTo>
                  <a:cubicBezTo>
                    <a:pt x="1422996" y="37014"/>
                    <a:pt x="1648810" y="8577"/>
                    <a:pt x="1837095" y="0"/>
                  </a:cubicBezTo>
                  <a:cubicBezTo>
                    <a:pt x="2025380" y="-8577"/>
                    <a:pt x="2143084" y="13678"/>
                    <a:pt x="2432288" y="0"/>
                  </a:cubicBezTo>
                  <a:cubicBezTo>
                    <a:pt x="2721492" y="-13678"/>
                    <a:pt x="2747816" y="4633"/>
                    <a:pt x="2895216" y="0"/>
                  </a:cubicBezTo>
                  <a:cubicBezTo>
                    <a:pt x="3042616" y="-4633"/>
                    <a:pt x="3345981" y="2082"/>
                    <a:pt x="3688807" y="0"/>
                  </a:cubicBezTo>
                  <a:cubicBezTo>
                    <a:pt x="4031633" y="-2082"/>
                    <a:pt x="4064316" y="25283"/>
                    <a:pt x="4284000" y="0"/>
                  </a:cubicBezTo>
                  <a:cubicBezTo>
                    <a:pt x="4503684" y="-25283"/>
                    <a:pt x="4767976" y="13672"/>
                    <a:pt x="4945325" y="0"/>
                  </a:cubicBezTo>
                  <a:cubicBezTo>
                    <a:pt x="5122674" y="-13672"/>
                    <a:pt x="5312079" y="19518"/>
                    <a:pt x="5408253" y="0"/>
                  </a:cubicBezTo>
                  <a:cubicBezTo>
                    <a:pt x="5504427" y="-19518"/>
                    <a:pt x="5764078" y="16522"/>
                    <a:pt x="6069579" y="0"/>
                  </a:cubicBezTo>
                  <a:cubicBezTo>
                    <a:pt x="6375080" y="-16522"/>
                    <a:pt x="6524909" y="4468"/>
                    <a:pt x="6929302" y="0"/>
                  </a:cubicBezTo>
                  <a:cubicBezTo>
                    <a:pt x="7101465" y="4531"/>
                    <a:pt x="7226024" y="153342"/>
                    <a:pt x="7245348" y="316046"/>
                  </a:cubicBezTo>
                  <a:cubicBezTo>
                    <a:pt x="7258176" y="575076"/>
                    <a:pt x="7270242" y="681538"/>
                    <a:pt x="7245348" y="948118"/>
                  </a:cubicBezTo>
                  <a:cubicBezTo>
                    <a:pt x="7220454" y="1214698"/>
                    <a:pt x="7213824" y="1380770"/>
                    <a:pt x="7245348" y="1580190"/>
                  </a:cubicBezTo>
                  <a:cubicBezTo>
                    <a:pt x="7242507" y="1729587"/>
                    <a:pt x="7117272" y="1859369"/>
                    <a:pt x="6929302" y="1896236"/>
                  </a:cubicBezTo>
                  <a:cubicBezTo>
                    <a:pt x="6664435" y="1887342"/>
                    <a:pt x="6462929" y="1876773"/>
                    <a:pt x="6267976" y="1896236"/>
                  </a:cubicBezTo>
                  <a:cubicBezTo>
                    <a:pt x="6073023" y="1915699"/>
                    <a:pt x="5966675" y="1896747"/>
                    <a:pt x="5805048" y="1896236"/>
                  </a:cubicBezTo>
                  <a:cubicBezTo>
                    <a:pt x="5643421" y="1895725"/>
                    <a:pt x="5463127" y="1905580"/>
                    <a:pt x="5342121" y="1896236"/>
                  </a:cubicBezTo>
                  <a:cubicBezTo>
                    <a:pt x="5221115" y="1886892"/>
                    <a:pt x="4947808" y="1910091"/>
                    <a:pt x="4813060" y="1896236"/>
                  </a:cubicBezTo>
                  <a:cubicBezTo>
                    <a:pt x="4678312" y="1882381"/>
                    <a:pt x="4465591" y="1887304"/>
                    <a:pt x="4151734" y="1896236"/>
                  </a:cubicBezTo>
                  <a:cubicBezTo>
                    <a:pt x="3837877" y="1905168"/>
                    <a:pt x="3792671" y="1899476"/>
                    <a:pt x="3688807" y="1896236"/>
                  </a:cubicBezTo>
                  <a:cubicBezTo>
                    <a:pt x="3584943" y="1892996"/>
                    <a:pt x="3370891" y="1885096"/>
                    <a:pt x="3225879" y="1896236"/>
                  </a:cubicBezTo>
                  <a:cubicBezTo>
                    <a:pt x="3080867" y="1907376"/>
                    <a:pt x="2729251" y="1902449"/>
                    <a:pt x="2564553" y="1896236"/>
                  </a:cubicBezTo>
                  <a:cubicBezTo>
                    <a:pt x="2399855" y="1890023"/>
                    <a:pt x="2062409" y="1916022"/>
                    <a:pt x="1903227" y="1896236"/>
                  </a:cubicBezTo>
                  <a:cubicBezTo>
                    <a:pt x="1744045" y="1876450"/>
                    <a:pt x="1562267" y="1901240"/>
                    <a:pt x="1241902" y="1896236"/>
                  </a:cubicBezTo>
                  <a:cubicBezTo>
                    <a:pt x="921538" y="1891232"/>
                    <a:pt x="643340" y="1872370"/>
                    <a:pt x="316046" y="1896236"/>
                  </a:cubicBezTo>
                  <a:cubicBezTo>
                    <a:pt x="141414" y="1888802"/>
                    <a:pt x="1688" y="1758909"/>
                    <a:pt x="0" y="1580190"/>
                  </a:cubicBezTo>
                  <a:cubicBezTo>
                    <a:pt x="16449" y="1396992"/>
                    <a:pt x="-21282" y="1194957"/>
                    <a:pt x="0" y="935477"/>
                  </a:cubicBezTo>
                  <a:cubicBezTo>
                    <a:pt x="21282" y="675997"/>
                    <a:pt x="-13496" y="492352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-16068" y="106230"/>
                    <a:pt x="175693" y="18539"/>
                    <a:pt x="316046" y="0"/>
                  </a:cubicBezTo>
                  <a:cubicBezTo>
                    <a:pt x="540854" y="-17417"/>
                    <a:pt x="832566" y="-278"/>
                    <a:pt x="977372" y="0"/>
                  </a:cubicBezTo>
                  <a:cubicBezTo>
                    <a:pt x="1122178" y="278"/>
                    <a:pt x="1365724" y="-4745"/>
                    <a:pt x="1506432" y="0"/>
                  </a:cubicBezTo>
                  <a:cubicBezTo>
                    <a:pt x="1647140" y="4745"/>
                    <a:pt x="1780127" y="10085"/>
                    <a:pt x="1969360" y="0"/>
                  </a:cubicBezTo>
                  <a:cubicBezTo>
                    <a:pt x="2158593" y="-10085"/>
                    <a:pt x="2379010" y="13426"/>
                    <a:pt x="2498420" y="0"/>
                  </a:cubicBezTo>
                  <a:cubicBezTo>
                    <a:pt x="2617830" y="-13426"/>
                    <a:pt x="2806986" y="-19601"/>
                    <a:pt x="3027481" y="0"/>
                  </a:cubicBezTo>
                  <a:cubicBezTo>
                    <a:pt x="3247976" y="19601"/>
                    <a:pt x="3542856" y="2801"/>
                    <a:pt x="3821072" y="0"/>
                  </a:cubicBezTo>
                  <a:cubicBezTo>
                    <a:pt x="4099288" y="-2801"/>
                    <a:pt x="4314236" y="15665"/>
                    <a:pt x="4614662" y="0"/>
                  </a:cubicBezTo>
                  <a:cubicBezTo>
                    <a:pt x="4915088" y="-15665"/>
                    <a:pt x="5017127" y="20775"/>
                    <a:pt x="5342121" y="0"/>
                  </a:cubicBezTo>
                  <a:cubicBezTo>
                    <a:pt x="5667115" y="-20775"/>
                    <a:pt x="5730907" y="-16767"/>
                    <a:pt x="5937314" y="0"/>
                  </a:cubicBezTo>
                  <a:cubicBezTo>
                    <a:pt x="6143721" y="16767"/>
                    <a:pt x="6657804" y="-15597"/>
                    <a:pt x="6929302" y="0"/>
                  </a:cubicBezTo>
                  <a:cubicBezTo>
                    <a:pt x="7091507" y="-23390"/>
                    <a:pt x="7241532" y="159288"/>
                    <a:pt x="7245348" y="316046"/>
                  </a:cubicBezTo>
                  <a:cubicBezTo>
                    <a:pt x="7236627" y="583359"/>
                    <a:pt x="7254654" y="787501"/>
                    <a:pt x="7245348" y="960759"/>
                  </a:cubicBezTo>
                  <a:cubicBezTo>
                    <a:pt x="7236042" y="1134017"/>
                    <a:pt x="7248793" y="1359387"/>
                    <a:pt x="7245348" y="1580190"/>
                  </a:cubicBezTo>
                  <a:cubicBezTo>
                    <a:pt x="7236523" y="1759136"/>
                    <a:pt x="7104594" y="1928367"/>
                    <a:pt x="6929302" y="1896236"/>
                  </a:cubicBezTo>
                  <a:cubicBezTo>
                    <a:pt x="6632108" y="1901579"/>
                    <a:pt x="6452265" y="1863215"/>
                    <a:pt x="6135711" y="1896236"/>
                  </a:cubicBezTo>
                  <a:cubicBezTo>
                    <a:pt x="5819157" y="1929257"/>
                    <a:pt x="5554959" y="1886417"/>
                    <a:pt x="5342121" y="1896236"/>
                  </a:cubicBezTo>
                  <a:cubicBezTo>
                    <a:pt x="5129283" y="1906056"/>
                    <a:pt x="4875287" y="1872775"/>
                    <a:pt x="4746928" y="1896236"/>
                  </a:cubicBezTo>
                  <a:cubicBezTo>
                    <a:pt x="4618569" y="1919697"/>
                    <a:pt x="4178447" y="1930968"/>
                    <a:pt x="3953337" y="1896236"/>
                  </a:cubicBezTo>
                  <a:cubicBezTo>
                    <a:pt x="3728227" y="1861504"/>
                    <a:pt x="3518684" y="1890858"/>
                    <a:pt x="3225879" y="1896236"/>
                  </a:cubicBezTo>
                  <a:cubicBezTo>
                    <a:pt x="2933074" y="1901614"/>
                    <a:pt x="2776384" y="1888774"/>
                    <a:pt x="2630686" y="1896236"/>
                  </a:cubicBezTo>
                  <a:cubicBezTo>
                    <a:pt x="2484988" y="1903698"/>
                    <a:pt x="2321641" y="1899214"/>
                    <a:pt x="2035493" y="1896236"/>
                  </a:cubicBezTo>
                  <a:cubicBezTo>
                    <a:pt x="1749345" y="1893258"/>
                    <a:pt x="1601916" y="1912586"/>
                    <a:pt x="1374167" y="1896236"/>
                  </a:cubicBezTo>
                  <a:cubicBezTo>
                    <a:pt x="1146418" y="1879886"/>
                    <a:pt x="650151" y="1921560"/>
                    <a:pt x="316046" y="1896236"/>
                  </a:cubicBezTo>
                  <a:cubicBezTo>
                    <a:pt x="111922" y="1906061"/>
                    <a:pt x="-12335" y="1719094"/>
                    <a:pt x="0" y="1580190"/>
                  </a:cubicBezTo>
                  <a:cubicBezTo>
                    <a:pt x="10404" y="1295280"/>
                    <a:pt x="20184" y="1255549"/>
                    <a:pt x="0" y="960759"/>
                  </a:cubicBezTo>
                  <a:cubicBezTo>
                    <a:pt x="-20184" y="665969"/>
                    <a:pt x="-8862" y="465054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A5862"/>
              </a:solidFill>
              <a:extLst>
                <a:ext uri="{C807C97D-BFC1-408E-A445-0C87EB9F89A2}">
                  <ask:lineSketchStyleProps xmlns:ask="http://schemas.microsoft.com/office/drawing/2018/sketchyshapes" xmlns="" sd="35536925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9EB1D333-5825-4652-84F1-681C4762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854" y="4036754"/>
              <a:ext cx="664180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Các câu hỏi ấy là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hỏi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54D4F89-E826-4371-95C6-8A44A8B34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7" t="39273" r="578" b="50858"/>
          <a:stretch/>
        </p:blipFill>
        <p:spPr>
          <a:xfrm rot="19675605">
            <a:off x="3679145" y="-67522"/>
            <a:ext cx="1114075" cy="1508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195907-2B16-4CCA-A98A-620CC5E2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9" t="56336" r="266" b="33795"/>
          <a:stretch/>
        </p:blipFill>
        <p:spPr>
          <a:xfrm rot="2023594">
            <a:off x="10896929" y="2578545"/>
            <a:ext cx="1222790" cy="170116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0913EA6-E5D0-4E1D-8604-50C8EC3AEA6A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27A447F-7EF2-458E-8AE8-1C842D3D2C5C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7D58606E-43C0-4A78-8E58-BEF26CB4E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80763"/>
              </p:ext>
            </p:extLst>
          </p:nvPr>
        </p:nvGraphicFramePr>
        <p:xfrm>
          <a:off x="979714" y="2677886"/>
          <a:ext cx="10403633" cy="2956560"/>
        </p:xfrm>
        <a:graphic>
          <a:graphicData uri="http://schemas.openxmlformats.org/drawingml/2006/table">
            <a:tbl>
              <a:tblPr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4532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44">
            <a:extLst>
              <a:ext uri="{FF2B5EF4-FFF2-40B4-BE49-F238E27FC236}">
                <a16:creationId xmlns:a16="http://schemas.microsoft.com/office/drawing/2014/main" id="{DA272BF5-CF27-4A51-9A2F-A5611B153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521" y="3469043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DE6B389-32A6-4B78-ABC7-05BF1421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881" y="3469043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hỏi mình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95959EB8-214B-4A65-97DF-CDE70D7B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081" y="4571566"/>
            <a:ext cx="2520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bạn</a:t>
            </a:r>
          </a:p>
        </p:txBody>
      </p:sp>
      <p:sp>
        <p:nvSpPr>
          <p:cNvPr id="24" name="Text Box 47">
            <a:extLst>
              <a:ext uri="{FF2B5EF4-FFF2-40B4-BE49-F238E27FC236}">
                <a16:creationId xmlns:a16="http://schemas.microsoft.com/office/drawing/2014/main" id="{C5B804C8-56FD-4A85-9CF8-024D42FC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675" y="4571566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5" name="Text Box 48">
            <a:extLst>
              <a:ext uri="{FF2B5EF4-FFF2-40B4-BE49-F238E27FC236}">
                <a16:creationId xmlns:a16="http://schemas.microsoft.com/office/drawing/2014/main" id="{67A85056-D8AF-42F3-AF92-60A5996A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5786277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4B69F1FA-C91A-4927-A9D4-20E73756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406548"/>
            <a:ext cx="8405613" cy="1077218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Ghi lại các câu hỏi trong bài tập đọc “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tìm đường lên các vì sao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6EB2592E-7310-45AD-A085-50247DBB2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1677878"/>
            <a:ext cx="8405613" cy="5847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 b="1"/>
              <a:t>2. Các câu hỏi ấy là của ai và để hỏi ai?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AC52ECB-058A-4E63-A0A8-A9ACD634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" y="0"/>
            <a:ext cx="2254828" cy="259548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2A93F9F-E19C-45E1-8115-12070828CC74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B64BCBC-1EC5-4CEE-934F-BECDFE3D2ABF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6420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13229"/>
              </p:ext>
            </p:extLst>
          </p:nvPr>
        </p:nvGraphicFramePr>
        <p:xfrm>
          <a:off x="213246" y="2979442"/>
          <a:ext cx="11479401" cy="359664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5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Dấu hiệu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hỏi mình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người bạn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12">
            <a:extLst>
              <a:ext uri="{FF2B5EF4-FFF2-40B4-BE49-F238E27FC236}">
                <a16:creationId xmlns:a16="http://schemas.microsoft.com/office/drawing/2014/main" id="{BE3218BA-5FBD-41AB-8A79-BE8EF3E5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3685155"/>
            <a:ext cx="2466097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 hỏi  </a:t>
            </a:r>
          </a:p>
        </p:txBody>
      </p:sp>
      <p:sp>
        <p:nvSpPr>
          <p:cNvPr id="16" name="Text Box 115">
            <a:extLst>
              <a:ext uri="{FF2B5EF4-FFF2-40B4-BE49-F238E27FC236}">
                <a16:creationId xmlns:a16="http://schemas.microsoft.com/office/drawing/2014/main" id="{1B6C473D-2793-4321-BD33-E314FCBB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5130618"/>
            <a:ext cx="246609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</a:p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Dấu chấm hỏi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" y="0"/>
            <a:ext cx="3023582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3164474" y="980545"/>
            <a:ext cx="7526863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3. Những </a:t>
              </a:r>
              <a:r>
                <a:rPr lang="en-US" sz="36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nào giúp em nhận ra đó là câu hỏi?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FFA7E0-CC26-463E-B651-438605B3BCEC}"/>
              </a:ext>
            </a:extLst>
          </p:cNvPr>
          <p:cNvSpPr txBox="1"/>
          <p:nvPr/>
        </p:nvSpPr>
        <p:spPr>
          <a:xfrm>
            <a:off x="213246" y="3622812"/>
            <a:ext cx="35110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1.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Vì sao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quả bóng không có cánh mà vẫn bay được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2FFF6F-F7AE-49F7-83F1-7314F6C30106}"/>
              </a:ext>
            </a:extLst>
          </p:cNvPr>
          <p:cNvSpPr txBox="1"/>
          <p:nvPr/>
        </p:nvSpPr>
        <p:spPr>
          <a:xfrm>
            <a:off x="213246" y="4902361"/>
            <a:ext cx="351102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2. Cậu làm 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thế nào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mà mua được nhiều sách vở và dụng cụ thí nghiệm như thế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63AF1F75-9BFC-4652-9360-822484249D71}"/>
              </a:ext>
            </a:extLst>
          </p:cNvPr>
          <p:cNvSpPr txBox="1"/>
          <p:nvPr/>
        </p:nvSpPr>
        <p:spPr>
          <a:xfrm>
            <a:off x="4400443" y="65394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AB90766-1E1E-4B00-BF59-F8CFD3547E90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419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15" grpId="0"/>
      <p:bldP spid="16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F92C46D-E58F-4418-95CF-DB2699439E2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5400000" flipH="1">
            <a:off x="7490979" y="2156979"/>
            <a:ext cx="4937705" cy="4464337"/>
          </a:xfrm>
          <a:custGeom>
            <a:avLst/>
            <a:gdLst>
              <a:gd name="connsiteX0" fmla="*/ 4937705 w 4937705"/>
              <a:gd name="connsiteY0" fmla="*/ 0 h 4464337"/>
              <a:gd name="connsiteX1" fmla="*/ 0 w 4937705"/>
              <a:gd name="connsiteY1" fmla="*/ 0 h 4464337"/>
              <a:gd name="connsiteX2" fmla="*/ 0 w 4937705"/>
              <a:gd name="connsiteY2" fmla="*/ 4464337 h 4464337"/>
              <a:gd name="connsiteX3" fmla="*/ 111388 w 4937705"/>
              <a:gd name="connsiteY3" fmla="*/ 4303993 h 4464337"/>
              <a:gd name="connsiteX4" fmla="*/ 461697 w 4937705"/>
              <a:gd name="connsiteY4" fmla="*/ 3646038 h 4464337"/>
              <a:gd name="connsiteX5" fmla="*/ 3837511 w 4937705"/>
              <a:gd name="connsiteY5" fmla="*/ 657861 h 4464337"/>
              <a:gd name="connsiteX6" fmla="*/ 4874788 w 4937705"/>
              <a:gd name="connsiteY6" fmla="*/ 53296 h 446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7705" h="4464337">
                <a:moveTo>
                  <a:pt x="4937705" y="0"/>
                </a:moveTo>
                <a:lnTo>
                  <a:pt x="0" y="0"/>
                </a:lnTo>
                <a:lnTo>
                  <a:pt x="0" y="4464337"/>
                </a:lnTo>
                <a:lnTo>
                  <a:pt x="111388" y="4303993"/>
                </a:lnTo>
                <a:cubicBezTo>
                  <a:pt x="232187" y="4114528"/>
                  <a:pt x="350057" y="3896629"/>
                  <a:pt x="461697" y="3646038"/>
                </a:cubicBezTo>
                <a:cubicBezTo>
                  <a:pt x="1626445" y="1027466"/>
                  <a:pt x="2438075" y="1234962"/>
                  <a:pt x="3837511" y="657861"/>
                </a:cubicBezTo>
                <a:cubicBezTo>
                  <a:pt x="4246314" y="489168"/>
                  <a:pt x="4588456" y="282296"/>
                  <a:pt x="4874788" y="53296"/>
                </a:cubicBezTo>
                <a:close/>
              </a:path>
            </a:pathLst>
          </a:custGeom>
          <a:solidFill>
            <a:srgbClr val="8ADF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15" name="Picture 1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1571625"/>
            <a:ext cx="8801101" cy="4524376"/>
          </a:xfrm>
          <a:prstGeom prst="rect">
            <a:avLst/>
          </a:prstGeom>
        </p:spPr>
      </p:pic>
      <p:sp>
        <p:nvSpPr>
          <p:cNvPr id="2" name="PA-任意多边形 5">
            <a:extLst>
              <a:ext uri="{FF2B5EF4-FFF2-40B4-BE49-F238E27FC236}">
                <a16:creationId xmlns:a16="http://schemas.microsoft.com/office/drawing/2014/main" id="{0BAC30D2-5744-470E-910B-835A88FEE9B0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3119794" cy="332537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Picture 3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DA797FDB-D853-4F2A-B927-C68B9EE92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61748" y2="82553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60346" y1="82876" x2="61583" y2="84976"/>
                        <a14:foregroundMark x1="61748" y1="80129" x2="62819" y2="82553"/>
                        <a14:foregroundMark x1="62984" y1="83522" x2="63046" y2="84554"/>
                        <a14:foregroundMark x1="62242" y1="79321" x2="54328" y2="76252"/>
                        <a14:foregroundMark x1="54328" y1="76575" x2="61500" y2="80775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7060" y1="16703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foregroundMark x1="62737" y1="81099" x2="63052" y2="84560"/>
                        <a14:foregroundMark x1="62819" y1="81745" x2="63602" y2="84814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3809" y1="16478" x2="62984" y2="35380"/>
                        <a14:backgroundMark x1="63149" y1="13409" x2="64221" y2="26494"/>
                        <a14:backgroundMark x1="64221" y1="8885" x2="64386" y2="23748"/>
                        <a14:backgroundMark x1="65210" y1="8239" x2="65375" y2="22617"/>
                        <a14:backgroundMark x1="64551" y1="9208" x2="66777" y2="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6" r="36207"/>
          <a:stretch/>
        </p:blipFill>
        <p:spPr>
          <a:xfrm>
            <a:off x="269365" y="3397643"/>
            <a:ext cx="2235710" cy="3284336"/>
          </a:xfrm>
          <a:prstGeom prst="rect">
            <a:avLst/>
          </a:prstGeom>
        </p:spPr>
      </p:pic>
      <p:pic>
        <p:nvPicPr>
          <p:cNvPr id="32" name="Picture 3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747AF729-F849-4420-A4DE-67085C08EB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58320" y2="80805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59446" y1="78237" x2="54328" y2="76252"/>
                        <a14:foregroundMark x1="54328" y1="76575" x2="58735" y2="79156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6777" y1="16801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1500" y1="77706" x2="61336" y2="83522"/>
                        <a14:backgroundMark x1="60099" y1="81099" x2="61336" y2="89822"/>
                        <a14:backgroundMark x1="59934" y1="78998" x2="60264" y2="82553"/>
                        <a14:backgroundMark x1="59357" y1="78352" x2="63067" y2="87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34"/>
          <a:stretch/>
        </p:blipFill>
        <p:spPr>
          <a:xfrm>
            <a:off x="9512329" y="3248025"/>
            <a:ext cx="2551620" cy="3201927"/>
          </a:xfrm>
          <a:prstGeom prst="rect">
            <a:avLst/>
          </a:prstGeom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id="{340F803F-DE52-45D5-B266-580BE6C7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09994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 Box 45">
            <a:extLst>
              <a:ext uri="{FF2B5EF4-FFF2-40B4-BE49-F238E27FC236}">
                <a16:creationId xmlns:a16="http://schemas.microsoft.com/office/drawing/2014/main" id="{9179A817-AB0D-4B67-A2EA-C757A247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305737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(còn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46">
            <a:extLst>
              <a:ext uri="{FF2B5EF4-FFF2-40B4-BE49-F238E27FC236}">
                <a16:creationId xmlns:a16="http://schemas.microsoft.com/office/drawing/2014/main" id="{FCE5FCC8-56FB-4F4A-942F-4113838B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243343"/>
            <a:ext cx="746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97991D-9C5F-4E54-BD59-8E23E69DD39D}"/>
              </a:ext>
            </a:extLst>
          </p:cNvPr>
          <p:cNvGrpSpPr/>
          <p:nvPr/>
        </p:nvGrpSpPr>
        <p:grpSpPr>
          <a:xfrm>
            <a:off x="1958977" y="-28333"/>
            <a:ext cx="8274045" cy="1862926"/>
            <a:chOff x="46652" y="1590668"/>
            <a:chExt cx="9803862" cy="1862926"/>
          </a:xfrm>
          <a:noFill/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216A89-7D0B-4A6C-BFC7-BEFF1D19B086}"/>
                </a:ext>
              </a:extLst>
            </p:cNvPr>
            <p:cNvSpPr txBox="1"/>
            <p:nvPr/>
          </p:nvSpPr>
          <p:spPr>
            <a:xfrm>
              <a:off x="46652" y="1591546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solidFill>
                    <a:srgbClr val="002060"/>
                  </a:solidFill>
                  <a:latin typeface="UTM Colossalis" panose="02040603050506020204" pitchFamily="18" charset="0"/>
                </a:rPr>
                <a:t>GHI NHỚ</a:t>
              </a:r>
              <a:endParaRPr lang="en-US" sz="115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961334F-3451-45CE-BAF5-57CB30679FE1}"/>
                </a:ext>
              </a:extLst>
            </p:cNvPr>
            <p:cNvSpPr txBox="1"/>
            <p:nvPr/>
          </p:nvSpPr>
          <p:spPr>
            <a:xfrm>
              <a:off x="128663" y="1590668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115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GHI NHỚ</a:t>
              </a:r>
              <a:endParaRPr lang="en-US" sz="80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A68C5B1-A027-470C-B373-5D9F624023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37" y="785506"/>
            <a:ext cx="2414942" cy="21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26">
            <a:extLst>
              <a:ext uri="{FF2B5EF4-FFF2-40B4-BE49-F238E27FC236}">
                <a16:creationId xmlns:a16="http://schemas.microsoft.com/office/drawing/2014/main" id="{A0CAB991-39A3-4043-A75C-2374A71A8151}"/>
              </a:ext>
            </a:extLst>
          </p:cNvPr>
          <p:cNvSpPr/>
          <p:nvPr/>
        </p:nvSpPr>
        <p:spPr>
          <a:xfrm>
            <a:off x="8376014" y="-2368046"/>
            <a:ext cx="5231754" cy="5231754"/>
          </a:xfrm>
          <a:prstGeom prst="ellipse">
            <a:avLst/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FCD34-E9C0-4812-9BA5-6C3CC2EB5721}"/>
              </a:ext>
            </a:extLst>
          </p:cNvPr>
          <p:cNvGrpSpPr/>
          <p:nvPr/>
        </p:nvGrpSpPr>
        <p:grpSpPr>
          <a:xfrm>
            <a:off x="-2804347" y="-279175"/>
            <a:ext cx="10613938" cy="9189283"/>
            <a:chOff x="-2698663" y="-363666"/>
            <a:chExt cx="10158698" cy="9189283"/>
          </a:xfrm>
        </p:grpSpPr>
        <p:sp>
          <p:nvSpPr>
            <p:cNvPr id="10" name="íŝ1íḑé">
              <a:extLst>
                <a:ext uri="{FF2B5EF4-FFF2-40B4-BE49-F238E27FC236}">
                  <a16:creationId xmlns:a16="http://schemas.microsoft.com/office/drawing/2014/main" id="{DE87C1EF-21ED-4445-A1E9-CBD9A7E5F09C}"/>
                </a:ext>
              </a:extLst>
            </p:cNvPr>
            <p:cNvSpPr/>
            <p:nvPr/>
          </p:nvSpPr>
          <p:spPr bwMode="auto">
            <a:xfrm rot="828015">
              <a:off x="-2698663" y="-363666"/>
              <a:ext cx="8965994" cy="8822628"/>
            </a:xfrm>
            <a:custGeom>
              <a:avLst/>
              <a:gdLst>
                <a:gd name="T0" fmla="*/ 531 w 1808"/>
                <a:gd name="T1" fmla="*/ 245 h 1713"/>
                <a:gd name="T2" fmla="*/ 406 w 1808"/>
                <a:gd name="T3" fmla="*/ 413 h 1713"/>
                <a:gd name="T4" fmla="*/ 238 w 1808"/>
                <a:gd name="T5" fmla="*/ 503 h 1713"/>
                <a:gd name="T6" fmla="*/ 98 w 1808"/>
                <a:gd name="T7" fmla="*/ 998 h 1713"/>
                <a:gd name="T8" fmla="*/ 126 w 1808"/>
                <a:gd name="T9" fmla="*/ 1040 h 1713"/>
                <a:gd name="T10" fmla="*/ 187 w 1808"/>
                <a:gd name="T11" fmla="*/ 1132 h 1713"/>
                <a:gd name="T12" fmla="*/ 183 w 1808"/>
                <a:gd name="T13" fmla="*/ 1341 h 1713"/>
                <a:gd name="T14" fmla="*/ 245 w 1808"/>
                <a:gd name="T15" fmla="*/ 1437 h 1713"/>
                <a:gd name="T16" fmla="*/ 436 w 1808"/>
                <a:gd name="T17" fmla="*/ 1581 h 1713"/>
                <a:gd name="T18" fmla="*/ 735 w 1808"/>
                <a:gd name="T19" fmla="*/ 1588 h 1713"/>
                <a:gd name="T20" fmla="*/ 865 w 1808"/>
                <a:gd name="T21" fmla="*/ 1645 h 1713"/>
                <a:gd name="T22" fmla="*/ 1338 w 1808"/>
                <a:gd name="T23" fmla="*/ 1537 h 1713"/>
                <a:gd name="T24" fmla="*/ 1412 w 1808"/>
                <a:gd name="T25" fmla="*/ 1459 h 1713"/>
                <a:gd name="T26" fmla="*/ 1663 w 1808"/>
                <a:gd name="T27" fmla="*/ 1403 h 1713"/>
                <a:gd name="T28" fmla="*/ 1770 w 1808"/>
                <a:gd name="T29" fmla="*/ 1155 h 1713"/>
                <a:gd name="T30" fmla="*/ 1675 w 1808"/>
                <a:gd name="T31" fmla="*/ 1000 h 1713"/>
                <a:gd name="T32" fmla="*/ 1693 w 1808"/>
                <a:gd name="T33" fmla="*/ 485 h 1713"/>
                <a:gd name="T34" fmla="*/ 1358 w 1808"/>
                <a:gd name="T35" fmla="*/ 332 h 1713"/>
                <a:gd name="T36" fmla="*/ 1140 w 1808"/>
                <a:gd name="T37" fmla="*/ 320 h 1713"/>
                <a:gd name="T38" fmla="*/ 531 w 1808"/>
                <a:gd name="T39" fmla="*/ 245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8" h="1713">
                  <a:moveTo>
                    <a:pt x="531" y="245"/>
                  </a:moveTo>
                  <a:cubicBezTo>
                    <a:pt x="485" y="299"/>
                    <a:pt x="459" y="368"/>
                    <a:pt x="406" y="413"/>
                  </a:cubicBezTo>
                  <a:cubicBezTo>
                    <a:pt x="357" y="455"/>
                    <a:pt x="293" y="472"/>
                    <a:pt x="238" y="503"/>
                  </a:cubicBezTo>
                  <a:cubicBezTo>
                    <a:pt x="62" y="601"/>
                    <a:pt x="0" y="823"/>
                    <a:pt x="98" y="998"/>
                  </a:cubicBezTo>
                  <a:cubicBezTo>
                    <a:pt x="106" y="1013"/>
                    <a:pt x="116" y="1027"/>
                    <a:pt x="126" y="1040"/>
                  </a:cubicBezTo>
                  <a:cubicBezTo>
                    <a:pt x="148" y="1070"/>
                    <a:pt x="176" y="1097"/>
                    <a:pt x="187" y="1132"/>
                  </a:cubicBezTo>
                  <a:cubicBezTo>
                    <a:pt x="208" y="1199"/>
                    <a:pt x="165" y="1273"/>
                    <a:pt x="183" y="1341"/>
                  </a:cubicBezTo>
                  <a:cubicBezTo>
                    <a:pt x="193" y="1378"/>
                    <a:pt x="219" y="1408"/>
                    <a:pt x="245" y="1437"/>
                  </a:cubicBezTo>
                  <a:cubicBezTo>
                    <a:pt x="299" y="1497"/>
                    <a:pt x="358" y="1560"/>
                    <a:pt x="436" y="1581"/>
                  </a:cubicBezTo>
                  <a:cubicBezTo>
                    <a:pt x="532" y="1607"/>
                    <a:pt x="637" y="1564"/>
                    <a:pt x="735" y="1588"/>
                  </a:cubicBezTo>
                  <a:cubicBezTo>
                    <a:pt x="781" y="1600"/>
                    <a:pt x="821" y="1626"/>
                    <a:pt x="865" y="1645"/>
                  </a:cubicBezTo>
                  <a:cubicBezTo>
                    <a:pt x="1024" y="1713"/>
                    <a:pt x="1224" y="1667"/>
                    <a:pt x="1338" y="1537"/>
                  </a:cubicBezTo>
                  <a:cubicBezTo>
                    <a:pt x="1361" y="1510"/>
                    <a:pt x="1382" y="1480"/>
                    <a:pt x="1412" y="1459"/>
                  </a:cubicBezTo>
                  <a:cubicBezTo>
                    <a:pt x="1483" y="1410"/>
                    <a:pt x="1582" y="1435"/>
                    <a:pt x="1663" y="1403"/>
                  </a:cubicBezTo>
                  <a:cubicBezTo>
                    <a:pt x="1756" y="1367"/>
                    <a:pt x="1808" y="1248"/>
                    <a:pt x="1770" y="1155"/>
                  </a:cubicBezTo>
                  <a:cubicBezTo>
                    <a:pt x="1747" y="1099"/>
                    <a:pt x="1699" y="1056"/>
                    <a:pt x="1675" y="1000"/>
                  </a:cubicBezTo>
                  <a:cubicBezTo>
                    <a:pt x="1606" y="839"/>
                    <a:pt x="1763" y="645"/>
                    <a:pt x="1693" y="485"/>
                  </a:cubicBezTo>
                  <a:cubicBezTo>
                    <a:pt x="1640" y="365"/>
                    <a:pt x="1488" y="329"/>
                    <a:pt x="1358" y="332"/>
                  </a:cubicBezTo>
                  <a:cubicBezTo>
                    <a:pt x="1285" y="334"/>
                    <a:pt x="1210" y="343"/>
                    <a:pt x="1140" y="320"/>
                  </a:cubicBezTo>
                  <a:cubicBezTo>
                    <a:pt x="934" y="250"/>
                    <a:pt x="738" y="0"/>
                    <a:pt x="531" y="2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275257-780F-427F-93EE-9F04E0EBB636}"/>
                </a:ext>
              </a:extLst>
            </p:cNvPr>
            <p:cNvGrpSpPr/>
            <p:nvPr/>
          </p:nvGrpSpPr>
          <p:grpSpPr>
            <a:xfrm>
              <a:off x="-2503919" y="-242138"/>
              <a:ext cx="9963954" cy="9067755"/>
              <a:chOff x="-3199244" y="-258151"/>
              <a:chExt cx="9963954" cy="9067755"/>
            </a:xfrm>
          </p:grpSpPr>
          <p:sp>
            <p:nvSpPr>
              <p:cNvPr id="80" name="íŝ1íḑé">
                <a:extLst>
                  <a:ext uri="{FF2B5EF4-FFF2-40B4-BE49-F238E27FC236}">
                    <a16:creationId xmlns:a16="http://schemas.microsoft.com/office/drawing/2014/main" id="{121F30FB-07B3-45CC-87C6-D732360C0248}"/>
                  </a:ext>
                </a:extLst>
              </p:cNvPr>
              <p:cNvSpPr/>
              <p:nvPr/>
            </p:nvSpPr>
            <p:spPr bwMode="auto">
              <a:xfrm rot="828015">
                <a:off x="-3199244" y="-258151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85B9E0">
                  <a:alpha val="23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79" name="íŝ1íḑé">
                <a:extLst>
                  <a:ext uri="{FF2B5EF4-FFF2-40B4-BE49-F238E27FC236}">
                    <a16:creationId xmlns:a16="http://schemas.microsoft.com/office/drawing/2014/main" id="{B69B62E2-20A1-4D30-A621-C182235628ED}"/>
                  </a:ext>
                </a:extLst>
              </p:cNvPr>
              <p:cNvSpPr/>
              <p:nvPr/>
            </p:nvSpPr>
            <p:spPr bwMode="auto">
              <a:xfrm rot="828015">
                <a:off x="-2201284" y="-13024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337EDB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85" name="íŝ1íḑé">
                <a:extLst>
                  <a:ext uri="{FF2B5EF4-FFF2-40B4-BE49-F238E27FC236}">
                    <a16:creationId xmlns:a16="http://schemas.microsoft.com/office/drawing/2014/main" id="{7140B672-68D4-4A2A-B640-4D26F428C99E}"/>
                  </a:ext>
                </a:extLst>
              </p:cNvPr>
              <p:cNvSpPr/>
              <p:nvPr/>
            </p:nvSpPr>
            <p:spPr bwMode="auto">
              <a:xfrm rot="828015">
                <a:off x="-1513005" y="826109"/>
                <a:ext cx="7423303" cy="7304605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</p:grpSp>
      </p:grpSp>
      <p:pic>
        <p:nvPicPr>
          <p:cNvPr id="23" name="图片 18">
            <a:extLst>
              <a:ext uri="{FF2B5EF4-FFF2-40B4-BE49-F238E27FC236}">
                <a16:creationId xmlns:a16="http://schemas.microsoft.com/office/drawing/2014/main" id="{D23CF70D-0A43-4184-B94D-7E8179DEF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70473" y="122113"/>
            <a:ext cx="3442824" cy="3442824"/>
          </a:xfrm>
          <a:prstGeom prst="rect">
            <a:avLst/>
          </a:prstGeom>
        </p:spPr>
      </p:pic>
      <p:grpSp>
        <p:nvGrpSpPr>
          <p:cNvPr id="24" name="组合 11">
            <a:extLst>
              <a:ext uri="{FF2B5EF4-FFF2-40B4-BE49-F238E27FC236}">
                <a16:creationId xmlns:a16="http://schemas.microsoft.com/office/drawing/2014/main" id="{B5692258-2E2D-4D5A-9894-7BCA656CC3D0}"/>
              </a:ext>
            </a:extLst>
          </p:cNvPr>
          <p:cNvGrpSpPr/>
          <p:nvPr/>
        </p:nvGrpSpPr>
        <p:grpSpPr>
          <a:xfrm rot="2307182">
            <a:off x="210057" y="2984168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5" name="流程图: 合并 9">
              <a:extLst>
                <a:ext uri="{FF2B5EF4-FFF2-40B4-BE49-F238E27FC236}">
                  <a16:creationId xmlns:a16="http://schemas.microsoft.com/office/drawing/2014/main" id="{33BD1720-C1CC-4473-B834-01EE22B990AE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合并 10">
              <a:extLst>
                <a:ext uri="{FF2B5EF4-FFF2-40B4-BE49-F238E27FC236}">
                  <a16:creationId xmlns:a16="http://schemas.microsoft.com/office/drawing/2014/main" id="{6CCB6657-C964-42BC-AFC2-FBBABE6C5F4B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12">
            <a:extLst>
              <a:ext uri="{FF2B5EF4-FFF2-40B4-BE49-F238E27FC236}">
                <a16:creationId xmlns:a16="http://schemas.microsoft.com/office/drawing/2014/main" id="{CA259F98-9890-44DA-A86E-E12AF64C24DD}"/>
              </a:ext>
            </a:extLst>
          </p:cNvPr>
          <p:cNvGrpSpPr/>
          <p:nvPr/>
        </p:nvGrpSpPr>
        <p:grpSpPr>
          <a:xfrm flipH="1">
            <a:off x="6259156" y="4529571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8" name="流程图: 合并 13">
              <a:extLst>
                <a:ext uri="{FF2B5EF4-FFF2-40B4-BE49-F238E27FC236}">
                  <a16:creationId xmlns:a16="http://schemas.microsoft.com/office/drawing/2014/main" id="{ACCCABF2-F284-4A61-A558-846BEF6E7D33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合并 14">
              <a:extLst>
                <a:ext uri="{FF2B5EF4-FFF2-40B4-BE49-F238E27FC236}">
                  <a16:creationId xmlns:a16="http://schemas.microsoft.com/office/drawing/2014/main" id="{BA039FE9-5C80-483A-A915-DDFB2A8E1656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8FBD860-7DD4-4F5B-860A-B2EF193B1860}"/>
              </a:ext>
            </a:extLst>
          </p:cNvPr>
          <p:cNvSpPr txBox="1"/>
          <p:nvPr/>
        </p:nvSpPr>
        <p:spPr>
          <a:xfrm>
            <a:off x="251927" y="3227690"/>
            <a:ext cx="633833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90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TM Showcard" panose="02040603050506020204" pitchFamily="18" charset="0"/>
              </a:rPr>
              <a:t>LUYỆN TẬP</a:t>
            </a:r>
            <a:endParaRPr lang="en-US" sz="9000">
              <a:latin typeface="UTM Showcard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83EF8-86A4-427C-8E69-51928CC06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9" r="38144"/>
          <a:stretch/>
        </p:blipFill>
        <p:spPr>
          <a:xfrm>
            <a:off x="6285273" y="1264705"/>
            <a:ext cx="5906727" cy="56028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380AA53-EE52-488E-8E09-5C0043F7B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6" y="4704600"/>
            <a:ext cx="2762623" cy="22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41046"/>
              </p:ext>
            </p:extLst>
          </p:nvPr>
        </p:nvGraphicFramePr>
        <p:xfrm>
          <a:off x="277816" y="3988130"/>
          <a:ext cx="11663812" cy="209788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86" y="-36444"/>
            <a:ext cx="2999304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2598783" y="1188249"/>
            <a:ext cx="9027526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Tìm câu hỏi trong các bài </a:t>
              </a: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 chuyện với mẹ, Hai bàn tay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ghi vào bảng có mẫu sau: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8AAB8EC-5E7D-4206-81A1-70CB7503DC4E}"/>
              </a:ext>
            </a:extLst>
          </p:cNvPr>
          <p:cNvSpPr txBox="1"/>
          <p:nvPr/>
        </p:nvSpPr>
        <p:spPr>
          <a:xfrm>
            <a:off x="815784" y="2889355"/>
            <a:ext cx="147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Mẫu: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E3A08A7-B603-4B11-ABAD-038E7AF44FAC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B948215-5A45-4394-A2D2-8A909EE77873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38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52134"/>
              </p:ext>
            </p:extLst>
          </p:nvPr>
        </p:nvGraphicFramePr>
        <p:xfrm>
          <a:off x="191401" y="2101592"/>
          <a:ext cx="11663812" cy="452780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1109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1468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007065" y="-295188"/>
            <a:ext cx="6032485" cy="1811486"/>
            <a:chOff x="1003971" y="-24587"/>
            <a:chExt cx="3278900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003971" y="1174496"/>
              <a:ext cx="3278900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3263107" y="451203"/>
            <a:ext cx="6150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Thưa chuyện với mẹ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54" y="4462190"/>
            <a:ext cx="3239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2. </a:t>
            </a:r>
            <a:r>
              <a:rPr lang="en-US" sz="2800" b="1" dirty="0">
                <a:latin typeface="Times New Roman" pitchFamily="18" charset="0"/>
              </a:rPr>
              <a:t>Ai </a:t>
            </a:r>
            <a:r>
              <a:rPr lang="en-US" sz="2800" b="1" dirty="0" err="1">
                <a:latin typeface="Times New Roman" pitchFamily="18" charset="0"/>
              </a:rPr>
              <a:t>xui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con thế?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620" y="4468470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Câu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4468470"/>
            <a:ext cx="274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830" y="4460355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 thế</a:t>
            </a:r>
            <a:endParaRPr lang="en-US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84" y="5351717"/>
            <a:ext cx="34150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3. Nhưng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err="1"/>
              <a:t>nghe</a:t>
            </a:r>
            <a:r>
              <a:rPr lang="en-US"/>
              <a:t> không?</a:t>
            </a:r>
            <a:endParaRPr lang="en-US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845" y="5539876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98" y="5576984"/>
            <a:ext cx="2426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564" y="5539876"/>
            <a:ext cx="2044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err="1"/>
              <a:t>có</a:t>
            </a:r>
            <a:r>
              <a:rPr lang="en-US"/>
              <a:t> … không</a:t>
            </a:r>
            <a:endParaRPr lang="en-US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E7CD81E-10FC-4104-A3FE-A47A70E8586B}"/>
              </a:ext>
            </a:extLst>
          </p:cNvPr>
          <p:cNvSpPr txBox="1"/>
          <p:nvPr/>
        </p:nvSpPr>
        <p:spPr>
          <a:xfrm>
            <a:off x="85614" y="13508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0B59A92-92A4-4309-B3EA-B3A69EA3146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771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Words>831</Words>
  <Application>Microsoft Office PowerPoint</Application>
  <PresentationFormat>Widescreen</PresentationFormat>
  <Paragraphs>146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UVN Binh Duong</vt:lpstr>
      <vt:lpstr>宋体</vt:lpstr>
      <vt:lpstr>UVN Mang Cau Nang</vt:lpstr>
      <vt:lpstr>仓耳玄三M W05</vt:lpstr>
      <vt:lpstr>UTM Colossalis</vt:lpstr>
      <vt:lpstr>微软雅黑</vt:lpstr>
      <vt:lpstr>字魂27号-布丁体</vt:lpstr>
      <vt:lpstr>Arial</vt:lpstr>
      <vt:lpstr>UTM Azuki</vt:lpstr>
      <vt:lpstr>UVN Mau Tim 1</vt:lpstr>
      <vt:lpstr>A思源黑体—06</vt:lpstr>
      <vt:lpstr>UTM Showcard</vt:lpstr>
      <vt:lpstr>等线</vt:lpstr>
      <vt:lpstr>思源黑体 Light</vt:lpstr>
      <vt:lpstr>字魂35号-经典雅黑</vt:lpstr>
      <vt:lpstr>UTM Windsor BT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Cauhoi</dc:title>
  <dc:subject>LTVC4</dc:subject>
  <dc:creator>KTUTS</dc:creator>
  <cp:keywords>YenVu</cp:keywords>
  <cp:lastModifiedBy>Administrator</cp:lastModifiedBy>
  <cp:revision>315</cp:revision>
  <dcterms:created xsi:type="dcterms:W3CDTF">2019-05-10T11:25:21Z</dcterms:created>
  <dcterms:modified xsi:type="dcterms:W3CDTF">2021-11-28T06:10:09Z</dcterms:modified>
  <cp:version>Q30</cp:version>
</cp:coreProperties>
</file>