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74" r:id="rId13"/>
    <p:sldId id="296" r:id="rId14"/>
    <p:sldId id="297" r:id="rId15"/>
    <p:sldId id="298" r:id="rId16"/>
    <p:sldId id="299" r:id="rId17"/>
    <p:sldId id="280" r:id="rId18"/>
    <p:sldId id="278" r:id="rId19"/>
    <p:sldId id="281" r:id="rId20"/>
    <p:sldId id="304" r:id="rId21"/>
    <p:sldId id="282" r:id="rId22"/>
    <p:sldId id="305" r:id="rId23"/>
    <p:sldId id="307" r:id="rId24"/>
    <p:sldId id="284" r:id="rId25"/>
    <p:sldId id="306" r:id="rId26"/>
    <p:sldId id="27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+mj-lt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+mj-lt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+mj-lt"/>
              </a:rPr>
              <a:t>2</a:t>
            </a:r>
            <a:endParaRPr lang="vi-VN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j-lt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478206"/>
            <a:ext cx="55174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j-lt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+mj-lt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+mj-lt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+mj-lt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+mj-lt"/>
              </a:rPr>
              <a:t>2</a:t>
            </a:r>
            <a:endParaRPr lang="vi-VN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+mj-lt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+mj-lt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:</a:t>
            </a:r>
            <a:endParaRPr lang="vi-VN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+mj-lt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+mj-lt"/>
              </a:rPr>
              <a:t>2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)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657</Words>
  <Application>Microsoft Office PowerPoint</Application>
  <PresentationFormat>Widescreen</PresentationFormat>
  <Paragraphs>236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Calibri</vt:lpstr>
      <vt:lpstr>等线</vt:lpstr>
      <vt:lpstr>等线 Light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Techsi.vn</cp:lastModifiedBy>
  <cp:revision>92</cp:revision>
  <dcterms:created xsi:type="dcterms:W3CDTF">2019-06-18T11:41:00Z</dcterms:created>
  <dcterms:modified xsi:type="dcterms:W3CDTF">2022-11-29T03:32:34Z</dcterms:modified>
  <cp:version>Q30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