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2"/>
  </p:notesMasterIdLst>
  <p:sldIdLst>
    <p:sldId id="282" r:id="rId3"/>
    <p:sldId id="281" r:id="rId4"/>
    <p:sldId id="262" r:id="rId5"/>
    <p:sldId id="257" r:id="rId6"/>
    <p:sldId id="260" r:id="rId7"/>
    <p:sldId id="275" r:id="rId8"/>
    <p:sldId id="261" r:id="rId9"/>
    <p:sldId id="258" r:id="rId10"/>
    <p:sldId id="259" r:id="rId11"/>
    <p:sldId id="265" r:id="rId12"/>
    <p:sldId id="283" r:id="rId13"/>
    <p:sldId id="266" r:id="rId14"/>
    <p:sldId id="263" r:id="rId15"/>
    <p:sldId id="272" r:id="rId16"/>
    <p:sldId id="269" r:id="rId17"/>
    <p:sldId id="268" r:id="rId18"/>
    <p:sldId id="267" r:id="rId19"/>
    <p:sldId id="276" r:id="rId20"/>
    <p:sldId id="277" r:id="rId21"/>
  </p:sldIdLst>
  <p:sldSz cx="12192000" cy="6858000"/>
  <p:notesSz cx="6858000" cy="9144000"/>
  <p:embeddedFontLst>
    <p:embeddedFont>
      <p:font typeface="Calibri Light" panose="020F0302020204030204" pitchFamily="34" charset="0"/>
      <p:regular r:id="rId23"/>
      <p: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Wingdings 2" panose="05020102010507070707" pitchFamily="18" charset="2"/>
      <p:regular r:id="rId29"/>
    </p:embeddedFont>
    <p:embeddedFont>
      <p:font typeface="#9Slide03 Arima Madurai Black" panose="020B0604020202020204" charset="0"/>
      <p:bold r:id="rId30"/>
    </p:embeddedFont>
    <p:embeddedFont>
      <p:font typeface="Webdings" panose="05030102010509060703" pitchFamily="18" charset="2"/>
      <p:regular r:id="rId31"/>
    </p:embeddedFont>
    <p:embeddedFont>
      <p:font typeface="等线" panose="020B0604020202020204" charset="-122"/>
      <p:regular r:id="rId32"/>
    </p:embeddedFont>
    <p:embeddedFont>
      <p:font typeface="Microsoft YaHei Light" panose="020B0502040204020203" pitchFamily="34" charset="-122"/>
      <p:regular r:id="rId33"/>
    </p:embeddedFont>
    <p:embeddedFont>
      <p:font typeface="#9Slide03 SVNAguda Black" charset="0"/>
      <p:bold r:id="rId34"/>
    </p:embeddedFont>
  </p:embeddedFontLst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DC9E"/>
    <a:srgbClr val="ED464E"/>
    <a:srgbClr val="445256"/>
    <a:srgbClr val="465659"/>
    <a:srgbClr val="FFFFFF"/>
    <a:srgbClr val="95B3D1"/>
    <a:srgbClr val="E4BC89"/>
    <a:srgbClr val="6C7F79"/>
    <a:srgbClr val="F1F8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81" autoAdjust="0"/>
    <p:restoredTop sz="96314" autoAdjust="0"/>
  </p:normalViewPr>
  <p:slideViewPr>
    <p:cSldViewPr snapToGrid="0">
      <p:cViewPr varScale="1">
        <p:scale>
          <a:sx n="73" d="100"/>
          <a:sy n="73" d="100"/>
        </p:scale>
        <p:origin x="40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4B3A0D-2BD8-48F7-9C01-0681DE4779BC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77E1FC-EB77-47C4-89C9-66DA2E3413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3458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77E1FC-EB77-47C4-89C9-66DA2E34134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80887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77E1FC-EB77-47C4-89C9-66DA2E34134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94842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77E1FC-EB77-47C4-89C9-66DA2E34134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99008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77E1FC-EB77-47C4-89C9-66DA2E34134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85502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77E1FC-EB77-47C4-89C9-66DA2E341346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74911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77E1FC-EB77-47C4-89C9-66DA2E34134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86474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77E1FC-EB77-47C4-89C9-66DA2E341346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33156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77E1FC-EB77-47C4-89C9-66DA2E341346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43642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77E1FC-EB77-47C4-89C9-66DA2E341346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56866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77E1FC-EB77-47C4-89C9-66DA2E341346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14192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77E1FC-EB77-47C4-89C9-66DA2E341346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96640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77E1FC-EB77-47C4-89C9-66DA2E34134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4617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77E1FC-EB77-47C4-89C9-66DA2E34134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76736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77E1FC-EB77-47C4-89C9-66DA2E34134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11717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77E1FC-EB77-47C4-89C9-66DA2E34134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5704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77E1FC-EB77-47C4-89C9-66DA2E34134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37019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77E1FC-EB77-47C4-89C9-66DA2E34134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44015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77E1FC-EB77-47C4-89C9-66DA2E341346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07083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77E1FC-EB77-47C4-89C9-66DA2E34134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9929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43394-3B04-4B7D-8421-5EC7CA800FA2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65261-979A-4229-8C78-AC4A5C2D54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7531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43394-3B04-4B7D-8421-5EC7CA800FA2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65261-979A-4229-8C78-AC4A5C2D54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7681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43394-3B04-4B7D-8421-5EC7CA800FA2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65261-979A-4229-8C78-AC4A5C2D54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5012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38696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90319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5428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16062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1040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0386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6749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073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43394-3B04-4B7D-8421-5EC7CA800FA2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65261-979A-4229-8C78-AC4A5C2D54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94311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4943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61782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49858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A7024E-15DD-4E3D-AC4B-CF704DD326D3}"/>
              </a:ext>
            </a:extLst>
          </p:cNvPr>
          <p:cNvSpPr txBox="1"/>
          <p:nvPr userDrawn="1"/>
        </p:nvSpPr>
        <p:spPr>
          <a:xfrm>
            <a:off x="10853057" y="365125"/>
            <a:ext cx="267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Non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5146AE-0458-45AB-BBA9-2E2058DF680C}"/>
              </a:ext>
            </a:extLst>
          </p:cNvPr>
          <p:cNvSpPr txBox="1"/>
          <p:nvPr userDrawn="1"/>
        </p:nvSpPr>
        <p:spPr>
          <a:xfrm>
            <a:off x="10853057" y="6806767"/>
            <a:ext cx="267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Non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3122EF-A618-4983-83AD-EF31483B7B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6270" y="-1942552"/>
            <a:ext cx="3113783" cy="461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578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43394-3B04-4B7D-8421-5EC7CA800FA2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65261-979A-4229-8C78-AC4A5C2D54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9357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43394-3B04-4B7D-8421-5EC7CA800FA2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65261-979A-4229-8C78-AC4A5C2D54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9459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43394-3B04-4B7D-8421-5EC7CA800FA2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65261-979A-4229-8C78-AC4A5C2D54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2431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43394-3B04-4B7D-8421-5EC7CA800FA2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65261-979A-4229-8C78-AC4A5C2D54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6224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43394-3B04-4B7D-8421-5EC7CA800FA2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65261-979A-4229-8C78-AC4A5C2D54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2700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43394-3B04-4B7D-8421-5EC7CA800FA2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65261-979A-4229-8C78-AC4A5C2D54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2886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43394-3B04-4B7D-8421-5EC7CA800FA2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65261-979A-4229-8C78-AC4A5C2D54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7138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643394-3B04-4B7D-8421-5EC7CA800FA2}" type="datetimeFigureOut">
              <a:rPr lang="zh-CN" altLang="en-US" smtClean="0"/>
              <a:t>2022/12/16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165261-979A-4229-8C78-AC4A5C2D544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B5B648-D7F7-43F6-B5D0-759965DE912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-1117429"/>
            <a:ext cx="1748362" cy="259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556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869035" y="21633322"/>
            <a:ext cx="2374178" cy="40407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1092D3-6568-4D14-BD4D-E3627684DDAE}"/>
              </a:ext>
            </a:extLst>
          </p:cNvPr>
          <p:cNvSpPr txBox="1"/>
          <p:nvPr userDrawn="1"/>
        </p:nvSpPr>
        <p:spPr>
          <a:xfrm>
            <a:off x="0" y="47026"/>
            <a:ext cx="267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Non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446DB1-A1F0-490E-B110-8F3E9661E029}"/>
              </a:ext>
            </a:extLst>
          </p:cNvPr>
          <p:cNvSpPr txBox="1"/>
          <p:nvPr userDrawn="1"/>
        </p:nvSpPr>
        <p:spPr>
          <a:xfrm>
            <a:off x="0" y="6488668"/>
            <a:ext cx="2677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89478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8.jp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image" Target="../media/image8.jpg"/><Relationship Id="rId21" Type="http://schemas.openxmlformats.org/officeDocument/2006/relationships/image" Target="../media/image44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4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19" Type="http://schemas.openxmlformats.org/officeDocument/2006/relationships/image" Target="../media/image42.png"/><Relationship Id="rId4" Type="http://schemas.openxmlformats.org/officeDocument/2006/relationships/image" Target="../media/image20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11" Type="http://schemas.openxmlformats.org/officeDocument/2006/relationships/image" Target="../media/image46.png"/><Relationship Id="rId5" Type="http://schemas.openxmlformats.org/officeDocument/2006/relationships/audio" Target="../media/audio3.wav"/><Relationship Id="rId10" Type="http://schemas.openxmlformats.org/officeDocument/2006/relationships/image" Target="../media/image45.png"/><Relationship Id="rId4" Type="http://schemas.openxmlformats.org/officeDocument/2006/relationships/audio" Target="../media/audio2.wav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11" Type="http://schemas.openxmlformats.org/officeDocument/2006/relationships/image" Target="../media/image47.png"/><Relationship Id="rId5" Type="http://schemas.openxmlformats.org/officeDocument/2006/relationships/audio" Target="../media/audio3.wav"/><Relationship Id="rId10" Type="http://schemas.openxmlformats.org/officeDocument/2006/relationships/image" Target="../media/image46.png"/><Relationship Id="rId4" Type="http://schemas.openxmlformats.org/officeDocument/2006/relationships/audio" Target="../media/audio2.wav"/><Relationship Id="rId9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audio" Target="../media/audio3.wav"/><Relationship Id="rId10" Type="http://schemas.openxmlformats.org/officeDocument/2006/relationships/image" Target="../media/image47.png"/><Relationship Id="rId4" Type="http://schemas.openxmlformats.org/officeDocument/2006/relationships/audio" Target="../media/audio2.wav"/><Relationship Id="rId9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8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8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3FC8658-7BE3-4825-8A88-36BCDCF1268E}"/>
              </a:ext>
            </a:extLst>
          </p:cNvPr>
          <p:cNvSpPr/>
          <p:nvPr/>
        </p:nvSpPr>
        <p:spPr>
          <a:xfrm>
            <a:off x="2576221" y="1404179"/>
            <a:ext cx="6804699" cy="391291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is1ide-Freeform: Shape 4"/>
          <p:cNvSpPr>
            <a:spLocks/>
          </p:cNvSpPr>
          <p:nvPr/>
        </p:nvSpPr>
        <p:spPr bwMode="auto">
          <a:xfrm>
            <a:off x="181733" y="6012668"/>
            <a:ext cx="2309708" cy="6683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3" name="is1ide-Freeform: Shape 4"/>
          <p:cNvSpPr>
            <a:spLocks/>
          </p:cNvSpPr>
          <p:nvPr/>
        </p:nvSpPr>
        <p:spPr bwMode="auto">
          <a:xfrm>
            <a:off x="1661241" y="5505670"/>
            <a:ext cx="3845984" cy="120733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rgbClr val="F1F8F7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4" name="is1ide-Freeform: Shape 4"/>
          <p:cNvSpPr>
            <a:spLocks/>
          </p:cNvSpPr>
          <p:nvPr/>
        </p:nvSpPr>
        <p:spPr bwMode="auto">
          <a:xfrm>
            <a:off x="4488119" y="5473682"/>
            <a:ext cx="3800836" cy="120733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5" name="is1ide-Freeform: Shape 4"/>
          <p:cNvSpPr>
            <a:spLocks/>
          </p:cNvSpPr>
          <p:nvPr/>
        </p:nvSpPr>
        <p:spPr bwMode="auto">
          <a:xfrm>
            <a:off x="7100268" y="5610124"/>
            <a:ext cx="2939962" cy="107089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chemeClr val="bg1">
              <a:alpha val="82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6" name="is1ide-Freeform: Shape 4"/>
          <p:cNvSpPr>
            <a:spLocks/>
          </p:cNvSpPr>
          <p:nvPr/>
        </p:nvSpPr>
        <p:spPr bwMode="auto">
          <a:xfrm>
            <a:off x="9074091" y="4953141"/>
            <a:ext cx="2936176" cy="168430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rgbClr val="F1F8F7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75" y="1375135"/>
            <a:ext cx="329174" cy="458603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390" y="3264652"/>
            <a:ext cx="202329" cy="281883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973" y="3856611"/>
            <a:ext cx="379969" cy="52937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24" y="6080076"/>
            <a:ext cx="205323" cy="286054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230" y="2093775"/>
            <a:ext cx="248556" cy="34628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098" y="554757"/>
            <a:ext cx="189985" cy="264685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291" y="983279"/>
            <a:ext cx="379969" cy="52937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639" y="828747"/>
            <a:ext cx="307867" cy="428918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302" y="321523"/>
            <a:ext cx="470862" cy="656002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850" y="548607"/>
            <a:ext cx="307867" cy="428918"/>
          </a:xfrm>
          <a:prstGeom prst="rect">
            <a:avLst/>
          </a:prstGeom>
        </p:spPr>
      </p:pic>
      <p:grpSp>
        <p:nvGrpSpPr>
          <p:cNvPr id="20" name="组合 1">
            <a:extLst>
              <a:ext uri="{FF2B5EF4-FFF2-40B4-BE49-F238E27FC236}">
                <a16:creationId xmlns:a16="http://schemas.microsoft.com/office/drawing/2014/main" id="{E924473A-107F-46B4-875A-3A0E5E87F2FF}"/>
              </a:ext>
            </a:extLst>
          </p:cNvPr>
          <p:cNvGrpSpPr/>
          <p:nvPr/>
        </p:nvGrpSpPr>
        <p:grpSpPr>
          <a:xfrm>
            <a:off x="294555" y="3727355"/>
            <a:ext cx="11897445" cy="3142238"/>
            <a:chOff x="118543" y="3717032"/>
            <a:chExt cx="11897445" cy="3142238"/>
          </a:xfrm>
        </p:grpSpPr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80E65378-9FBA-4385-9FE0-3F8CDA564A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543" y="3846288"/>
              <a:ext cx="5112568" cy="30129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5">
              <a:extLst>
                <a:ext uri="{FF2B5EF4-FFF2-40B4-BE49-F238E27FC236}">
                  <a16:creationId xmlns:a16="http://schemas.microsoft.com/office/drawing/2014/main" id="{863EE57C-21D1-4452-8289-FE0A2507A2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86144">
              <a:off x="5656802" y="5466910"/>
              <a:ext cx="877601" cy="13366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1F72C620-8C1C-4CA3-87A9-10077FEEB7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6797784" y="3717032"/>
              <a:ext cx="5218204" cy="3142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5234AB5-EC4E-491B-9045-93A8681C2ADD}"/>
              </a:ext>
            </a:extLst>
          </p:cNvPr>
          <p:cNvSpPr txBox="1"/>
          <p:nvPr/>
        </p:nvSpPr>
        <p:spPr>
          <a:xfrm>
            <a:off x="3170688" y="2674215"/>
            <a:ext cx="66975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C00000"/>
                </a:solidFill>
                <a:latin typeface="UTM Cookies" panose="02040603050506020204" pitchFamily="18" charset="0"/>
              </a:rPr>
              <a:t>KHỞI ĐỘNG</a:t>
            </a:r>
            <a:endParaRPr lang="en-US" sz="8000" dirty="0">
              <a:solidFill>
                <a:srgbClr val="C00000"/>
              </a:solidFill>
              <a:latin typeface="UTM Cookies" panose="02040603050506020204" pitchFamily="18" charset="0"/>
            </a:endParaRPr>
          </a:p>
        </p:txBody>
      </p:sp>
      <p:sp>
        <p:nvSpPr>
          <p:cNvPr id="35" name="矩形: 圆角 31">
            <a:extLst>
              <a:ext uri="{FF2B5EF4-FFF2-40B4-BE49-F238E27FC236}">
                <a16:creationId xmlns:a16="http://schemas.microsoft.com/office/drawing/2014/main" id="{52617442-3FFA-45C0-BA1F-5D99831412C5}"/>
              </a:ext>
            </a:extLst>
          </p:cNvPr>
          <p:cNvSpPr/>
          <p:nvPr/>
        </p:nvSpPr>
        <p:spPr>
          <a:xfrm>
            <a:off x="2811079" y="1601770"/>
            <a:ext cx="6295194" cy="3528557"/>
          </a:xfrm>
          <a:prstGeom prst="roundRect">
            <a:avLst>
              <a:gd name="adj" fmla="val 13815"/>
            </a:avLst>
          </a:prstGeom>
          <a:noFill/>
          <a:ln w="57150" cap="rnd">
            <a:solidFill>
              <a:schemeClr val="accent6">
                <a:lumMod val="7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528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1ide-Freeform: Shape 4"/>
          <p:cNvSpPr>
            <a:spLocks/>
          </p:cNvSpPr>
          <p:nvPr/>
        </p:nvSpPr>
        <p:spPr bwMode="auto">
          <a:xfrm>
            <a:off x="1507773" y="6226630"/>
            <a:ext cx="1680976" cy="42724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3" name="is1ide-Freeform: Shape 4"/>
          <p:cNvSpPr>
            <a:spLocks/>
          </p:cNvSpPr>
          <p:nvPr/>
        </p:nvSpPr>
        <p:spPr bwMode="auto">
          <a:xfrm>
            <a:off x="2791389" y="6007253"/>
            <a:ext cx="2799059" cy="67941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rgbClr val="F1F8F7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4" name="is1ide-Freeform: Shape 4"/>
          <p:cNvSpPr>
            <a:spLocks/>
          </p:cNvSpPr>
          <p:nvPr/>
        </p:nvSpPr>
        <p:spPr bwMode="auto">
          <a:xfrm>
            <a:off x="5852097" y="5735510"/>
            <a:ext cx="2766201" cy="91836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5" name="is1ide-Freeform: Shape 4"/>
          <p:cNvSpPr>
            <a:spLocks/>
          </p:cNvSpPr>
          <p:nvPr/>
        </p:nvSpPr>
        <p:spPr bwMode="auto">
          <a:xfrm>
            <a:off x="4421417" y="5579678"/>
            <a:ext cx="2139667" cy="107419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chemeClr val="bg1">
              <a:alpha val="82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6" name="is1ide-Freeform: Shape 4"/>
          <p:cNvSpPr>
            <a:spLocks/>
          </p:cNvSpPr>
          <p:nvPr/>
        </p:nvSpPr>
        <p:spPr bwMode="auto">
          <a:xfrm>
            <a:off x="8915401" y="6366129"/>
            <a:ext cx="2136912" cy="28774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rgbClr val="F1F8F7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161" y="524676"/>
            <a:ext cx="329174" cy="458603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390" y="3264652"/>
            <a:ext cx="202329" cy="281883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462" y="3716570"/>
            <a:ext cx="379969" cy="52937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748" y="6203933"/>
            <a:ext cx="205323" cy="286054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37" y="2823389"/>
            <a:ext cx="248556" cy="34628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24" y="652753"/>
            <a:ext cx="189985" cy="264685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291" y="983279"/>
            <a:ext cx="379969" cy="52937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588" y="1409507"/>
            <a:ext cx="307867" cy="428918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795" y="3997253"/>
            <a:ext cx="470862" cy="656002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446" y="1195048"/>
            <a:ext cx="307867" cy="428918"/>
          </a:xfrm>
          <a:prstGeom prst="rect">
            <a:avLst/>
          </a:prstGeom>
        </p:spPr>
      </p:pic>
      <p:sp>
        <p:nvSpPr>
          <p:cNvPr id="20" name="椭圆 19"/>
          <p:cNvSpPr/>
          <p:nvPr/>
        </p:nvSpPr>
        <p:spPr>
          <a:xfrm>
            <a:off x="11326746" y="4295601"/>
            <a:ext cx="256854" cy="2568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 flipV="1">
            <a:off x="10651216" y="559081"/>
            <a:ext cx="249006" cy="27833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11481896" y="2854779"/>
            <a:ext cx="203407" cy="2273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9296258" y="4612875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8596413" y="4345636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/>
          <p:cNvSpPr/>
          <p:nvPr/>
        </p:nvSpPr>
        <p:spPr>
          <a:xfrm>
            <a:off x="5359381" y="1248093"/>
            <a:ext cx="247898" cy="2770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/>
          <p:cNvSpPr/>
          <p:nvPr/>
        </p:nvSpPr>
        <p:spPr>
          <a:xfrm>
            <a:off x="11099520" y="2983227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/>
          <p:cNvSpPr/>
          <p:nvPr/>
        </p:nvSpPr>
        <p:spPr>
          <a:xfrm>
            <a:off x="10926236" y="3921634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/>
          <p:cNvSpPr/>
          <p:nvPr/>
        </p:nvSpPr>
        <p:spPr>
          <a:xfrm>
            <a:off x="1283199" y="6313155"/>
            <a:ext cx="229218" cy="2562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/>
          <p:cNvSpPr/>
          <p:nvPr/>
        </p:nvSpPr>
        <p:spPr>
          <a:xfrm>
            <a:off x="2359365" y="5879463"/>
            <a:ext cx="256854" cy="2568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/>
          <p:cNvSpPr/>
          <p:nvPr/>
        </p:nvSpPr>
        <p:spPr>
          <a:xfrm>
            <a:off x="2976920" y="5736138"/>
            <a:ext cx="171087" cy="1768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519481-1454-4196-8D8D-089655556D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320" y="-492301"/>
            <a:ext cx="11685303" cy="7146173"/>
          </a:xfrm>
          <a:prstGeom prst="rect">
            <a:avLst/>
          </a:prstGeom>
        </p:spPr>
      </p:pic>
      <p:sp>
        <p:nvSpPr>
          <p:cNvPr id="34" name="Text Box 2">
            <a:extLst>
              <a:ext uri="{FF2B5EF4-FFF2-40B4-BE49-F238E27FC236}">
                <a16:creationId xmlns:a16="http://schemas.microsoft.com/office/drawing/2014/main" id="{A9323D3D-79DA-4498-9101-FA52BF45BE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929498"/>
            <a:ext cx="29579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b="1" dirty="0">
                <a:solidFill>
                  <a:srgbClr val="1705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b) 81350 : 187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2B97E6-D1ED-4CDD-9227-2CB9FE618031}"/>
              </a:ext>
            </a:extLst>
          </p:cNvPr>
          <p:cNvSpPr txBox="1"/>
          <p:nvPr/>
        </p:nvSpPr>
        <p:spPr>
          <a:xfrm>
            <a:off x="1282439" y="3120740"/>
            <a:ext cx="30456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3200" b="1" dirty="0">
                <a:solidFill>
                  <a:srgbClr val="1705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a) 62321 : 307</a:t>
            </a:r>
          </a:p>
        </p:txBody>
      </p:sp>
      <p:pic>
        <p:nvPicPr>
          <p:cNvPr id="37" name="图片 47108" descr="1-43">
            <a:extLst>
              <a:ext uri="{FF2B5EF4-FFF2-40B4-BE49-F238E27FC236}">
                <a16:creationId xmlns:a16="http://schemas.microsoft.com/office/drawing/2014/main" id="{A706856B-3E75-4477-9BE1-08B4C8C029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3604" y="4249382"/>
            <a:ext cx="2885834" cy="260576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" name="圆角矩形 30">
            <a:extLst>
              <a:ext uri="{FF2B5EF4-FFF2-40B4-BE49-F238E27FC236}">
                <a16:creationId xmlns:a16="http://schemas.microsoft.com/office/drawing/2014/main" id="{C3A4D0FD-4231-4086-A929-83B02398F793}"/>
              </a:ext>
            </a:extLst>
          </p:cNvPr>
          <p:cNvSpPr/>
          <p:nvPr/>
        </p:nvSpPr>
        <p:spPr>
          <a:xfrm>
            <a:off x="177320" y="468957"/>
            <a:ext cx="4364089" cy="673249"/>
          </a:xfrm>
          <a:prstGeom prst="roundRect">
            <a:avLst>
              <a:gd name="adj" fmla="val 50000"/>
            </a:avLst>
          </a:prstGeom>
          <a:solidFill>
            <a:srgbClr val="F5DC9E"/>
          </a:solidFill>
          <a:ln>
            <a:noFill/>
          </a:ln>
          <a:effectLst>
            <a:innerShdw blurRad="114300">
              <a:prstClr val="black">
                <a:alpha val="6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50000"/>
              </a:spcBef>
            </a:pPr>
            <a:r>
              <a:rPr lang="en-US" altLang="vi-VN" sz="3600" b="1" dirty="0">
                <a:solidFill>
                  <a:srgbClr val="1705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cs typeface="Times New Roman" panose="02020603050405020304" pitchFamily="18" charset="0"/>
              </a:rPr>
              <a:t>1. </a:t>
            </a:r>
            <a:r>
              <a:rPr lang="en-US" altLang="vi-VN" sz="3600" b="1" dirty="0" err="1">
                <a:solidFill>
                  <a:srgbClr val="1705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vi-VN" sz="3600" b="1" dirty="0">
                <a:solidFill>
                  <a:srgbClr val="1705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1705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cs typeface="Times New Roman" panose="02020603050405020304" pitchFamily="18" charset="0"/>
              </a:rPr>
              <a:t>tính</a:t>
            </a:r>
            <a:r>
              <a:rPr lang="en-US" altLang="vi-VN" sz="3600" b="1" dirty="0">
                <a:solidFill>
                  <a:srgbClr val="1705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1705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cs typeface="Times New Roman" panose="02020603050405020304" pitchFamily="18" charset="0"/>
              </a:rPr>
              <a:t>rồi</a:t>
            </a:r>
            <a:r>
              <a:rPr lang="en-US" altLang="vi-VN" sz="3600" b="1" dirty="0">
                <a:solidFill>
                  <a:srgbClr val="1705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1705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cs typeface="Times New Roman" panose="02020603050405020304" pitchFamily="18" charset="0"/>
              </a:rPr>
              <a:t>tính</a:t>
            </a:r>
            <a:endParaRPr lang="en-US" altLang="vi-VN" sz="3600" b="1" dirty="0">
              <a:solidFill>
                <a:srgbClr val="1705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ndrogyne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Group 12">
            <a:extLst>
              <a:ext uri="{FF2B5EF4-FFF2-40B4-BE49-F238E27FC236}">
                <a16:creationId xmlns:a16="http://schemas.microsoft.com/office/drawing/2014/main" id="{8985B429-FC1E-422B-AE01-C124CD22AA80}"/>
              </a:ext>
            </a:extLst>
          </p:cNvPr>
          <p:cNvGrpSpPr>
            <a:grpSpLocks/>
          </p:cNvGrpSpPr>
          <p:nvPr/>
        </p:nvGrpSpPr>
        <p:grpSpPr bwMode="auto">
          <a:xfrm>
            <a:off x="3363794" y="3752222"/>
            <a:ext cx="762000" cy="1295400"/>
            <a:chOff x="2590800" y="1447800"/>
            <a:chExt cx="762000" cy="1295400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6BF7006E-DD93-430D-81CD-120AF4113ED6}"/>
                </a:ext>
              </a:extLst>
            </p:cNvPr>
            <p:cNvCxnSpPr/>
            <p:nvPr/>
          </p:nvCxnSpPr>
          <p:spPr>
            <a:xfrm rot="5400000">
              <a:off x="1943894" y="2094706"/>
              <a:ext cx="1295400" cy="158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882B440-B401-48D9-BE87-7E8897D2EDEB}"/>
                </a:ext>
              </a:extLst>
            </p:cNvPr>
            <p:cNvCxnSpPr/>
            <p:nvPr/>
          </p:nvCxnSpPr>
          <p:spPr>
            <a:xfrm>
              <a:off x="2590800" y="1905000"/>
              <a:ext cx="762000" cy="158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 Box 2">
            <a:extLst>
              <a:ext uri="{FF2B5EF4-FFF2-40B4-BE49-F238E27FC236}">
                <a16:creationId xmlns:a16="http://schemas.microsoft.com/office/drawing/2014/main" id="{2D93DDCB-A67F-4672-A28F-DBEE5F9510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8324" y="3681621"/>
            <a:ext cx="990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623</a:t>
            </a:r>
          </a:p>
        </p:txBody>
      </p:sp>
      <p:sp>
        <p:nvSpPr>
          <p:cNvPr id="53" name="Text Box 2">
            <a:extLst>
              <a:ext uri="{FF2B5EF4-FFF2-40B4-BE49-F238E27FC236}">
                <a16:creationId xmlns:a16="http://schemas.microsoft.com/office/drawing/2014/main" id="{0594CEC0-561F-47D3-8663-4C0A5DC120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7464" y="3686597"/>
            <a:ext cx="990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307</a:t>
            </a:r>
          </a:p>
        </p:txBody>
      </p:sp>
      <p:sp>
        <p:nvSpPr>
          <p:cNvPr id="54" name="Text Box 2">
            <a:extLst>
              <a:ext uri="{FF2B5EF4-FFF2-40B4-BE49-F238E27FC236}">
                <a16:creationId xmlns:a16="http://schemas.microsoft.com/office/drawing/2014/main" id="{19C2B21D-9991-4E52-9405-D9E0329138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5332" y="3675964"/>
            <a:ext cx="990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55" name="Text Box 2">
            <a:extLst>
              <a:ext uri="{FF2B5EF4-FFF2-40B4-BE49-F238E27FC236}">
                <a16:creationId xmlns:a16="http://schemas.microsoft.com/office/drawing/2014/main" id="{6B0947F0-5B8C-4574-A82D-A7AB11D36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2070" y="4134059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6" name="Text Box 2">
            <a:extLst>
              <a:ext uri="{FF2B5EF4-FFF2-40B4-BE49-F238E27FC236}">
                <a16:creationId xmlns:a16="http://schemas.microsoft.com/office/drawing/2014/main" id="{035520F5-1D79-4536-94E8-1BCD386692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4276" y="4149614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57" name="Text Box 2">
            <a:extLst>
              <a:ext uri="{FF2B5EF4-FFF2-40B4-BE49-F238E27FC236}">
                <a16:creationId xmlns:a16="http://schemas.microsoft.com/office/drawing/2014/main" id="{9B50EADA-2E10-4879-895F-F397201B2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7695" y="3683920"/>
            <a:ext cx="3603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8" name="Text Box 2">
            <a:extLst>
              <a:ext uri="{FF2B5EF4-FFF2-40B4-BE49-F238E27FC236}">
                <a16:creationId xmlns:a16="http://schemas.microsoft.com/office/drawing/2014/main" id="{705DF224-1A44-492D-A78B-54890CADDB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7123" y="4143915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9" name="Text Box 2">
            <a:extLst>
              <a:ext uri="{FF2B5EF4-FFF2-40B4-BE49-F238E27FC236}">
                <a16:creationId xmlns:a16="http://schemas.microsoft.com/office/drawing/2014/main" id="{CF4D12AF-3BB8-40AC-B584-E0FA6FEE92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9253" y="4143550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0" name="Text Box 2">
            <a:extLst>
              <a:ext uri="{FF2B5EF4-FFF2-40B4-BE49-F238E27FC236}">
                <a16:creationId xmlns:a16="http://schemas.microsoft.com/office/drawing/2014/main" id="{107841CC-D260-45C5-AACE-A972761F2E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4999" y="3670400"/>
            <a:ext cx="3667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1" name="Text Box 2">
            <a:extLst>
              <a:ext uri="{FF2B5EF4-FFF2-40B4-BE49-F238E27FC236}">
                <a16:creationId xmlns:a16="http://schemas.microsoft.com/office/drawing/2014/main" id="{68FE147C-028E-4373-B36E-5E0D86651D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5108" y="4134059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5" name="Text Box 2">
            <a:extLst>
              <a:ext uri="{FF2B5EF4-FFF2-40B4-BE49-F238E27FC236}">
                <a16:creationId xmlns:a16="http://schemas.microsoft.com/office/drawing/2014/main" id="{9B73BE87-9A26-43DB-8DE6-A9005649D1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145" y="4134059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6" name="Text Box 2">
            <a:extLst>
              <a:ext uri="{FF2B5EF4-FFF2-40B4-BE49-F238E27FC236}">
                <a16:creationId xmlns:a16="http://schemas.microsoft.com/office/drawing/2014/main" id="{9AC0950C-39FA-4E3E-8302-6005D9AD70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6766" y="4616134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7" name="Text Box 2">
            <a:extLst>
              <a:ext uri="{FF2B5EF4-FFF2-40B4-BE49-F238E27FC236}">
                <a16:creationId xmlns:a16="http://schemas.microsoft.com/office/drawing/2014/main" id="{CAAE53B1-6F4A-45D9-9F40-67F9154B06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3728" y="4606609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8" name="Text Box 2">
            <a:extLst>
              <a:ext uri="{FF2B5EF4-FFF2-40B4-BE49-F238E27FC236}">
                <a16:creationId xmlns:a16="http://schemas.microsoft.com/office/drawing/2014/main" id="{0C2476CC-4011-4F5A-A0D9-011BEB1CDC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4341" y="4606609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9" name="Text Box 2">
            <a:extLst>
              <a:ext uri="{FF2B5EF4-FFF2-40B4-BE49-F238E27FC236}">
                <a16:creationId xmlns:a16="http://schemas.microsoft.com/office/drawing/2014/main" id="{3ABDD8BC-7320-4BD4-8359-A6E2842733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5141" y="3690447"/>
            <a:ext cx="990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623</a:t>
            </a:r>
          </a:p>
        </p:txBody>
      </p:sp>
      <p:grpSp>
        <p:nvGrpSpPr>
          <p:cNvPr id="70" name="Group 12">
            <a:extLst>
              <a:ext uri="{FF2B5EF4-FFF2-40B4-BE49-F238E27FC236}">
                <a16:creationId xmlns:a16="http://schemas.microsoft.com/office/drawing/2014/main" id="{45C27E01-7D84-4420-AF66-C67C1709D8D5}"/>
              </a:ext>
            </a:extLst>
          </p:cNvPr>
          <p:cNvGrpSpPr>
            <a:grpSpLocks/>
          </p:cNvGrpSpPr>
          <p:nvPr/>
        </p:nvGrpSpPr>
        <p:grpSpPr bwMode="auto">
          <a:xfrm>
            <a:off x="8472252" y="1716590"/>
            <a:ext cx="762000" cy="1295400"/>
            <a:chOff x="2590800" y="1447800"/>
            <a:chExt cx="762000" cy="1295400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4008F360-C950-4735-9860-32D46A9563B2}"/>
                </a:ext>
              </a:extLst>
            </p:cNvPr>
            <p:cNvCxnSpPr/>
            <p:nvPr/>
          </p:nvCxnSpPr>
          <p:spPr>
            <a:xfrm rot="5400000">
              <a:off x="1943894" y="2094706"/>
              <a:ext cx="1295400" cy="158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02BB53BD-2191-4534-BE6A-33E6F21F8699}"/>
                </a:ext>
              </a:extLst>
            </p:cNvPr>
            <p:cNvCxnSpPr/>
            <p:nvPr/>
          </p:nvCxnSpPr>
          <p:spPr>
            <a:xfrm>
              <a:off x="2590800" y="1905000"/>
              <a:ext cx="762000" cy="158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Text Box 2">
            <a:extLst>
              <a:ext uri="{FF2B5EF4-FFF2-40B4-BE49-F238E27FC236}">
                <a16:creationId xmlns:a16="http://schemas.microsoft.com/office/drawing/2014/main" id="{D82CE35A-9AF8-47AF-8900-E539E3B6DA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6492" y="1654214"/>
            <a:ext cx="990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813</a:t>
            </a:r>
          </a:p>
        </p:txBody>
      </p:sp>
      <p:sp>
        <p:nvSpPr>
          <p:cNvPr id="74" name="Text Box 2">
            <a:extLst>
              <a:ext uri="{FF2B5EF4-FFF2-40B4-BE49-F238E27FC236}">
                <a16:creationId xmlns:a16="http://schemas.microsoft.com/office/drawing/2014/main" id="{B4413088-B2C0-498A-85A4-97B9D855C3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5922" y="1650965"/>
            <a:ext cx="990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187</a:t>
            </a:r>
          </a:p>
        </p:txBody>
      </p:sp>
      <p:sp>
        <p:nvSpPr>
          <p:cNvPr id="75" name="Text Box 2">
            <a:extLst>
              <a:ext uri="{FF2B5EF4-FFF2-40B4-BE49-F238E27FC236}">
                <a16:creationId xmlns:a16="http://schemas.microsoft.com/office/drawing/2014/main" id="{520DA069-0207-4144-8676-A25A1E0CFB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7502" y="1645668"/>
            <a:ext cx="990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76" name="Text Box 2">
            <a:extLst>
              <a:ext uri="{FF2B5EF4-FFF2-40B4-BE49-F238E27FC236}">
                <a16:creationId xmlns:a16="http://schemas.microsoft.com/office/drawing/2014/main" id="{1DFA4B11-972C-4973-A027-A11E348E08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0528" y="2098427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7" name="Text Box 2">
            <a:extLst>
              <a:ext uri="{FF2B5EF4-FFF2-40B4-BE49-F238E27FC236}">
                <a16:creationId xmlns:a16="http://schemas.microsoft.com/office/drawing/2014/main" id="{A8B5BDDA-333E-4476-BEA9-8B04F40F93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8161" y="2098427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78" name="Text Box 2">
            <a:extLst>
              <a:ext uri="{FF2B5EF4-FFF2-40B4-BE49-F238E27FC236}">
                <a16:creationId xmlns:a16="http://schemas.microsoft.com/office/drawing/2014/main" id="{04929DBF-38F3-4CBC-B857-F315718DFE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8527" y="1646408"/>
            <a:ext cx="3603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79" name="Text Box 2">
            <a:extLst>
              <a:ext uri="{FF2B5EF4-FFF2-40B4-BE49-F238E27FC236}">
                <a16:creationId xmlns:a16="http://schemas.microsoft.com/office/drawing/2014/main" id="{D0FF487A-70F8-406C-A41A-245B03EB6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9393" y="2098427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80" name="Text Box 2">
            <a:extLst>
              <a:ext uri="{FF2B5EF4-FFF2-40B4-BE49-F238E27FC236}">
                <a16:creationId xmlns:a16="http://schemas.microsoft.com/office/drawing/2014/main" id="{BA45C40D-99B4-4860-908E-E4CBE72125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0646" y="2109346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1" name="Text Box 2">
            <a:extLst>
              <a:ext uri="{FF2B5EF4-FFF2-40B4-BE49-F238E27FC236}">
                <a16:creationId xmlns:a16="http://schemas.microsoft.com/office/drawing/2014/main" id="{FF3BC61B-6FB9-4411-85B9-9F7790E2F4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2290" y="1649452"/>
            <a:ext cx="3667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2" name="Text Box 2">
            <a:extLst>
              <a:ext uri="{FF2B5EF4-FFF2-40B4-BE49-F238E27FC236}">
                <a16:creationId xmlns:a16="http://schemas.microsoft.com/office/drawing/2014/main" id="{AE831F87-BD82-430A-B28A-2D74FDEFF2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43566" y="2098427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3" name="Text Box 2">
            <a:extLst>
              <a:ext uri="{FF2B5EF4-FFF2-40B4-BE49-F238E27FC236}">
                <a16:creationId xmlns:a16="http://schemas.microsoft.com/office/drawing/2014/main" id="{22BD927B-2D8B-4E84-8A36-7EB3FD3A47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7548" y="2542640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4" name="Text Box 2">
            <a:extLst>
              <a:ext uri="{FF2B5EF4-FFF2-40B4-BE49-F238E27FC236}">
                <a16:creationId xmlns:a16="http://schemas.microsoft.com/office/drawing/2014/main" id="{BC170C40-7A54-49CA-88B5-03E71B2E22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7817" y="2540258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85" name="Text Box 2">
            <a:extLst>
              <a:ext uri="{FF2B5EF4-FFF2-40B4-BE49-F238E27FC236}">
                <a16:creationId xmlns:a16="http://schemas.microsoft.com/office/drawing/2014/main" id="{775FF04E-92A7-42DF-BFE5-C05A0F6EA0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3905" y="2540258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6" name="Text Box 2">
            <a:extLst>
              <a:ext uri="{FF2B5EF4-FFF2-40B4-BE49-F238E27FC236}">
                <a16:creationId xmlns:a16="http://schemas.microsoft.com/office/drawing/2014/main" id="{D985CC9A-9F2C-4721-A241-3D3526E55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6603" y="2098427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7" name="Text Box 2">
            <a:extLst>
              <a:ext uri="{FF2B5EF4-FFF2-40B4-BE49-F238E27FC236}">
                <a16:creationId xmlns:a16="http://schemas.microsoft.com/office/drawing/2014/main" id="{4F90F50A-3AC3-4498-8512-4AED8367AA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6741" y="3001914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8" name="Text Box 2">
            <a:extLst>
              <a:ext uri="{FF2B5EF4-FFF2-40B4-BE49-F238E27FC236}">
                <a16:creationId xmlns:a16="http://schemas.microsoft.com/office/drawing/2014/main" id="{09712004-DC7D-4A3F-AF6D-C0A2160743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9716" y="3002465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9" name="Text Box 2">
            <a:extLst>
              <a:ext uri="{FF2B5EF4-FFF2-40B4-BE49-F238E27FC236}">
                <a16:creationId xmlns:a16="http://schemas.microsoft.com/office/drawing/2014/main" id="{C269C486-D3D9-4B17-85F3-5FBBE3069A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9475" y="3002465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90" name="Text Box 2">
            <a:extLst>
              <a:ext uri="{FF2B5EF4-FFF2-40B4-BE49-F238E27FC236}">
                <a16:creationId xmlns:a16="http://schemas.microsoft.com/office/drawing/2014/main" id="{59430D5B-FA38-4258-BC3D-4CE21F4C97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7036" y="1644688"/>
            <a:ext cx="990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813</a:t>
            </a:r>
          </a:p>
        </p:txBody>
      </p:sp>
    </p:spTree>
    <p:extLst>
      <p:ext uri="{BB962C8B-B14F-4D97-AF65-F5344CB8AC3E}">
        <p14:creationId xmlns:p14="http://schemas.microsoft.com/office/powerpoint/2010/main" val="279923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100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00625 L -0.0026 0.06667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4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7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000"/>
                            </p:stCondLst>
                            <p:childTnLst>
                              <p:par>
                                <p:cTn id="7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0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100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000"/>
                            </p:stCondLst>
                            <p:childTnLst>
                              <p:par>
                                <p:cTn id="7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500"/>
                            </p:stCondLst>
                            <p:childTnLst>
                              <p:par>
                                <p:cTn id="7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-0.00247 0.06713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3356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500"/>
                            </p:stCondLst>
                            <p:childTnLst>
                              <p:par>
                                <p:cTn id="83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0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100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500"/>
                            </p:stCondLst>
                            <p:childTnLst>
                              <p:par>
                                <p:cTn id="8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0"/>
                            </p:stCondLst>
                            <p:childTnLst>
                              <p:par>
                                <p:cTn id="9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500"/>
                            </p:stCondLst>
                            <p:childTnLst>
                              <p:par>
                                <p:cTn id="9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6000"/>
                            </p:stCondLst>
                            <p:childTnLst>
                              <p:par>
                                <p:cTn id="9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"/>
                            </p:stCondLst>
                            <p:childTnLst>
                              <p:par>
                                <p:cTn id="1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20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9" dur="100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000"/>
                            </p:stCondLst>
                            <p:childTnLst>
                              <p:par>
                                <p:cTn id="13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500"/>
                            </p:stCondLst>
                            <p:childTnLst>
                              <p:par>
                                <p:cTn id="13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000"/>
                            </p:stCondLst>
                            <p:childTnLst>
                              <p:par>
                                <p:cTn id="13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500"/>
                            </p:stCondLst>
                            <p:childTnLst>
                              <p:par>
                                <p:cTn id="14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0"/>
                            </p:stCondLst>
                            <p:childTnLst>
                              <p:par>
                                <p:cTn id="147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0.00625 L -0.00234 0.06528 " pathEditMode="relative" rAng="0" ptsTypes="AA">
                                      <p:cBhvr>
                                        <p:cTn id="148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7000"/>
                            </p:stCondLst>
                            <p:childTnLst>
                              <p:par>
                                <p:cTn id="150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1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4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5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9000"/>
                            </p:stCondLst>
                            <p:childTnLst>
                              <p:par>
                                <p:cTn id="15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20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9" dur="100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6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1500"/>
                            </p:stCondLst>
                            <p:childTnLst>
                              <p:par>
                                <p:cTn id="16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2000"/>
                            </p:stCondLst>
                            <p:childTnLst>
                              <p:par>
                                <p:cTn id="16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2500"/>
                            </p:stCondLst>
                            <p:childTnLst>
                              <p:par>
                                <p:cTn id="17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77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85185E-6 L -0.003 0.12871 " pathEditMode="relative" rAng="0" ptsTypes="AA">
                                      <p:cBhvr>
                                        <p:cTn id="17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3500"/>
                            </p:stCondLst>
                            <p:childTnLst>
                              <p:par>
                                <p:cTn id="180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1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4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4500"/>
                            </p:stCondLst>
                            <p:childTnLst>
                              <p:par>
                                <p:cTn id="187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20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9" dur="100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6500"/>
                            </p:stCondLst>
                            <p:childTnLst>
                              <p:par>
                                <p:cTn id="19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7000"/>
                            </p:stCondLst>
                            <p:childTnLst>
                              <p:par>
                                <p:cTn id="19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7500"/>
                            </p:stCondLst>
                            <p:childTnLst>
                              <p:par>
                                <p:cTn id="19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8000"/>
                            </p:stCondLst>
                            <p:childTnLst>
                              <p:par>
                                <p:cTn id="20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5" grpId="0"/>
      <p:bldP spid="53" grpId="0"/>
      <p:bldP spid="53" grpId="1"/>
      <p:bldP spid="53" grpId="2"/>
      <p:bldP spid="54" grpId="0"/>
      <p:bldP spid="55" grpId="0"/>
      <p:bldP spid="56" grpId="0"/>
      <p:bldP spid="56" grpId="1"/>
      <p:bldP spid="57" grpId="0"/>
      <p:bldP spid="57" grpId="1"/>
      <p:bldP spid="57" grpId="2"/>
      <p:bldP spid="58" grpId="0"/>
      <p:bldP spid="58" grpId="1"/>
      <p:bldP spid="59" grpId="0"/>
      <p:bldP spid="60" grpId="0"/>
      <p:bldP spid="60" grpId="1"/>
      <p:bldP spid="60" grpId="2"/>
      <p:bldP spid="61" grpId="0"/>
      <p:bldP spid="65" grpId="0"/>
      <p:bldP spid="66" grpId="0"/>
      <p:bldP spid="67" grpId="0"/>
      <p:bldP spid="68" grpId="0"/>
      <p:bldP spid="69" grpId="0"/>
      <p:bldP spid="73" grpId="0"/>
      <p:bldP spid="74" grpId="0"/>
      <p:bldP spid="74" grpId="1"/>
      <p:bldP spid="74" grpId="2"/>
      <p:bldP spid="75" grpId="0"/>
      <p:bldP spid="76" grpId="0"/>
      <p:bldP spid="77" grpId="0"/>
      <p:bldP spid="77" grpId="1"/>
      <p:bldP spid="78" grpId="0"/>
      <p:bldP spid="78" grpId="1"/>
      <p:bldP spid="78" grpId="2"/>
      <p:bldP spid="79" grpId="0"/>
      <p:bldP spid="79" grpId="1"/>
      <p:bldP spid="80" grpId="0"/>
      <p:bldP spid="81" grpId="0"/>
      <p:bldP spid="81" grpId="1"/>
      <p:bldP spid="81" grpId="2"/>
      <p:bldP spid="82" grpId="0"/>
      <p:bldP spid="83" grpId="0"/>
      <p:bldP spid="83" grpId="1"/>
      <p:bldP spid="84" grpId="0"/>
      <p:bldP spid="84" grpId="1"/>
      <p:bldP spid="85" grpId="0"/>
      <p:bldP spid="86" grpId="0"/>
      <p:bldP spid="87" grpId="0"/>
      <p:bldP spid="88" grpId="0"/>
      <p:bldP spid="89" grpId="0"/>
      <p:bldP spid="9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11" y="5389903"/>
            <a:ext cx="841009" cy="1374997"/>
          </a:xfrm>
          <a:prstGeom prst="rect">
            <a:avLst/>
          </a:prstGeom>
        </p:spPr>
      </p:pic>
      <p:sp>
        <p:nvSpPr>
          <p:cNvPr id="11" name="is1ide-Freeform: Shape 4"/>
          <p:cNvSpPr>
            <a:spLocks/>
          </p:cNvSpPr>
          <p:nvPr/>
        </p:nvSpPr>
        <p:spPr bwMode="auto">
          <a:xfrm>
            <a:off x="5593135" y="6045958"/>
            <a:ext cx="1079984" cy="59515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2" name="is1ide-Freeform: Shape 4"/>
          <p:cNvSpPr>
            <a:spLocks/>
          </p:cNvSpPr>
          <p:nvPr/>
        </p:nvSpPr>
        <p:spPr bwMode="auto">
          <a:xfrm>
            <a:off x="4205893" y="5828321"/>
            <a:ext cx="1808864" cy="8127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chemeClr val="bg1">
              <a:alpha val="95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395" y="4001998"/>
            <a:ext cx="379969" cy="52937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307" y="6343533"/>
            <a:ext cx="205323" cy="28605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60" y="2778433"/>
            <a:ext cx="248556" cy="34628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93" y="334068"/>
            <a:ext cx="379969" cy="529370"/>
          </a:xfrm>
          <a:prstGeom prst="rect">
            <a:avLst/>
          </a:prstGeom>
        </p:spPr>
      </p:pic>
      <p:sp>
        <p:nvSpPr>
          <p:cNvPr id="16" name="椭圆 15"/>
          <p:cNvSpPr/>
          <p:nvPr/>
        </p:nvSpPr>
        <p:spPr>
          <a:xfrm>
            <a:off x="3101253" y="254430"/>
            <a:ext cx="247898" cy="2770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321491" y="5324380"/>
            <a:ext cx="229218" cy="2562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774123" y="4009829"/>
            <a:ext cx="256854" cy="2568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4000756" y="6413151"/>
            <a:ext cx="171087" cy="1768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4815496" y="5313941"/>
            <a:ext cx="247898" cy="2770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7164711" y="438835"/>
            <a:ext cx="126617" cy="1853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7517517" y="5840432"/>
            <a:ext cx="246360" cy="2776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6923921" y="6183247"/>
            <a:ext cx="235474" cy="3205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5417" y="6091448"/>
            <a:ext cx="257753" cy="3591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3133" y="3785129"/>
            <a:ext cx="345648" cy="481554"/>
          </a:xfrm>
          <a:prstGeom prst="rect">
            <a:avLst/>
          </a:prstGeom>
        </p:spPr>
      </p:pic>
      <p:sp>
        <p:nvSpPr>
          <p:cNvPr id="28" name="椭圆 27"/>
          <p:cNvSpPr/>
          <p:nvPr/>
        </p:nvSpPr>
        <p:spPr>
          <a:xfrm>
            <a:off x="6611529" y="5530860"/>
            <a:ext cx="123180" cy="2099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/>
          <p:cNvSpPr/>
          <p:nvPr/>
        </p:nvSpPr>
        <p:spPr>
          <a:xfrm>
            <a:off x="10661667" y="2537625"/>
            <a:ext cx="223326" cy="2408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/>
          <p:cNvSpPr/>
          <p:nvPr/>
        </p:nvSpPr>
        <p:spPr>
          <a:xfrm>
            <a:off x="9250416" y="673268"/>
            <a:ext cx="213702" cy="24087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164" y="4981942"/>
            <a:ext cx="256916" cy="357933"/>
          </a:xfrm>
          <a:prstGeom prst="rect">
            <a:avLst/>
          </a:prstGeom>
        </p:spPr>
      </p:pic>
      <p:sp>
        <p:nvSpPr>
          <p:cNvPr id="32" name="椭圆 31"/>
          <p:cNvSpPr/>
          <p:nvPr/>
        </p:nvSpPr>
        <p:spPr>
          <a:xfrm>
            <a:off x="10335094" y="622630"/>
            <a:ext cx="223326" cy="2408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10122393" y="1283287"/>
            <a:ext cx="223326" cy="2408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6888" y="138932"/>
            <a:ext cx="280127" cy="390271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801" y="1343565"/>
            <a:ext cx="379969" cy="529370"/>
          </a:xfrm>
          <a:prstGeom prst="rect">
            <a:avLst/>
          </a:prstGeom>
        </p:spPr>
      </p:pic>
      <p:pic>
        <p:nvPicPr>
          <p:cNvPr id="36" name="图片 44">
            <a:extLst>
              <a:ext uri="{FF2B5EF4-FFF2-40B4-BE49-F238E27FC236}">
                <a16:creationId xmlns:a16="http://schemas.microsoft.com/office/drawing/2014/main" id="{90F814B3-51E9-416B-B5EB-D38223BD98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00" y="412070"/>
            <a:ext cx="3934681" cy="930612"/>
          </a:xfrm>
          <a:prstGeom prst="rect">
            <a:avLst/>
          </a:prstGeom>
        </p:spPr>
      </p:pic>
      <p:sp>
        <p:nvSpPr>
          <p:cNvPr id="37" name="圆角矩形 30">
            <a:extLst>
              <a:ext uri="{FF2B5EF4-FFF2-40B4-BE49-F238E27FC236}">
                <a16:creationId xmlns:a16="http://schemas.microsoft.com/office/drawing/2014/main" id="{C0FB3C7C-E53D-491A-8655-63C21940616D}"/>
              </a:ext>
            </a:extLst>
          </p:cNvPr>
          <p:cNvSpPr/>
          <p:nvPr/>
        </p:nvSpPr>
        <p:spPr>
          <a:xfrm>
            <a:off x="820421" y="1451904"/>
            <a:ext cx="4364089" cy="673249"/>
          </a:xfrm>
          <a:prstGeom prst="roundRect">
            <a:avLst>
              <a:gd name="adj" fmla="val 50000"/>
            </a:avLst>
          </a:prstGeom>
          <a:solidFill>
            <a:srgbClr val="F5DC9E"/>
          </a:solidFill>
          <a:ln>
            <a:noFill/>
          </a:ln>
          <a:effectLst>
            <a:innerShdw blurRad="114300">
              <a:prstClr val="black">
                <a:alpha val="6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50000"/>
              </a:spcBef>
            </a:pPr>
            <a:r>
              <a:rPr lang="en-US" altLang="vi-VN" sz="3600" b="1" dirty="0">
                <a:solidFill>
                  <a:srgbClr val="1705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cs typeface="Times New Roman" panose="02020603050405020304" pitchFamily="18" charset="0"/>
              </a:rPr>
              <a:t>2. </a:t>
            </a:r>
            <a:r>
              <a:rPr lang="en-US" altLang="vi-VN" sz="3600" b="1" dirty="0" err="1">
                <a:solidFill>
                  <a:srgbClr val="1705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cs typeface="Times New Roman" panose="02020603050405020304" pitchFamily="18" charset="0"/>
              </a:rPr>
              <a:t>Tìm</a:t>
            </a:r>
            <a:r>
              <a:rPr lang="en-US" altLang="vi-VN" sz="3600" b="1" dirty="0">
                <a:solidFill>
                  <a:srgbClr val="1705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cs typeface="Times New Roman" panose="02020603050405020304" pitchFamily="18" charset="0"/>
              </a:rPr>
              <a:t> x:</a:t>
            </a:r>
          </a:p>
        </p:txBody>
      </p:sp>
      <p:sp>
        <p:nvSpPr>
          <p:cNvPr id="43" name="圆角矩形 54">
            <a:extLst>
              <a:ext uri="{FF2B5EF4-FFF2-40B4-BE49-F238E27FC236}">
                <a16:creationId xmlns:a16="http://schemas.microsoft.com/office/drawing/2014/main" id="{567773DD-ED55-4121-BA55-8B5C455C9717}"/>
              </a:ext>
            </a:extLst>
          </p:cNvPr>
          <p:cNvSpPr/>
          <p:nvPr/>
        </p:nvSpPr>
        <p:spPr>
          <a:xfrm>
            <a:off x="3751699" y="2188785"/>
            <a:ext cx="7021631" cy="3410861"/>
          </a:xfrm>
          <a:prstGeom prst="roundRect">
            <a:avLst>
              <a:gd name="adj" fmla="val 2559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8" name="图片 3">
            <a:extLst>
              <a:ext uri="{FF2B5EF4-FFF2-40B4-BE49-F238E27FC236}">
                <a16:creationId xmlns:a16="http://schemas.microsoft.com/office/drawing/2014/main" id="{41123948-F1B6-48DA-A286-CD23560098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558" y="669390"/>
            <a:ext cx="1764477" cy="297555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76993" y="2537625"/>
            <a:ext cx="753726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a</a:t>
            </a:r>
            <a:r>
              <a:rPr lang="en-US" altLang="en-US" sz="8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6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altLang="en-US" sz="60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6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405 = </a:t>
            </a:r>
            <a:r>
              <a:rPr lang="en-US" altLang="en-US" sz="6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86265</a:t>
            </a:r>
          </a:p>
          <a:p>
            <a:r>
              <a:rPr lang="en-US" altLang="en-US" sz="6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6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= 86265 : 405 </a:t>
            </a:r>
          </a:p>
          <a:p>
            <a:r>
              <a:rPr lang="en-US" altLang="en-US" sz="6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6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= 213</a:t>
            </a:r>
            <a:r>
              <a:rPr lang="en-US" altLang="en-US" sz="6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76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11" y="5389903"/>
            <a:ext cx="841009" cy="1374997"/>
          </a:xfrm>
          <a:prstGeom prst="rect">
            <a:avLst/>
          </a:prstGeom>
        </p:spPr>
      </p:pic>
      <p:sp>
        <p:nvSpPr>
          <p:cNvPr id="11" name="is1ide-Freeform: Shape 4"/>
          <p:cNvSpPr>
            <a:spLocks/>
          </p:cNvSpPr>
          <p:nvPr/>
        </p:nvSpPr>
        <p:spPr bwMode="auto">
          <a:xfrm>
            <a:off x="5593135" y="6045958"/>
            <a:ext cx="1079984" cy="59515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2" name="is1ide-Freeform: Shape 4"/>
          <p:cNvSpPr>
            <a:spLocks/>
          </p:cNvSpPr>
          <p:nvPr/>
        </p:nvSpPr>
        <p:spPr bwMode="auto">
          <a:xfrm>
            <a:off x="4205893" y="5828321"/>
            <a:ext cx="1808864" cy="8127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chemeClr val="bg1">
              <a:alpha val="95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395" y="4001998"/>
            <a:ext cx="379969" cy="52937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307" y="6343533"/>
            <a:ext cx="205323" cy="28605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60" y="2778433"/>
            <a:ext cx="248556" cy="34628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93" y="334068"/>
            <a:ext cx="379969" cy="529370"/>
          </a:xfrm>
          <a:prstGeom prst="rect">
            <a:avLst/>
          </a:prstGeom>
        </p:spPr>
      </p:pic>
      <p:sp>
        <p:nvSpPr>
          <p:cNvPr id="16" name="椭圆 15"/>
          <p:cNvSpPr/>
          <p:nvPr/>
        </p:nvSpPr>
        <p:spPr>
          <a:xfrm>
            <a:off x="3101253" y="254430"/>
            <a:ext cx="247898" cy="2770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321491" y="5324380"/>
            <a:ext cx="229218" cy="2562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774123" y="4009829"/>
            <a:ext cx="256854" cy="2568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4000756" y="6413151"/>
            <a:ext cx="171087" cy="1768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4815496" y="5313941"/>
            <a:ext cx="247898" cy="2770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7164711" y="438835"/>
            <a:ext cx="126617" cy="1853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7517517" y="5840432"/>
            <a:ext cx="246360" cy="2776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6923921" y="6183247"/>
            <a:ext cx="235474" cy="3205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5417" y="6091448"/>
            <a:ext cx="257753" cy="3591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3133" y="3785129"/>
            <a:ext cx="345648" cy="481554"/>
          </a:xfrm>
          <a:prstGeom prst="rect">
            <a:avLst/>
          </a:prstGeom>
        </p:spPr>
      </p:pic>
      <p:sp>
        <p:nvSpPr>
          <p:cNvPr id="28" name="椭圆 27"/>
          <p:cNvSpPr/>
          <p:nvPr/>
        </p:nvSpPr>
        <p:spPr>
          <a:xfrm>
            <a:off x="6611529" y="5530860"/>
            <a:ext cx="123180" cy="2099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/>
          <p:cNvSpPr/>
          <p:nvPr/>
        </p:nvSpPr>
        <p:spPr>
          <a:xfrm>
            <a:off x="10661667" y="2537625"/>
            <a:ext cx="223326" cy="2408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/>
          <p:cNvSpPr/>
          <p:nvPr/>
        </p:nvSpPr>
        <p:spPr>
          <a:xfrm>
            <a:off x="9250416" y="673268"/>
            <a:ext cx="213702" cy="24087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164" y="4981942"/>
            <a:ext cx="256916" cy="357933"/>
          </a:xfrm>
          <a:prstGeom prst="rect">
            <a:avLst/>
          </a:prstGeom>
        </p:spPr>
      </p:pic>
      <p:sp>
        <p:nvSpPr>
          <p:cNvPr id="32" name="椭圆 31"/>
          <p:cNvSpPr/>
          <p:nvPr/>
        </p:nvSpPr>
        <p:spPr>
          <a:xfrm>
            <a:off x="10335094" y="622630"/>
            <a:ext cx="223326" cy="2408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10122393" y="1283287"/>
            <a:ext cx="223326" cy="2408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6888" y="138932"/>
            <a:ext cx="280127" cy="390271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801" y="1343565"/>
            <a:ext cx="379969" cy="529370"/>
          </a:xfrm>
          <a:prstGeom prst="rect">
            <a:avLst/>
          </a:prstGeom>
        </p:spPr>
      </p:pic>
      <p:pic>
        <p:nvPicPr>
          <p:cNvPr id="36" name="图片 44">
            <a:extLst>
              <a:ext uri="{FF2B5EF4-FFF2-40B4-BE49-F238E27FC236}">
                <a16:creationId xmlns:a16="http://schemas.microsoft.com/office/drawing/2014/main" id="{90F814B3-51E9-416B-B5EB-D38223BD98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00" y="412070"/>
            <a:ext cx="3934681" cy="930612"/>
          </a:xfrm>
          <a:prstGeom prst="rect">
            <a:avLst/>
          </a:prstGeom>
        </p:spPr>
      </p:pic>
      <p:sp>
        <p:nvSpPr>
          <p:cNvPr id="37" name="圆角矩形 30">
            <a:extLst>
              <a:ext uri="{FF2B5EF4-FFF2-40B4-BE49-F238E27FC236}">
                <a16:creationId xmlns:a16="http://schemas.microsoft.com/office/drawing/2014/main" id="{C0FB3C7C-E53D-491A-8655-63C21940616D}"/>
              </a:ext>
            </a:extLst>
          </p:cNvPr>
          <p:cNvSpPr/>
          <p:nvPr/>
        </p:nvSpPr>
        <p:spPr>
          <a:xfrm>
            <a:off x="820421" y="1451904"/>
            <a:ext cx="4364089" cy="673249"/>
          </a:xfrm>
          <a:prstGeom prst="roundRect">
            <a:avLst>
              <a:gd name="adj" fmla="val 50000"/>
            </a:avLst>
          </a:prstGeom>
          <a:solidFill>
            <a:srgbClr val="F5DC9E"/>
          </a:solidFill>
          <a:ln>
            <a:noFill/>
          </a:ln>
          <a:effectLst>
            <a:innerShdw blurRad="114300">
              <a:prstClr val="black">
                <a:alpha val="6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50000"/>
              </a:spcBef>
            </a:pPr>
            <a:r>
              <a:rPr lang="en-US" altLang="vi-VN" sz="3600" b="1" dirty="0">
                <a:solidFill>
                  <a:srgbClr val="1705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cs typeface="Times New Roman" panose="02020603050405020304" pitchFamily="18" charset="0"/>
              </a:rPr>
              <a:t>2. </a:t>
            </a:r>
            <a:r>
              <a:rPr lang="en-US" altLang="vi-VN" sz="3600" b="1" dirty="0" err="1">
                <a:solidFill>
                  <a:srgbClr val="1705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cs typeface="Times New Roman" panose="02020603050405020304" pitchFamily="18" charset="0"/>
              </a:rPr>
              <a:t>Tìm</a:t>
            </a:r>
            <a:r>
              <a:rPr lang="en-US" altLang="vi-VN" sz="3600" b="1" dirty="0">
                <a:solidFill>
                  <a:srgbClr val="1705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ndrogyne" panose="02040603050506020204" pitchFamily="18" charset="0"/>
                <a:cs typeface="Times New Roman" panose="02020603050405020304" pitchFamily="18" charset="0"/>
              </a:rPr>
              <a:t> x:</a:t>
            </a:r>
          </a:p>
        </p:txBody>
      </p:sp>
      <p:sp>
        <p:nvSpPr>
          <p:cNvPr id="43" name="圆角矩形 54">
            <a:extLst>
              <a:ext uri="{FF2B5EF4-FFF2-40B4-BE49-F238E27FC236}">
                <a16:creationId xmlns:a16="http://schemas.microsoft.com/office/drawing/2014/main" id="{567773DD-ED55-4121-BA55-8B5C455C9717}"/>
              </a:ext>
            </a:extLst>
          </p:cNvPr>
          <p:cNvSpPr/>
          <p:nvPr/>
        </p:nvSpPr>
        <p:spPr>
          <a:xfrm>
            <a:off x="2661030" y="2512398"/>
            <a:ext cx="7021631" cy="3410861"/>
          </a:xfrm>
          <a:prstGeom prst="roundRect">
            <a:avLst>
              <a:gd name="adj" fmla="val 2559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301A7F8B-FAF1-4C9C-81A0-0A2F1E4725CB}"/>
              </a:ext>
            </a:extLst>
          </p:cNvPr>
          <p:cNvSpPr txBox="1">
            <a:spLocks/>
          </p:cNvSpPr>
          <p:nvPr/>
        </p:nvSpPr>
        <p:spPr bwMode="auto">
          <a:xfrm>
            <a:off x="426711" y="3643113"/>
            <a:ext cx="9037407" cy="1464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4">
              <a:spcBef>
                <a:spcPct val="20000"/>
              </a:spcBef>
            </a:pPr>
            <a:r>
              <a:rPr lang="en-US" altLang="en-US" sz="4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	                      x = 89658 : 293</a:t>
            </a:r>
          </a:p>
          <a:p>
            <a:pPr lvl="2">
              <a:spcBef>
                <a:spcPct val="20000"/>
              </a:spcBef>
            </a:pPr>
            <a:r>
              <a:rPr lang="en-US" altLang="en-US" sz="4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		                         x = 306</a:t>
            </a:r>
          </a:p>
          <a:p>
            <a:pPr lvl="2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altLang="en-US" sz="4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 lvl="2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altLang="en-US" sz="4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C4AB71E0-4263-44E2-95AD-08452DDD20D4}"/>
              </a:ext>
            </a:extLst>
          </p:cNvPr>
          <p:cNvSpPr txBox="1">
            <a:spLocks/>
          </p:cNvSpPr>
          <p:nvPr/>
        </p:nvSpPr>
        <p:spPr bwMode="auto">
          <a:xfrm>
            <a:off x="1267720" y="2860428"/>
            <a:ext cx="9037407" cy="1464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4">
              <a:spcBef>
                <a:spcPct val="20000"/>
              </a:spcBef>
            </a:pPr>
            <a:r>
              <a:rPr lang="en-US" altLang="en-US" sz="4400" b="1" dirty="0">
                <a:solidFill>
                  <a:schemeClr val="accent6">
                    <a:lumMod val="75000"/>
                  </a:schemeClr>
                </a:solidFill>
                <a:cs typeface="Times New Roman" panose="02020603050405020304" pitchFamily="18" charset="0"/>
              </a:rPr>
              <a:t>b)  89658 : x = 293</a:t>
            </a:r>
          </a:p>
          <a:p>
            <a:pPr lvl="2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altLang="en-US" sz="4400" b="1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48" name="图片 3">
            <a:extLst>
              <a:ext uri="{FF2B5EF4-FFF2-40B4-BE49-F238E27FC236}">
                <a16:creationId xmlns:a16="http://schemas.microsoft.com/office/drawing/2014/main" id="{41123948-F1B6-48DA-A286-CD23560098C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558" y="669390"/>
            <a:ext cx="1764477" cy="297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31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6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1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6" dur="5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6" grpId="0" uiExpand="1" build="p"/>
      <p:bldP spid="4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圆角矩形 54">
            <a:extLst>
              <a:ext uri="{FF2B5EF4-FFF2-40B4-BE49-F238E27FC236}">
                <a16:creationId xmlns:a16="http://schemas.microsoft.com/office/drawing/2014/main" id="{D46BC996-B34B-4291-BC8E-57A774BDA3EC}"/>
              </a:ext>
            </a:extLst>
          </p:cNvPr>
          <p:cNvSpPr/>
          <p:nvPr/>
        </p:nvSpPr>
        <p:spPr>
          <a:xfrm>
            <a:off x="362632" y="3200681"/>
            <a:ext cx="3895137" cy="2017700"/>
          </a:xfrm>
          <a:prstGeom prst="roundRect">
            <a:avLst>
              <a:gd name="adj" fmla="val 2559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11" y="5389903"/>
            <a:ext cx="841009" cy="1374997"/>
          </a:xfrm>
          <a:prstGeom prst="rect">
            <a:avLst/>
          </a:prstGeom>
        </p:spPr>
      </p:pic>
      <p:sp>
        <p:nvSpPr>
          <p:cNvPr id="31" name="圆角矩形 30"/>
          <p:cNvSpPr/>
          <p:nvPr/>
        </p:nvSpPr>
        <p:spPr>
          <a:xfrm>
            <a:off x="535884" y="449651"/>
            <a:ext cx="11082959" cy="2335104"/>
          </a:xfrm>
          <a:prstGeom prst="roundRect">
            <a:avLst>
              <a:gd name="adj" fmla="val 50000"/>
            </a:avLst>
          </a:prstGeom>
          <a:solidFill>
            <a:srgbClr val="F5DC9E"/>
          </a:solidFill>
          <a:ln>
            <a:noFill/>
          </a:ln>
          <a:effectLst>
            <a:innerShdw blurRad="114300">
              <a:prstClr val="black">
                <a:alpha val="6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ct val="0"/>
              </a:spcBef>
            </a:pPr>
            <a:r>
              <a:rPr lang="en-US" altLang="zh-CN" sz="3600" dirty="0">
                <a:solidFill>
                  <a:srgbClr val="4452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3: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nhà máy sản xuất trong một năm được 49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410 sản phẩm. Hỏi trung bình mỗi ngày nhà máy đó sản xuất được bao nhiêu sản phẩm, biết một năm làm việc 305 ngày ?</a:t>
            </a:r>
            <a:r>
              <a:rPr lang="en-US" altLang="zh-C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is1ide-Freeform: Shape 4"/>
          <p:cNvSpPr>
            <a:spLocks/>
          </p:cNvSpPr>
          <p:nvPr/>
        </p:nvSpPr>
        <p:spPr bwMode="auto">
          <a:xfrm>
            <a:off x="9579188" y="5389903"/>
            <a:ext cx="2392178" cy="125120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chemeClr val="bg1">
              <a:alpha val="95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33" name="is1ide-Freeform: Shape 4"/>
          <p:cNvSpPr>
            <a:spLocks/>
          </p:cNvSpPr>
          <p:nvPr/>
        </p:nvSpPr>
        <p:spPr bwMode="auto">
          <a:xfrm>
            <a:off x="7770324" y="5822240"/>
            <a:ext cx="1808864" cy="84543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chemeClr val="bg1">
              <a:alpha val="95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695" y="3734958"/>
            <a:ext cx="202329" cy="28188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746" y="2563067"/>
            <a:ext cx="379969" cy="52937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748" y="6203933"/>
            <a:ext cx="205323" cy="28605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75" y="2854395"/>
            <a:ext cx="248556" cy="34628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418" y="1594434"/>
            <a:ext cx="189985" cy="26468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32" y="1359938"/>
            <a:ext cx="379969" cy="52937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225" y="6190840"/>
            <a:ext cx="301467" cy="420002"/>
          </a:xfrm>
          <a:prstGeom prst="rect">
            <a:avLst/>
          </a:prstGeom>
        </p:spPr>
      </p:pic>
      <p:sp>
        <p:nvSpPr>
          <p:cNvPr id="17" name="椭圆 16"/>
          <p:cNvSpPr/>
          <p:nvPr/>
        </p:nvSpPr>
        <p:spPr>
          <a:xfrm>
            <a:off x="5972236" y="4503439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794107" y="318438"/>
            <a:ext cx="247898" cy="2770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310606" y="5400342"/>
            <a:ext cx="229218" cy="2562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922803" y="4105734"/>
            <a:ext cx="256854" cy="2568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4125836" y="6225063"/>
            <a:ext cx="171087" cy="1768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4804611" y="5389903"/>
            <a:ext cx="247898" cy="2770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7199469" y="314945"/>
            <a:ext cx="126617" cy="1853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11588596" y="781258"/>
            <a:ext cx="246360" cy="2776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/>
          <p:cNvSpPr/>
          <p:nvPr/>
        </p:nvSpPr>
        <p:spPr>
          <a:xfrm>
            <a:off x="7199469" y="4134706"/>
            <a:ext cx="235474" cy="3205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652" y="4579287"/>
            <a:ext cx="257753" cy="35910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413" y="2546411"/>
            <a:ext cx="379969" cy="529370"/>
          </a:xfrm>
          <a:prstGeom prst="rect">
            <a:avLst/>
          </a:prstGeom>
        </p:spPr>
      </p:pic>
      <p:sp>
        <p:nvSpPr>
          <p:cNvPr id="35" name="椭圆 34"/>
          <p:cNvSpPr/>
          <p:nvPr/>
        </p:nvSpPr>
        <p:spPr>
          <a:xfrm>
            <a:off x="10719225" y="2411582"/>
            <a:ext cx="123180" cy="2099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6411469" y="2761683"/>
            <a:ext cx="223326" cy="2408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/>
          <p:cNvSpPr/>
          <p:nvPr/>
        </p:nvSpPr>
        <p:spPr>
          <a:xfrm>
            <a:off x="9942669" y="261945"/>
            <a:ext cx="213702" cy="24087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8" name="图片 67593">
            <a:extLst>
              <a:ext uri="{FF2B5EF4-FFF2-40B4-BE49-F238E27FC236}">
                <a16:creationId xmlns:a16="http://schemas.microsoft.com/office/drawing/2014/main" id="{7D87888B-4D32-4E1D-AB07-760822B7D4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2643" y="2597085"/>
            <a:ext cx="9275662" cy="422777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71C19B76-2C1A-4223-ADF4-523C780E328F}"/>
              </a:ext>
            </a:extLst>
          </p:cNvPr>
          <p:cNvSpPr txBox="1"/>
          <p:nvPr/>
        </p:nvSpPr>
        <p:spPr>
          <a:xfrm>
            <a:off x="4125836" y="4281198"/>
            <a:ext cx="749300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 bình mỗi ngày nhà máy sản xuất được</a:t>
            </a:r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algn="ctr"/>
            <a:r>
              <a:rPr lang="vi-VN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49410 : 305 = 162 (sản phẩm)</a:t>
            </a:r>
          </a:p>
          <a:p>
            <a:pPr algn="ctr"/>
            <a:r>
              <a:rPr lang="en-US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</a:t>
            </a:r>
            <a:r>
              <a:rPr lang="vi-VN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162 sản phẩm</a:t>
            </a:r>
          </a:p>
        </p:txBody>
      </p:sp>
      <p:pic>
        <p:nvPicPr>
          <p:cNvPr id="40" name="图片 44">
            <a:extLst>
              <a:ext uri="{FF2B5EF4-FFF2-40B4-BE49-F238E27FC236}">
                <a16:creationId xmlns:a16="http://schemas.microsoft.com/office/drawing/2014/main" id="{D921995E-3522-41E4-8D0D-EF6BA6D36CA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596" y="2899070"/>
            <a:ext cx="3934681" cy="930612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CF43D21A-5F76-45A3-9599-FD9DA2650621}"/>
              </a:ext>
            </a:extLst>
          </p:cNvPr>
          <p:cNvSpPr txBox="1"/>
          <p:nvPr/>
        </p:nvSpPr>
        <p:spPr>
          <a:xfrm>
            <a:off x="7329692" y="3783455"/>
            <a:ext cx="2833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42" name="图片 10">
            <a:extLst>
              <a:ext uri="{FF2B5EF4-FFF2-40B4-BE49-F238E27FC236}">
                <a16:creationId xmlns:a16="http://schemas.microsoft.com/office/drawing/2014/main" id="{7D77E13A-8B1E-47B8-9784-1D3409DC5C6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779" y="168633"/>
            <a:ext cx="1363507" cy="853799"/>
          </a:xfrm>
          <a:prstGeom prst="rect">
            <a:avLst/>
          </a:prstGeom>
        </p:spPr>
      </p:pic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4095E7B2-3FAB-478A-B774-BC321C89AED1}"/>
              </a:ext>
            </a:extLst>
          </p:cNvPr>
          <p:cNvSpPr txBox="1">
            <a:spLocks/>
          </p:cNvSpPr>
          <p:nvPr/>
        </p:nvSpPr>
        <p:spPr>
          <a:xfrm>
            <a:off x="-1855550" y="3308849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b="1" dirty="0" err="1">
                <a:solidFill>
                  <a:srgbClr val="1407B9"/>
                </a:solidFill>
                <a:latin typeface="Times New Roman" panose="02020603050405020304" pitchFamily="18" charset="0"/>
              </a:rPr>
              <a:t>Tóm</a:t>
            </a:r>
            <a:r>
              <a:rPr lang="en-US" altLang="en-US" b="1" dirty="0">
                <a:solidFill>
                  <a:srgbClr val="1407B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1407B9"/>
                </a:solidFill>
                <a:latin typeface="Times New Roman" panose="02020603050405020304" pitchFamily="18" charset="0"/>
              </a:rPr>
              <a:t>tắt</a:t>
            </a:r>
            <a:r>
              <a:rPr lang="en-US" altLang="en-US" b="1" dirty="0">
                <a:solidFill>
                  <a:srgbClr val="1407B9"/>
                </a:solidFill>
                <a:latin typeface="Times New Roman" panose="02020603050405020304" pitchFamily="18" charset="0"/>
              </a:rPr>
              <a:t> </a:t>
            </a:r>
            <a:endParaRPr lang="vi-VN" altLang="en-US" b="1" i="1" u="sng" dirty="0">
              <a:solidFill>
                <a:srgbClr val="1407B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305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</a:rPr>
              <a:t>:   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49410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phẩm</a:t>
            </a:r>
            <a:endParaRPr lang="en-US" altLang="en-US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</a:rPr>
              <a:t>:…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</a:rPr>
              <a:t>…  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en-US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phẩm</a:t>
            </a:r>
            <a:endParaRPr lang="en-US" altLang="en-US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r>
              <a:rPr lang="en-US" altLang="en-US" b="1" dirty="0"/>
              <a:t>					</a:t>
            </a: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30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31" grpId="0" animBg="1"/>
      <p:bldP spid="39" grpId="0"/>
      <p:bldP spid="4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529"/>
          <a:stretch/>
        </p:blipFill>
        <p:spPr>
          <a:xfrm>
            <a:off x="10097588" y="5529209"/>
            <a:ext cx="2293543" cy="1332459"/>
          </a:xfrm>
          <a:prstGeom prst="rect">
            <a:avLst/>
          </a:prstGeom>
        </p:spPr>
      </p:pic>
      <p:sp>
        <p:nvSpPr>
          <p:cNvPr id="3" name="is1ide-Freeform: Shape 4"/>
          <p:cNvSpPr>
            <a:spLocks/>
          </p:cNvSpPr>
          <p:nvPr/>
        </p:nvSpPr>
        <p:spPr bwMode="auto">
          <a:xfrm>
            <a:off x="4957770" y="5575824"/>
            <a:ext cx="2392178" cy="108499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3" name="is1ide-Freeform: Shape 4"/>
          <p:cNvSpPr>
            <a:spLocks/>
          </p:cNvSpPr>
          <p:nvPr/>
        </p:nvSpPr>
        <p:spPr bwMode="auto">
          <a:xfrm>
            <a:off x="4091287" y="6011167"/>
            <a:ext cx="1710425" cy="80824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chemeClr val="bg1">
              <a:alpha val="72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4" name="is1ide-Freeform: Shape 4"/>
          <p:cNvSpPr>
            <a:spLocks/>
          </p:cNvSpPr>
          <p:nvPr/>
        </p:nvSpPr>
        <p:spPr bwMode="auto">
          <a:xfrm>
            <a:off x="6459951" y="5975589"/>
            <a:ext cx="1827065" cy="73344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589" y="5261803"/>
            <a:ext cx="307867" cy="42891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194" y="4499612"/>
            <a:ext cx="307867" cy="428918"/>
          </a:xfrm>
          <a:prstGeom prst="rect">
            <a:avLst/>
          </a:prstGeom>
        </p:spPr>
      </p:pic>
      <p:sp>
        <p:nvSpPr>
          <p:cNvPr id="19" name="椭圆 18"/>
          <p:cNvSpPr/>
          <p:nvPr/>
        </p:nvSpPr>
        <p:spPr>
          <a:xfrm>
            <a:off x="11326986" y="5014838"/>
            <a:ext cx="256854" cy="2568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10027456" y="6471126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9288063" y="6171787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590" y="5240099"/>
            <a:ext cx="202329" cy="28188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6350" y="4851671"/>
            <a:ext cx="379969" cy="52937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15" y="763203"/>
            <a:ext cx="205323" cy="286054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256" y="6281624"/>
            <a:ext cx="248556" cy="346286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59" y="5885921"/>
            <a:ext cx="379969" cy="5293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899" y="5462321"/>
            <a:ext cx="470862" cy="656002"/>
          </a:xfrm>
          <a:prstGeom prst="rect">
            <a:avLst/>
          </a:prstGeom>
        </p:spPr>
      </p:pic>
      <p:sp>
        <p:nvSpPr>
          <p:cNvPr id="33" name="椭圆 32"/>
          <p:cNvSpPr/>
          <p:nvPr/>
        </p:nvSpPr>
        <p:spPr>
          <a:xfrm>
            <a:off x="8446830" y="6342314"/>
            <a:ext cx="229218" cy="2562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/>
          <p:cNvSpPr/>
          <p:nvPr/>
        </p:nvSpPr>
        <p:spPr>
          <a:xfrm>
            <a:off x="2537868" y="5667910"/>
            <a:ext cx="256854" cy="2568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椭圆 34"/>
          <p:cNvSpPr/>
          <p:nvPr/>
        </p:nvSpPr>
        <p:spPr>
          <a:xfrm>
            <a:off x="3256829" y="6090660"/>
            <a:ext cx="171087" cy="1768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2448950" y="6250179"/>
            <a:ext cx="247898" cy="2770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9" name="图片 5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415" y="5345045"/>
            <a:ext cx="1899193" cy="751696"/>
          </a:xfrm>
          <a:prstGeom prst="rect">
            <a:avLst/>
          </a:prstGeom>
        </p:spPr>
      </p:pic>
      <p:grpSp>
        <p:nvGrpSpPr>
          <p:cNvPr id="37" name="Group 4">
            <a:extLst>
              <a:ext uri="{FF2B5EF4-FFF2-40B4-BE49-F238E27FC236}">
                <a16:creationId xmlns:a16="http://schemas.microsoft.com/office/drawing/2014/main" id="{12D74CC3-59D8-4BF6-B290-4388EFECAF3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1221" y="-390015"/>
            <a:ext cx="12105276" cy="4440641"/>
            <a:chOff x="172" y="427"/>
            <a:chExt cx="7115" cy="3575"/>
          </a:xfrm>
        </p:grpSpPr>
        <p:sp>
          <p:nvSpPr>
            <p:cNvPr id="42" name="Rectangle 6">
              <a:extLst>
                <a:ext uri="{FF2B5EF4-FFF2-40B4-BE49-F238E27FC236}">
                  <a16:creationId xmlns:a16="http://schemas.microsoft.com/office/drawing/2014/main" id="{15E74ACD-96FA-412B-9CB0-A7B76468E7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" y="427"/>
              <a:ext cx="7115" cy="3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3" name="Freeform 7">
              <a:extLst>
                <a:ext uri="{FF2B5EF4-FFF2-40B4-BE49-F238E27FC236}">
                  <a16:creationId xmlns:a16="http://schemas.microsoft.com/office/drawing/2014/main" id="{F85B3714-1DD9-4BD1-B5D5-464650D89B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" y="2066"/>
              <a:ext cx="7115" cy="243"/>
            </a:xfrm>
            <a:custGeom>
              <a:avLst/>
              <a:gdLst>
                <a:gd name="T0" fmla="*/ 7076 w 2381"/>
                <a:gd name="T1" fmla="*/ 99 h 81"/>
                <a:gd name="T2" fmla="*/ 6936 w 2381"/>
                <a:gd name="T3" fmla="*/ 117 h 81"/>
                <a:gd name="T4" fmla="*/ 6822 w 2381"/>
                <a:gd name="T5" fmla="*/ 126 h 81"/>
                <a:gd name="T6" fmla="*/ 6634 w 2381"/>
                <a:gd name="T7" fmla="*/ 132 h 81"/>
                <a:gd name="T8" fmla="*/ 6272 w 2381"/>
                <a:gd name="T9" fmla="*/ 150 h 81"/>
                <a:gd name="T10" fmla="*/ 3308 w 2381"/>
                <a:gd name="T11" fmla="*/ 69 h 81"/>
                <a:gd name="T12" fmla="*/ 2887 w 2381"/>
                <a:gd name="T13" fmla="*/ 54 h 81"/>
                <a:gd name="T14" fmla="*/ 227 w 2381"/>
                <a:gd name="T15" fmla="*/ 66 h 81"/>
                <a:gd name="T16" fmla="*/ 6 w 2381"/>
                <a:gd name="T17" fmla="*/ 93 h 81"/>
                <a:gd name="T18" fmla="*/ 0 w 2381"/>
                <a:gd name="T19" fmla="*/ 93 h 81"/>
                <a:gd name="T20" fmla="*/ 0 w 2381"/>
                <a:gd name="T21" fmla="*/ 141 h 81"/>
                <a:gd name="T22" fmla="*/ 6 w 2381"/>
                <a:gd name="T23" fmla="*/ 141 h 81"/>
                <a:gd name="T24" fmla="*/ 589 w 2381"/>
                <a:gd name="T25" fmla="*/ 99 h 81"/>
                <a:gd name="T26" fmla="*/ 885 w 2381"/>
                <a:gd name="T27" fmla="*/ 81 h 81"/>
                <a:gd name="T28" fmla="*/ 3117 w 2381"/>
                <a:gd name="T29" fmla="*/ 114 h 81"/>
                <a:gd name="T30" fmla="*/ 3341 w 2381"/>
                <a:gd name="T31" fmla="*/ 120 h 81"/>
                <a:gd name="T32" fmla="*/ 3571 w 2381"/>
                <a:gd name="T33" fmla="*/ 129 h 81"/>
                <a:gd name="T34" fmla="*/ 6897 w 2381"/>
                <a:gd name="T35" fmla="*/ 165 h 81"/>
                <a:gd name="T36" fmla="*/ 6897 w 2381"/>
                <a:gd name="T37" fmla="*/ 165 h 81"/>
                <a:gd name="T38" fmla="*/ 6966 w 2381"/>
                <a:gd name="T39" fmla="*/ 156 h 81"/>
                <a:gd name="T40" fmla="*/ 7076 w 2381"/>
                <a:gd name="T41" fmla="*/ 144 h 81"/>
                <a:gd name="T42" fmla="*/ 7115 w 2381"/>
                <a:gd name="T43" fmla="*/ 141 h 81"/>
                <a:gd name="T44" fmla="*/ 7115 w 2381"/>
                <a:gd name="T45" fmla="*/ 93 h 81"/>
                <a:gd name="T46" fmla="*/ 7076 w 2381"/>
                <a:gd name="T47" fmla="*/ 99 h 8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381"/>
                <a:gd name="T73" fmla="*/ 0 h 81"/>
                <a:gd name="T74" fmla="*/ 2381 w 2381"/>
                <a:gd name="T75" fmla="*/ 81 h 8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381" h="81">
                  <a:moveTo>
                    <a:pt x="2368" y="33"/>
                  </a:moveTo>
                  <a:cubicBezTo>
                    <a:pt x="2352" y="36"/>
                    <a:pt x="2337" y="37"/>
                    <a:pt x="2321" y="39"/>
                  </a:cubicBezTo>
                  <a:cubicBezTo>
                    <a:pt x="2308" y="40"/>
                    <a:pt x="2296" y="42"/>
                    <a:pt x="2283" y="42"/>
                  </a:cubicBezTo>
                  <a:cubicBezTo>
                    <a:pt x="2269" y="42"/>
                    <a:pt x="2238" y="41"/>
                    <a:pt x="2220" y="44"/>
                  </a:cubicBezTo>
                  <a:cubicBezTo>
                    <a:pt x="2180" y="44"/>
                    <a:pt x="2138" y="48"/>
                    <a:pt x="2099" y="50"/>
                  </a:cubicBezTo>
                  <a:cubicBezTo>
                    <a:pt x="1763" y="72"/>
                    <a:pt x="1439" y="32"/>
                    <a:pt x="1107" y="23"/>
                  </a:cubicBezTo>
                  <a:cubicBezTo>
                    <a:pt x="1060" y="22"/>
                    <a:pt x="1013" y="20"/>
                    <a:pt x="966" y="18"/>
                  </a:cubicBezTo>
                  <a:cubicBezTo>
                    <a:pt x="674" y="0"/>
                    <a:pt x="371" y="6"/>
                    <a:pt x="76" y="22"/>
                  </a:cubicBezTo>
                  <a:cubicBezTo>
                    <a:pt x="51" y="24"/>
                    <a:pt x="26" y="27"/>
                    <a:pt x="2" y="31"/>
                  </a:cubicBezTo>
                  <a:cubicBezTo>
                    <a:pt x="1" y="31"/>
                    <a:pt x="1" y="31"/>
                    <a:pt x="0" y="31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1" y="47"/>
                    <a:pt x="2" y="47"/>
                    <a:pt x="2" y="47"/>
                  </a:cubicBezTo>
                  <a:cubicBezTo>
                    <a:pt x="71" y="43"/>
                    <a:pt x="128" y="35"/>
                    <a:pt x="197" y="33"/>
                  </a:cubicBezTo>
                  <a:cubicBezTo>
                    <a:pt x="230" y="31"/>
                    <a:pt x="263" y="29"/>
                    <a:pt x="296" y="27"/>
                  </a:cubicBezTo>
                  <a:cubicBezTo>
                    <a:pt x="545" y="14"/>
                    <a:pt x="789" y="23"/>
                    <a:pt x="1043" y="38"/>
                  </a:cubicBezTo>
                  <a:cubicBezTo>
                    <a:pt x="1068" y="39"/>
                    <a:pt x="1093" y="40"/>
                    <a:pt x="1118" y="40"/>
                  </a:cubicBezTo>
                  <a:cubicBezTo>
                    <a:pt x="1143" y="41"/>
                    <a:pt x="1169" y="42"/>
                    <a:pt x="1195" y="43"/>
                  </a:cubicBezTo>
                  <a:cubicBezTo>
                    <a:pt x="1565" y="64"/>
                    <a:pt x="1937" y="81"/>
                    <a:pt x="2308" y="55"/>
                  </a:cubicBezTo>
                  <a:cubicBezTo>
                    <a:pt x="2308" y="55"/>
                    <a:pt x="2308" y="55"/>
                    <a:pt x="2308" y="55"/>
                  </a:cubicBezTo>
                  <a:cubicBezTo>
                    <a:pt x="2315" y="54"/>
                    <a:pt x="2323" y="53"/>
                    <a:pt x="2331" y="52"/>
                  </a:cubicBezTo>
                  <a:cubicBezTo>
                    <a:pt x="2343" y="51"/>
                    <a:pt x="2355" y="49"/>
                    <a:pt x="2368" y="48"/>
                  </a:cubicBezTo>
                  <a:cubicBezTo>
                    <a:pt x="2373" y="48"/>
                    <a:pt x="2378" y="47"/>
                    <a:pt x="2381" y="47"/>
                  </a:cubicBezTo>
                  <a:cubicBezTo>
                    <a:pt x="2381" y="31"/>
                    <a:pt x="2381" y="31"/>
                    <a:pt x="2381" y="31"/>
                  </a:cubicBezTo>
                  <a:cubicBezTo>
                    <a:pt x="2377" y="32"/>
                    <a:pt x="2372" y="33"/>
                    <a:pt x="2368" y="33"/>
                  </a:cubicBezTo>
                </a:path>
              </a:pathLst>
            </a:custGeom>
            <a:solidFill>
              <a:srgbClr val="EBBFB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7" name="Freeform 8">
              <a:extLst>
                <a:ext uri="{FF2B5EF4-FFF2-40B4-BE49-F238E27FC236}">
                  <a16:creationId xmlns:a16="http://schemas.microsoft.com/office/drawing/2014/main" id="{FBC1CF52-4449-482B-BCE0-23D3CF8C8A0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8" y="2078"/>
              <a:ext cx="150" cy="159"/>
            </a:xfrm>
            <a:custGeom>
              <a:avLst/>
              <a:gdLst>
                <a:gd name="T0" fmla="*/ 78 w 50"/>
                <a:gd name="T1" fmla="*/ 156 h 53"/>
                <a:gd name="T2" fmla="*/ 99 w 50"/>
                <a:gd name="T3" fmla="*/ 111 h 53"/>
                <a:gd name="T4" fmla="*/ 105 w 50"/>
                <a:gd name="T5" fmla="*/ 108 h 53"/>
                <a:gd name="T6" fmla="*/ 147 w 50"/>
                <a:gd name="T7" fmla="*/ 111 h 53"/>
                <a:gd name="T8" fmla="*/ 150 w 50"/>
                <a:gd name="T9" fmla="*/ 111 h 53"/>
                <a:gd name="T10" fmla="*/ 150 w 50"/>
                <a:gd name="T11" fmla="*/ 105 h 53"/>
                <a:gd name="T12" fmla="*/ 120 w 50"/>
                <a:gd name="T13" fmla="*/ 75 h 53"/>
                <a:gd name="T14" fmla="*/ 120 w 50"/>
                <a:gd name="T15" fmla="*/ 69 h 53"/>
                <a:gd name="T16" fmla="*/ 135 w 50"/>
                <a:gd name="T17" fmla="*/ 30 h 53"/>
                <a:gd name="T18" fmla="*/ 135 w 50"/>
                <a:gd name="T19" fmla="*/ 24 h 53"/>
                <a:gd name="T20" fmla="*/ 132 w 50"/>
                <a:gd name="T21" fmla="*/ 24 h 53"/>
                <a:gd name="T22" fmla="*/ 93 w 50"/>
                <a:gd name="T23" fmla="*/ 42 h 53"/>
                <a:gd name="T24" fmla="*/ 87 w 50"/>
                <a:gd name="T25" fmla="*/ 42 h 53"/>
                <a:gd name="T26" fmla="*/ 54 w 50"/>
                <a:gd name="T27" fmla="*/ 3 h 53"/>
                <a:gd name="T28" fmla="*/ 54 w 50"/>
                <a:gd name="T29" fmla="*/ 0 h 53"/>
                <a:gd name="T30" fmla="*/ 54 w 50"/>
                <a:gd name="T31" fmla="*/ 0 h 53"/>
                <a:gd name="T32" fmla="*/ 48 w 50"/>
                <a:gd name="T33" fmla="*/ 0 h 53"/>
                <a:gd name="T34" fmla="*/ 45 w 50"/>
                <a:gd name="T35" fmla="*/ 6 h 53"/>
                <a:gd name="T36" fmla="*/ 54 w 50"/>
                <a:gd name="T37" fmla="*/ 57 h 53"/>
                <a:gd name="T38" fmla="*/ 51 w 50"/>
                <a:gd name="T39" fmla="*/ 66 h 53"/>
                <a:gd name="T40" fmla="*/ 3 w 50"/>
                <a:gd name="T41" fmla="*/ 84 h 53"/>
                <a:gd name="T42" fmla="*/ 3 w 50"/>
                <a:gd name="T43" fmla="*/ 84 h 53"/>
                <a:gd name="T44" fmla="*/ 3 w 50"/>
                <a:gd name="T45" fmla="*/ 84 h 53"/>
                <a:gd name="T46" fmla="*/ 0 w 50"/>
                <a:gd name="T47" fmla="*/ 90 h 53"/>
                <a:gd name="T48" fmla="*/ 6 w 50"/>
                <a:gd name="T49" fmla="*/ 93 h 53"/>
                <a:gd name="T50" fmla="*/ 57 w 50"/>
                <a:gd name="T51" fmla="*/ 99 h 53"/>
                <a:gd name="T52" fmla="*/ 63 w 50"/>
                <a:gd name="T53" fmla="*/ 105 h 53"/>
                <a:gd name="T54" fmla="*/ 69 w 50"/>
                <a:gd name="T55" fmla="*/ 153 h 53"/>
                <a:gd name="T56" fmla="*/ 72 w 50"/>
                <a:gd name="T57" fmla="*/ 159 h 53"/>
                <a:gd name="T58" fmla="*/ 78 w 50"/>
                <a:gd name="T59" fmla="*/ 156 h 53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0"/>
                <a:gd name="T91" fmla="*/ 0 h 53"/>
                <a:gd name="T92" fmla="*/ 50 w 50"/>
                <a:gd name="T93" fmla="*/ 53 h 53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0" h="53">
                  <a:moveTo>
                    <a:pt x="26" y="52"/>
                  </a:moveTo>
                  <a:cubicBezTo>
                    <a:pt x="33" y="37"/>
                    <a:pt x="33" y="37"/>
                    <a:pt x="33" y="37"/>
                  </a:cubicBezTo>
                  <a:cubicBezTo>
                    <a:pt x="33" y="36"/>
                    <a:pt x="34" y="36"/>
                    <a:pt x="35" y="36"/>
                  </a:cubicBezTo>
                  <a:cubicBezTo>
                    <a:pt x="49" y="37"/>
                    <a:pt x="49" y="37"/>
                    <a:pt x="49" y="37"/>
                  </a:cubicBezTo>
                  <a:cubicBezTo>
                    <a:pt x="50" y="38"/>
                    <a:pt x="50" y="37"/>
                    <a:pt x="50" y="37"/>
                  </a:cubicBezTo>
                  <a:cubicBezTo>
                    <a:pt x="50" y="36"/>
                    <a:pt x="50" y="36"/>
                    <a:pt x="50" y="35"/>
                  </a:cubicBezTo>
                  <a:cubicBezTo>
                    <a:pt x="40" y="25"/>
                    <a:pt x="40" y="25"/>
                    <a:pt x="40" y="25"/>
                  </a:cubicBezTo>
                  <a:cubicBezTo>
                    <a:pt x="39" y="25"/>
                    <a:pt x="39" y="23"/>
                    <a:pt x="40" y="23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6" y="9"/>
                    <a:pt x="46" y="8"/>
                    <a:pt x="45" y="8"/>
                  </a:cubicBezTo>
                  <a:cubicBezTo>
                    <a:pt x="45" y="8"/>
                    <a:pt x="45" y="8"/>
                    <a:pt x="44" y="8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30" y="15"/>
                    <a:pt x="29" y="15"/>
                    <a:pt x="29" y="14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6" y="0"/>
                    <a:pt x="16" y="0"/>
                  </a:cubicBezTo>
                  <a:cubicBezTo>
                    <a:pt x="16" y="0"/>
                    <a:pt x="15" y="1"/>
                    <a:pt x="15" y="2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8" y="20"/>
                    <a:pt x="18" y="21"/>
                    <a:pt x="17" y="22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29"/>
                    <a:pt x="0" y="29"/>
                    <a:pt x="0" y="30"/>
                  </a:cubicBezTo>
                  <a:cubicBezTo>
                    <a:pt x="0" y="30"/>
                    <a:pt x="0" y="31"/>
                    <a:pt x="2" y="31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20" y="33"/>
                    <a:pt x="21" y="34"/>
                    <a:pt x="21" y="35"/>
                  </a:cubicBezTo>
                  <a:cubicBezTo>
                    <a:pt x="23" y="51"/>
                    <a:pt x="23" y="51"/>
                    <a:pt x="23" y="51"/>
                  </a:cubicBezTo>
                  <a:cubicBezTo>
                    <a:pt x="23" y="52"/>
                    <a:pt x="24" y="53"/>
                    <a:pt x="24" y="53"/>
                  </a:cubicBezTo>
                  <a:cubicBezTo>
                    <a:pt x="25" y="53"/>
                    <a:pt x="25" y="53"/>
                    <a:pt x="26" y="52"/>
                  </a:cubicBezTo>
                  <a:close/>
                </a:path>
              </a:pathLst>
            </a:custGeom>
            <a:solidFill>
              <a:srgbClr val="78C8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8" name="Freeform 9">
              <a:extLst>
                <a:ext uri="{FF2B5EF4-FFF2-40B4-BE49-F238E27FC236}">
                  <a16:creationId xmlns:a16="http://schemas.microsoft.com/office/drawing/2014/main" id="{0B45BF8F-D1BF-4628-B6CE-015B1992BA2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3" y="2189"/>
              <a:ext cx="72" cy="75"/>
            </a:xfrm>
            <a:custGeom>
              <a:avLst/>
              <a:gdLst>
                <a:gd name="T0" fmla="*/ 69 w 24"/>
                <a:gd name="T1" fmla="*/ 30 h 25"/>
                <a:gd name="T2" fmla="*/ 51 w 24"/>
                <a:gd name="T3" fmla="*/ 27 h 25"/>
                <a:gd name="T4" fmla="*/ 48 w 24"/>
                <a:gd name="T5" fmla="*/ 24 h 25"/>
                <a:gd name="T6" fmla="*/ 42 w 24"/>
                <a:gd name="T7" fmla="*/ 3 h 25"/>
                <a:gd name="T8" fmla="*/ 39 w 24"/>
                <a:gd name="T9" fmla="*/ 0 h 25"/>
                <a:gd name="T10" fmla="*/ 39 w 24"/>
                <a:gd name="T11" fmla="*/ 3 h 25"/>
                <a:gd name="T12" fmla="*/ 27 w 24"/>
                <a:gd name="T13" fmla="*/ 21 h 25"/>
                <a:gd name="T14" fmla="*/ 24 w 24"/>
                <a:gd name="T15" fmla="*/ 24 h 25"/>
                <a:gd name="T16" fmla="*/ 3 w 24"/>
                <a:gd name="T17" fmla="*/ 21 h 25"/>
                <a:gd name="T18" fmla="*/ 0 w 24"/>
                <a:gd name="T19" fmla="*/ 24 h 25"/>
                <a:gd name="T20" fmla="*/ 0 w 24"/>
                <a:gd name="T21" fmla="*/ 27 h 25"/>
                <a:gd name="T22" fmla="*/ 15 w 24"/>
                <a:gd name="T23" fmla="*/ 42 h 25"/>
                <a:gd name="T24" fmla="*/ 18 w 24"/>
                <a:gd name="T25" fmla="*/ 45 h 25"/>
                <a:gd name="T26" fmla="*/ 6 w 24"/>
                <a:gd name="T27" fmla="*/ 66 h 25"/>
                <a:gd name="T28" fmla="*/ 6 w 24"/>
                <a:gd name="T29" fmla="*/ 66 h 25"/>
                <a:gd name="T30" fmla="*/ 6 w 24"/>
                <a:gd name="T31" fmla="*/ 66 h 25"/>
                <a:gd name="T32" fmla="*/ 6 w 24"/>
                <a:gd name="T33" fmla="*/ 69 h 25"/>
                <a:gd name="T34" fmla="*/ 9 w 24"/>
                <a:gd name="T35" fmla="*/ 69 h 25"/>
                <a:gd name="T36" fmla="*/ 30 w 24"/>
                <a:gd name="T37" fmla="*/ 60 h 25"/>
                <a:gd name="T38" fmla="*/ 36 w 24"/>
                <a:gd name="T39" fmla="*/ 60 h 25"/>
                <a:gd name="T40" fmla="*/ 51 w 24"/>
                <a:gd name="T41" fmla="*/ 75 h 25"/>
                <a:gd name="T42" fmla="*/ 51 w 24"/>
                <a:gd name="T43" fmla="*/ 75 h 25"/>
                <a:gd name="T44" fmla="*/ 51 w 24"/>
                <a:gd name="T45" fmla="*/ 75 h 25"/>
                <a:gd name="T46" fmla="*/ 54 w 24"/>
                <a:gd name="T47" fmla="*/ 75 h 25"/>
                <a:gd name="T48" fmla="*/ 54 w 24"/>
                <a:gd name="T49" fmla="*/ 72 h 25"/>
                <a:gd name="T50" fmla="*/ 51 w 24"/>
                <a:gd name="T51" fmla="*/ 51 h 25"/>
                <a:gd name="T52" fmla="*/ 54 w 24"/>
                <a:gd name="T53" fmla="*/ 45 h 25"/>
                <a:gd name="T54" fmla="*/ 72 w 24"/>
                <a:gd name="T55" fmla="*/ 36 h 25"/>
                <a:gd name="T56" fmla="*/ 72 w 24"/>
                <a:gd name="T57" fmla="*/ 33 h 25"/>
                <a:gd name="T58" fmla="*/ 69 w 24"/>
                <a:gd name="T59" fmla="*/ 30 h 2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4"/>
                <a:gd name="T91" fmla="*/ 0 h 25"/>
                <a:gd name="T92" fmla="*/ 24 w 24"/>
                <a:gd name="T93" fmla="*/ 25 h 25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4" h="25">
                  <a:moveTo>
                    <a:pt x="23" y="10"/>
                  </a:moveTo>
                  <a:cubicBezTo>
                    <a:pt x="17" y="9"/>
                    <a:pt x="17" y="9"/>
                    <a:pt x="17" y="9"/>
                  </a:cubicBezTo>
                  <a:cubicBezTo>
                    <a:pt x="16" y="9"/>
                    <a:pt x="16" y="9"/>
                    <a:pt x="16" y="8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0"/>
                    <a:pt x="14" y="0"/>
                    <a:pt x="13" y="0"/>
                  </a:cubicBezTo>
                  <a:cubicBezTo>
                    <a:pt x="13" y="0"/>
                    <a:pt x="13" y="0"/>
                    <a:pt x="13" y="1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8"/>
                    <a:pt x="9" y="8"/>
                    <a:pt x="8" y="8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0" y="8"/>
                    <a:pt x="0" y="8"/>
                    <a:pt x="0" y="9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6" y="14"/>
                    <a:pt x="6" y="15"/>
                    <a:pt x="6" y="15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22"/>
                    <a:pt x="2" y="23"/>
                    <a:pt x="2" y="23"/>
                  </a:cubicBezTo>
                  <a:cubicBezTo>
                    <a:pt x="2" y="23"/>
                    <a:pt x="3" y="23"/>
                    <a:pt x="3" y="23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1" y="19"/>
                    <a:pt x="11" y="19"/>
                    <a:pt x="12" y="20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7" y="25"/>
                    <a:pt x="18" y="25"/>
                    <a:pt x="18" y="25"/>
                  </a:cubicBezTo>
                  <a:cubicBezTo>
                    <a:pt x="18" y="25"/>
                    <a:pt x="18" y="25"/>
                    <a:pt x="18" y="24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8" y="15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4" y="11"/>
                    <a:pt x="24" y="10"/>
                    <a:pt x="23" y="10"/>
                  </a:cubicBezTo>
                  <a:close/>
                </a:path>
              </a:pathLst>
            </a:custGeom>
            <a:solidFill>
              <a:srgbClr val="78C8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9" name="Freeform 10">
              <a:extLst>
                <a:ext uri="{FF2B5EF4-FFF2-40B4-BE49-F238E27FC236}">
                  <a16:creationId xmlns:a16="http://schemas.microsoft.com/office/drawing/2014/main" id="{74A481BC-AA29-48CC-9BEF-348B8E99363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5" y="2306"/>
              <a:ext cx="72" cy="75"/>
            </a:xfrm>
            <a:custGeom>
              <a:avLst/>
              <a:gdLst>
                <a:gd name="T0" fmla="*/ 72 w 24"/>
                <a:gd name="T1" fmla="*/ 30 h 25"/>
                <a:gd name="T2" fmla="*/ 51 w 24"/>
                <a:gd name="T3" fmla="*/ 27 h 25"/>
                <a:gd name="T4" fmla="*/ 48 w 24"/>
                <a:gd name="T5" fmla="*/ 24 h 25"/>
                <a:gd name="T6" fmla="*/ 42 w 24"/>
                <a:gd name="T7" fmla="*/ 3 h 25"/>
                <a:gd name="T8" fmla="*/ 42 w 24"/>
                <a:gd name="T9" fmla="*/ 0 h 25"/>
                <a:gd name="T10" fmla="*/ 39 w 24"/>
                <a:gd name="T11" fmla="*/ 3 h 25"/>
                <a:gd name="T12" fmla="*/ 27 w 24"/>
                <a:gd name="T13" fmla="*/ 21 h 25"/>
                <a:gd name="T14" fmla="*/ 24 w 24"/>
                <a:gd name="T15" fmla="*/ 24 h 25"/>
                <a:gd name="T16" fmla="*/ 3 w 24"/>
                <a:gd name="T17" fmla="*/ 21 h 25"/>
                <a:gd name="T18" fmla="*/ 0 w 24"/>
                <a:gd name="T19" fmla="*/ 24 h 25"/>
                <a:gd name="T20" fmla="*/ 0 w 24"/>
                <a:gd name="T21" fmla="*/ 27 h 25"/>
                <a:gd name="T22" fmla="*/ 18 w 24"/>
                <a:gd name="T23" fmla="*/ 42 h 25"/>
                <a:gd name="T24" fmla="*/ 18 w 24"/>
                <a:gd name="T25" fmla="*/ 45 h 25"/>
                <a:gd name="T26" fmla="*/ 6 w 24"/>
                <a:gd name="T27" fmla="*/ 66 h 25"/>
                <a:gd name="T28" fmla="*/ 6 w 24"/>
                <a:gd name="T29" fmla="*/ 66 h 25"/>
                <a:gd name="T30" fmla="*/ 6 w 24"/>
                <a:gd name="T31" fmla="*/ 66 h 25"/>
                <a:gd name="T32" fmla="*/ 6 w 24"/>
                <a:gd name="T33" fmla="*/ 69 h 25"/>
                <a:gd name="T34" fmla="*/ 9 w 24"/>
                <a:gd name="T35" fmla="*/ 69 h 25"/>
                <a:gd name="T36" fmla="*/ 33 w 24"/>
                <a:gd name="T37" fmla="*/ 60 h 25"/>
                <a:gd name="T38" fmla="*/ 36 w 24"/>
                <a:gd name="T39" fmla="*/ 60 h 25"/>
                <a:gd name="T40" fmla="*/ 51 w 24"/>
                <a:gd name="T41" fmla="*/ 75 h 25"/>
                <a:gd name="T42" fmla="*/ 51 w 24"/>
                <a:gd name="T43" fmla="*/ 75 h 25"/>
                <a:gd name="T44" fmla="*/ 51 w 24"/>
                <a:gd name="T45" fmla="*/ 75 h 25"/>
                <a:gd name="T46" fmla="*/ 54 w 24"/>
                <a:gd name="T47" fmla="*/ 75 h 25"/>
                <a:gd name="T48" fmla="*/ 54 w 24"/>
                <a:gd name="T49" fmla="*/ 72 h 25"/>
                <a:gd name="T50" fmla="*/ 51 w 24"/>
                <a:gd name="T51" fmla="*/ 51 h 25"/>
                <a:gd name="T52" fmla="*/ 54 w 24"/>
                <a:gd name="T53" fmla="*/ 45 h 25"/>
                <a:gd name="T54" fmla="*/ 72 w 24"/>
                <a:gd name="T55" fmla="*/ 36 h 25"/>
                <a:gd name="T56" fmla="*/ 72 w 24"/>
                <a:gd name="T57" fmla="*/ 33 h 25"/>
                <a:gd name="T58" fmla="*/ 72 w 24"/>
                <a:gd name="T59" fmla="*/ 30 h 2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4"/>
                <a:gd name="T91" fmla="*/ 0 h 25"/>
                <a:gd name="T92" fmla="*/ 24 w 24"/>
                <a:gd name="T93" fmla="*/ 25 h 25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4" h="25">
                  <a:moveTo>
                    <a:pt x="24" y="10"/>
                  </a:moveTo>
                  <a:cubicBezTo>
                    <a:pt x="17" y="9"/>
                    <a:pt x="17" y="9"/>
                    <a:pt x="17" y="9"/>
                  </a:cubicBezTo>
                  <a:cubicBezTo>
                    <a:pt x="16" y="9"/>
                    <a:pt x="16" y="9"/>
                    <a:pt x="16" y="8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3" y="0"/>
                    <a:pt x="13" y="0"/>
                    <a:pt x="13" y="1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8"/>
                    <a:pt x="9" y="8"/>
                    <a:pt x="8" y="8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0" y="8"/>
                    <a:pt x="0" y="8"/>
                    <a:pt x="0" y="9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6" y="15"/>
                    <a:pt x="6" y="15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22"/>
                    <a:pt x="2" y="23"/>
                    <a:pt x="2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19"/>
                    <a:pt x="12" y="19"/>
                    <a:pt x="12" y="20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8" y="25"/>
                    <a:pt x="18" y="25"/>
                    <a:pt x="18" y="24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8" y="16"/>
                    <a:pt x="18" y="15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4" y="11"/>
                    <a:pt x="24" y="10"/>
                    <a:pt x="24" y="10"/>
                  </a:cubicBezTo>
                  <a:close/>
                </a:path>
              </a:pathLst>
            </a:custGeom>
            <a:solidFill>
              <a:srgbClr val="78C8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0" name="Freeform 11">
              <a:extLst>
                <a:ext uri="{FF2B5EF4-FFF2-40B4-BE49-F238E27FC236}">
                  <a16:creationId xmlns:a16="http://schemas.microsoft.com/office/drawing/2014/main" id="{E9F33D09-D86C-458D-841C-739F626517D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1" y="2372"/>
              <a:ext cx="74" cy="75"/>
            </a:xfrm>
            <a:custGeom>
              <a:avLst/>
              <a:gdLst>
                <a:gd name="T0" fmla="*/ 71 w 25"/>
                <a:gd name="T1" fmla="*/ 30 h 25"/>
                <a:gd name="T2" fmla="*/ 50 w 25"/>
                <a:gd name="T3" fmla="*/ 27 h 25"/>
                <a:gd name="T4" fmla="*/ 47 w 25"/>
                <a:gd name="T5" fmla="*/ 24 h 25"/>
                <a:gd name="T6" fmla="*/ 44 w 25"/>
                <a:gd name="T7" fmla="*/ 3 h 25"/>
                <a:gd name="T8" fmla="*/ 41 w 25"/>
                <a:gd name="T9" fmla="*/ 0 h 25"/>
                <a:gd name="T10" fmla="*/ 38 w 25"/>
                <a:gd name="T11" fmla="*/ 3 h 25"/>
                <a:gd name="T12" fmla="*/ 30 w 25"/>
                <a:gd name="T13" fmla="*/ 21 h 25"/>
                <a:gd name="T14" fmla="*/ 27 w 25"/>
                <a:gd name="T15" fmla="*/ 24 h 25"/>
                <a:gd name="T16" fmla="*/ 3 w 25"/>
                <a:gd name="T17" fmla="*/ 21 h 25"/>
                <a:gd name="T18" fmla="*/ 0 w 25"/>
                <a:gd name="T19" fmla="*/ 24 h 25"/>
                <a:gd name="T20" fmla="*/ 3 w 25"/>
                <a:gd name="T21" fmla="*/ 27 h 25"/>
                <a:gd name="T22" fmla="*/ 18 w 25"/>
                <a:gd name="T23" fmla="*/ 42 h 25"/>
                <a:gd name="T24" fmla="*/ 18 w 25"/>
                <a:gd name="T25" fmla="*/ 45 h 25"/>
                <a:gd name="T26" fmla="*/ 9 w 25"/>
                <a:gd name="T27" fmla="*/ 66 h 25"/>
                <a:gd name="T28" fmla="*/ 9 w 25"/>
                <a:gd name="T29" fmla="*/ 66 h 25"/>
                <a:gd name="T30" fmla="*/ 9 w 25"/>
                <a:gd name="T31" fmla="*/ 66 h 25"/>
                <a:gd name="T32" fmla="*/ 9 w 25"/>
                <a:gd name="T33" fmla="*/ 69 h 25"/>
                <a:gd name="T34" fmla="*/ 12 w 25"/>
                <a:gd name="T35" fmla="*/ 69 h 25"/>
                <a:gd name="T36" fmla="*/ 33 w 25"/>
                <a:gd name="T37" fmla="*/ 57 h 25"/>
                <a:gd name="T38" fmla="*/ 36 w 25"/>
                <a:gd name="T39" fmla="*/ 60 h 25"/>
                <a:gd name="T40" fmla="*/ 53 w 25"/>
                <a:gd name="T41" fmla="*/ 75 h 25"/>
                <a:gd name="T42" fmla="*/ 53 w 25"/>
                <a:gd name="T43" fmla="*/ 75 h 25"/>
                <a:gd name="T44" fmla="*/ 53 w 25"/>
                <a:gd name="T45" fmla="*/ 75 h 25"/>
                <a:gd name="T46" fmla="*/ 56 w 25"/>
                <a:gd name="T47" fmla="*/ 75 h 25"/>
                <a:gd name="T48" fmla="*/ 56 w 25"/>
                <a:gd name="T49" fmla="*/ 72 h 25"/>
                <a:gd name="T50" fmla="*/ 53 w 25"/>
                <a:gd name="T51" fmla="*/ 51 h 25"/>
                <a:gd name="T52" fmla="*/ 56 w 25"/>
                <a:gd name="T53" fmla="*/ 45 h 25"/>
                <a:gd name="T54" fmla="*/ 71 w 25"/>
                <a:gd name="T55" fmla="*/ 36 h 25"/>
                <a:gd name="T56" fmla="*/ 74 w 25"/>
                <a:gd name="T57" fmla="*/ 33 h 25"/>
                <a:gd name="T58" fmla="*/ 71 w 25"/>
                <a:gd name="T59" fmla="*/ 30 h 2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5"/>
                <a:gd name="T91" fmla="*/ 0 h 25"/>
                <a:gd name="T92" fmla="*/ 25 w 25"/>
                <a:gd name="T93" fmla="*/ 25 h 25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5" h="25">
                  <a:moveTo>
                    <a:pt x="24" y="10"/>
                  </a:move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6" y="9"/>
                    <a:pt x="16" y="8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0"/>
                    <a:pt x="14" y="0"/>
                    <a:pt x="14" y="0"/>
                  </a:cubicBezTo>
                  <a:cubicBezTo>
                    <a:pt x="14" y="0"/>
                    <a:pt x="14" y="0"/>
                    <a:pt x="13" y="1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8"/>
                    <a:pt x="9" y="8"/>
                    <a:pt x="9" y="8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0" y="8"/>
                  </a:cubicBezTo>
                  <a:cubicBezTo>
                    <a:pt x="0" y="8"/>
                    <a:pt x="0" y="8"/>
                    <a:pt x="1" y="9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7" y="15"/>
                    <a:pt x="6" y="15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3" y="23"/>
                    <a:pt x="3" y="23"/>
                  </a:cubicBezTo>
                  <a:cubicBezTo>
                    <a:pt x="3" y="23"/>
                    <a:pt x="3" y="23"/>
                    <a:pt x="4" y="23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1" y="19"/>
                    <a:pt x="12" y="19"/>
                    <a:pt x="12" y="20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8" y="25"/>
                    <a:pt x="19" y="25"/>
                    <a:pt x="19" y="25"/>
                  </a:cubicBezTo>
                  <a:cubicBezTo>
                    <a:pt x="19" y="25"/>
                    <a:pt x="19" y="25"/>
                    <a:pt x="19" y="24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6"/>
                    <a:pt x="18" y="16"/>
                    <a:pt x="19" y="15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5" y="11"/>
                    <a:pt x="25" y="10"/>
                    <a:pt x="24" y="10"/>
                  </a:cubicBezTo>
                  <a:close/>
                </a:path>
              </a:pathLst>
            </a:custGeom>
            <a:solidFill>
              <a:srgbClr val="78C8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1" name="Freeform 12">
              <a:extLst>
                <a:ext uri="{FF2B5EF4-FFF2-40B4-BE49-F238E27FC236}">
                  <a16:creationId xmlns:a16="http://schemas.microsoft.com/office/drawing/2014/main" id="{2732EE72-613F-4267-A48C-16C9A4F4F8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7" y="2159"/>
              <a:ext cx="74" cy="75"/>
            </a:xfrm>
            <a:custGeom>
              <a:avLst/>
              <a:gdLst>
                <a:gd name="T0" fmla="*/ 71 w 25"/>
                <a:gd name="T1" fmla="*/ 30 h 25"/>
                <a:gd name="T2" fmla="*/ 50 w 25"/>
                <a:gd name="T3" fmla="*/ 27 h 25"/>
                <a:gd name="T4" fmla="*/ 47 w 25"/>
                <a:gd name="T5" fmla="*/ 24 h 25"/>
                <a:gd name="T6" fmla="*/ 44 w 25"/>
                <a:gd name="T7" fmla="*/ 3 h 25"/>
                <a:gd name="T8" fmla="*/ 41 w 25"/>
                <a:gd name="T9" fmla="*/ 0 h 25"/>
                <a:gd name="T10" fmla="*/ 38 w 25"/>
                <a:gd name="T11" fmla="*/ 3 h 25"/>
                <a:gd name="T12" fmla="*/ 30 w 25"/>
                <a:gd name="T13" fmla="*/ 24 h 25"/>
                <a:gd name="T14" fmla="*/ 27 w 25"/>
                <a:gd name="T15" fmla="*/ 24 h 25"/>
                <a:gd name="T16" fmla="*/ 3 w 25"/>
                <a:gd name="T17" fmla="*/ 24 h 25"/>
                <a:gd name="T18" fmla="*/ 0 w 25"/>
                <a:gd name="T19" fmla="*/ 24 h 25"/>
                <a:gd name="T20" fmla="*/ 3 w 25"/>
                <a:gd name="T21" fmla="*/ 27 h 25"/>
                <a:gd name="T22" fmla="*/ 18 w 25"/>
                <a:gd name="T23" fmla="*/ 42 h 25"/>
                <a:gd name="T24" fmla="*/ 18 w 25"/>
                <a:gd name="T25" fmla="*/ 45 h 25"/>
                <a:gd name="T26" fmla="*/ 9 w 25"/>
                <a:gd name="T27" fmla="*/ 66 h 25"/>
                <a:gd name="T28" fmla="*/ 9 w 25"/>
                <a:gd name="T29" fmla="*/ 66 h 25"/>
                <a:gd name="T30" fmla="*/ 9 w 25"/>
                <a:gd name="T31" fmla="*/ 66 h 25"/>
                <a:gd name="T32" fmla="*/ 9 w 25"/>
                <a:gd name="T33" fmla="*/ 69 h 25"/>
                <a:gd name="T34" fmla="*/ 12 w 25"/>
                <a:gd name="T35" fmla="*/ 69 h 25"/>
                <a:gd name="T36" fmla="*/ 33 w 25"/>
                <a:gd name="T37" fmla="*/ 60 h 25"/>
                <a:gd name="T38" fmla="*/ 36 w 25"/>
                <a:gd name="T39" fmla="*/ 60 h 25"/>
                <a:gd name="T40" fmla="*/ 53 w 25"/>
                <a:gd name="T41" fmla="*/ 75 h 25"/>
                <a:gd name="T42" fmla="*/ 53 w 25"/>
                <a:gd name="T43" fmla="*/ 75 h 25"/>
                <a:gd name="T44" fmla="*/ 53 w 25"/>
                <a:gd name="T45" fmla="*/ 75 h 25"/>
                <a:gd name="T46" fmla="*/ 56 w 25"/>
                <a:gd name="T47" fmla="*/ 75 h 25"/>
                <a:gd name="T48" fmla="*/ 56 w 25"/>
                <a:gd name="T49" fmla="*/ 72 h 25"/>
                <a:gd name="T50" fmla="*/ 53 w 25"/>
                <a:gd name="T51" fmla="*/ 51 h 25"/>
                <a:gd name="T52" fmla="*/ 56 w 25"/>
                <a:gd name="T53" fmla="*/ 48 h 25"/>
                <a:gd name="T54" fmla="*/ 71 w 25"/>
                <a:gd name="T55" fmla="*/ 36 h 25"/>
                <a:gd name="T56" fmla="*/ 74 w 25"/>
                <a:gd name="T57" fmla="*/ 33 h 25"/>
                <a:gd name="T58" fmla="*/ 71 w 25"/>
                <a:gd name="T59" fmla="*/ 30 h 2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5"/>
                <a:gd name="T91" fmla="*/ 0 h 25"/>
                <a:gd name="T92" fmla="*/ 25 w 25"/>
                <a:gd name="T93" fmla="*/ 25 h 25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5" h="25">
                  <a:moveTo>
                    <a:pt x="24" y="10"/>
                  </a:move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6" y="9"/>
                    <a:pt x="16" y="8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0"/>
                    <a:pt x="14" y="0"/>
                    <a:pt x="14" y="0"/>
                  </a:cubicBezTo>
                  <a:cubicBezTo>
                    <a:pt x="14" y="0"/>
                    <a:pt x="14" y="0"/>
                    <a:pt x="13" y="1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9" y="8"/>
                    <a:pt x="9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7"/>
                    <a:pt x="0" y="8"/>
                    <a:pt x="0" y="8"/>
                  </a:cubicBezTo>
                  <a:cubicBezTo>
                    <a:pt x="0" y="8"/>
                    <a:pt x="0" y="8"/>
                    <a:pt x="1" y="9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4"/>
                    <a:pt x="7" y="15"/>
                    <a:pt x="6" y="15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3"/>
                    <a:pt x="3" y="23"/>
                    <a:pt x="4" y="23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2" y="20"/>
                    <a:pt x="12" y="20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8" y="25"/>
                    <a:pt x="18" y="25"/>
                    <a:pt x="19" y="25"/>
                  </a:cubicBezTo>
                  <a:cubicBezTo>
                    <a:pt x="19" y="25"/>
                    <a:pt x="19" y="25"/>
                    <a:pt x="19" y="24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6"/>
                    <a:pt x="18" y="16"/>
                    <a:pt x="19" y="16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5" y="12"/>
                    <a:pt x="25" y="11"/>
                    <a:pt x="25" y="11"/>
                  </a:cubicBezTo>
                  <a:cubicBezTo>
                    <a:pt x="25" y="11"/>
                    <a:pt x="25" y="11"/>
                    <a:pt x="24" y="10"/>
                  </a:cubicBezTo>
                  <a:close/>
                </a:path>
              </a:pathLst>
            </a:custGeom>
            <a:solidFill>
              <a:srgbClr val="78C8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2" name="Freeform 13">
              <a:extLst>
                <a:ext uri="{FF2B5EF4-FFF2-40B4-BE49-F238E27FC236}">
                  <a16:creationId xmlns:a16="http://schemas.microsoft.com/office/drawing/2014/main" id="{FF951AA3-3309-4A08-886C-8CA38818F64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8" y="2162"/>
              <a:ext cx="57" cy="57"/>
            </a:xfrm>
            <a:custGeom>
              <a:avLst/>
              <a:gdLst>
                <a:gd name="T0" fmla="*/ 18 w 19"/>
                <a:gd name="T1" fmla="*/ 3 h 19"/>
                <a:gd name="T2" fmla="*/ 18 w 19"/>
                <a:gd name="T3" fmla="*/ 18 h 19"/>
                <a:gd name="T4" fmla="*/ 18 w 19"/>
                <a:gd name="T5" fmla="*/ 21 h 19"/>
                <a:gd name="T6" fmla="*/ 0 w 19"/>
                <a:gd name="T7" fmla="*/ 27 h 19"/>
                <a:gd name="T8" fmla="*/ 0 w 19"/>
                <a:gd name="T9" fmla="*/ 30 h 19"/>
                <a:gd name="T10" fmla="*/ 0 w 19"/>
                <a:gd name="T11" fmla="*/ 30 h 19"/>
                <a:gd name="T12" fmla="*/ 18 w 19"/>
                <a:gd name="T13" fmla="*/ 36 h 19"/>
                <a:gd name="T14" fmla="*/ 21 w 19"/>
                <a:gd name="T15" fmla="*/ 39 h 19"/>
                <a:gd name="T16" fmla="*/ 24 w 19"/>
                <a:gd name="T17" fmla="*/ 54 h 19"/>
                <a:gd name="T18" fmla="*/ 24 w 19"/>
                <a:gd name="T19" fmla="*/ 57 h 19"/>
                <a:gd name="T20" fmla="*/ 27 w 19"/>
                <a:gd name="T21" fmla="*/ 57 h 19"/>
                <a:gd name="T22" fmla="*/ 36 w 19"/>
                <a:gd name="T23" fmla="*/ 42 h 19"/>
                <a:gd name="T24" fmla="*/ 39 w 19"/>
                <a:gd name="T25" fmla="*/ 39 h 19"/>
                <a:gd name="T26" fmla="*/ 54 w 19"/>
                <a:gd name="T27" fmla="*/ 45 h 19"/>
                <a:gd name="T28" fmla="*/ 54 w 19"/>
                <a:gd name="T29" fmla="*/ 45 h 19"/>
                <a:gd name="T30" fmla="*/ 54 w 19"/>
                <a:gd name="T31" fmla="*/ 45 h 19"/>
                <a:gd name="T32" fmla="*/ 57 w 19"/>
                <a:gd name="T33" fmla="*/ 45 h 19"/>
                <a:gd name="T34" fmla="*/ 57 w 19"/>
                <a:gd name="T35" fmla="*/ 42 h 19"/>
                <a:gd name="T36" fmla="*/ 45 w 19"/>
                <a:gd name="T37" fmla="*/ 27 h 19"/>
                <a:gd name="T38" fmla="*/ 45 w 19"/>
                <a:gd name="T39" fmla="*/ 24 h 19"/>
                <a:gd name="T40" fmla="*/ 54 w 19"/>
                <a:gd name="T41" fmla="*/ 9 h 19"/>
                <a:gd name="T42" fmla="*/ 54 w 19"/>
                <a:gd name="T43" fmla="*/ 9 h 19"/>
                <a:gd name="T44" fmla="*/ 54 w 19"/>
                <a:gd name="T45" fmla="*/ 9 h 19"/>
                <a:gd name="T46" fmla="*/ 54 w 19"/>
                <a:gd name="T47" fmla="*/ 6 h 19"/>
                <a:gd name="T48" fmla="*/ 54 w 19"/>
                <a:gd name="T49" fmla="*/ 6 h 19"/>
                <a:gd name="T50" fmla="*/ 36 w 19"/>
                <a:gd name="T51" fmla="*/ 12 h 19"/>
                <a:gd name="T52" fmla="*/ 33 w 19"/>
                <a:gd name="T53" fmla="*/ 12 h 19"/>
                <a:gd name="T54" fmla="*/ 21 w 19"/>
                <a:gd name="T55" fmla="*/ 0 h 19"/>
                <a:gd name="T56" fmla="*/ 18 w 19"/>
                <a:gd name="T57" fmla="*/ 0 h 19"/>
                <a:gd name="T58" fmla="*/ 18 w 19"/>
                <a:gd name="T59" fmla="*/ 3 h 1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9"/>
                <a:gd name="T91" fmla="*/ 0 h 19"/>
                <a:gd name="T92" fmla="*/ 19 w 19"/>
                <a:gd name="T93" fmla="*/ 19 h 19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9" h="19">
                  <a:moveTo>
                    <a:pt x="6" y="1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9" y="15"/>
                    <a:pt x="19" y="14"/>
                    <a:pt x="19" y="14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2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6" y="0"/>
                    <a:pt x="6" y="0"/>
                  </a:cubicBezTo>
                  <a:cubicBezTo>
                    <a:pt x="6" y="0"/>
                    <a:pt x="6" y="0"/>
                    <a:pt x="6" y="1"/>
                  </a:cubicBezTo>
                  <a:close/>
                </a:path>
              </a:pathLst>
            </a:custGeom>
            <a:solidFill>
              <a:srgbClr val="78C8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4" name="Freeform 14">
              <a:extLst>
                <a:ext uri="{FF2B5EF4-FFF2-40B4-BE49-F238E27FC236}">
                  <a16:creationId xmlns:a16="http://schemas.microsoft.com/office/drawing/2014/main" id="{F464A0A3-4914-4FEC-9196-1CEB97DF53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1" y="2294"/>
              <a:ext cx="56" cy="57"/>
            </a:xfrm>
            <a:custGeom>
              <a:avLst/>
              <a:gdLst>
                <a:gd name="T0" fmla="*/ 18 w 19"/>
                <a:gd name="T1" fmla="*/ 3 h 19"/>
                <a:gd name="T2" fmla="*/ 18 w 19"/>
                <a:gd name="T3" fmla="*/ 18 h 19"/>
                <a:gd name="T4" fmla="*/ 18 w 19"/>
                <a:gd name="T5" fmla="*/ 21 h 19"/>
                <a:gd name="T6" fmla="*/ 0 w 19"/>
                <a:gd name="T7" fmla="*/ 30 h 19"/>
                <a:gd name="T8" fmla="*/ 0 w 19"/>
                <a:gd name="T9" fmla="*/ 30 h 19"/>
                <a:gd name="T10" fmla="*/ 3 w 19"/>
                <a:gd name="T11" fmla="*/ 33 h 19"/>
                <a:gd name="T12" fmla="*/ 18 w 19"/>
                <a:gd name="T13" fmla="*/ 36 h 19"/>
                <a:gd name="T14" fmla="*/ 21 w 19"/>
                <a:gd name="T15" fmla="*/ 39 h 19"/>
                <a:gd name="T16" fmla="*/ 24 w 19"/>
                <a:gd name="T17" fmla="*/ 57 h 19"/>
                <a:gd name="T18" fmla="*/ 24 w 19"/>
                <a:gd name="T19" fmla="*/ 57 h 19"/>
                <a:gd name="T20" fmla="*/ 27 w 19"/>
                <a:gd name="T21" fmla="*/ 57 h 19"/>
                <a:gd name="T22" fmla="*/ 35 w 19"/>
                <a:gd name="T23" fmla="*/ 42 h 19"/>
                <a:gd name="T24" fmla="*/ 38 w 19"/>
                <a:gd name="T25" fmla="*/ 42 h 19"/>
                <a:gd name="T26" fmla="*/ 53 w 19"/>
                <a:gd name="T27" fmla="*/ 45 h 19"/>
                <a:gd name="T28" fmla="*/ 53 w 19"/>
                <a:gd name="T29" fmla="*/ 45 h 19"/>
                <a:gd name="T30" fmla="*/ 53 w 19"/>
                <a:gd name="T31" fmla="*/ 45 h 19"/>
                <a:gd name="T32" fmla="*/ 56 w 19"/>
                <a:gd name="T33" fmla="*/ 45 h 19"/>
                <a:gd name="T34" fmla="*/ 56 w 19"/>
                <a:gd name="T35" fmla="*/ 42 h 19"/>
                <a:gd name="T36" fmla="*/ 44 w 19"/>
                <a:gd name="T37" fmla="*/ 27 h 19"/>
                <a:gd name="T38" fmla="*/ 44 w 19"/>
                <a:gd name="T39" fmla="*/ 24 h 19"/>
                <a:gd name="T40" fmla="*/ 53 w 19"/>
                <a:gd name="T41" fmla="*/ 9 h 19"/>
                <a:gd name="T42" fmla="*/ 53 w 19"/>
                <a:gd name="T43" fmla="*/ 9 h 19"/>
                <a:gd name="T44" fmla="*/ 53 w 19"/>
                <a:gd name="T45" fmla="*/ 9 h 19"/>
                <a:gd name="T46" fmla="*/ 53 w 19"/>
                <a:gd name="T47" fmla="*/ 9 h 19"/>
                <a:gd name="T48" fmla="*/ 53 w 19"/>
                <a:gd name="T49" fmla="*/ 9 h 19"/>
                <a:gd name="T50" fmla="*/ 35 w 19"/>
                <a:gd name="T51" fmla="*/ 12 h 19"/>
                <a:gd name="T52" fmla="*/ 32 w 19"/>
                <a:gd name="T53" fmla="*/ 12 h 19"/>
                <a:gd name="T54" fmla="*/ 21 w 19"/>
                <a:gd name="T55" fmla="*/ 0 h 19"/>
                <a:gd name="T56" fmla="*/ 18 w 19"/>
                <a:gd name="T57" fmla="*/ 0 h 19"/>
                <a:gd name="T58" fmla="*/ 18 w 19"/>
                <a:gd name="T59" fmla="*/ 3 h 1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9"/>
                <a:gd name="T91" fmla="*/ 0 h 19"/>
                <a:gd name="T92" fmla="*/ 19 w 19"/>
                <a:gd name="T93" fmla="*/ 19 h 19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9" h="19">
                  <a:moveTo>
                    <a:pt x="6" y="1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1"/>
                    <a:pt x="1" y="11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9" y="15"/>
                    <a:pt x="19" y="15"/>
                    <a:pt x="19" y="14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9" y="3"/>
                    <a:pt x="18" y="3"/>
                    <a:pt x="18" y="3"/>
                  </a:cubicBezTo>
                  <a:cubicBezTo>
                    <a:pt x="18" y="3"/>
                    <a:pt x="18" y="2"/>
                    <a:pt x="18" y="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6" y="0"/>
                  </a:cubicBezTo>
                  <a:cubicBezTo>
                    <a:pt x="6" y="0"/>
                    <a:pt x="6" y="0"/>
                    <a:pt x="6" y="1"/>
                  </a:cubicBezTo>
                  <a:close/>
                </a:path>
              </a:pathLst>
            </a:custGeom>
            <a:solidFill>
              <a:srgbClr val="78C8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1" name="Freeform 15">
              <a:extLst>
                <a:ext uri="{FF2B5EF4-FFF2-40B4-BE49-F238E27FC236}">
                  <a16:creationId xmlns:a16="http://schemas.microsoft.com/office/drawing/2014/main" id="{75CAAD9A-9D28-483F-9938-F88F92B678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4" y="2234"/>
              <a:ext cx="60" cy="57"/>
            </a:xfrm>
            <a:custGeom>
              <a:avLst/>
              <a:gdLst>
                <a:gd name="T0" fmla="*/ 18 w 20"/>
                <a:gd name="T1" fmla="*/ 0 h 19"/>
                <a:gd name="T2" fmla="*/ 21 w 20"/>
                <a:gd name="T3" fmla="*/ 18 h 19"/>
                <a:gd name="T4" fmla="*/ 18 w 20"/>
                <a:gd name="T5" fmla="*/ 21 h 19"/>
                <a:gd name="T6" fmla="*/ 3 w 20"/>
                <a:gd name="T7" fmla="*/ 27 h 19"/>
                <a:gd name="T8" fmla="*/ 0 w 20"/>
                <a:gd name="T9" fmla="*/ 30 h 19"/>
                <a:gd name="T10" fmla="*/ 3 w 20"/>
                <a:gd name="T11" fmla="*/ 30 h 19"/>
                <a:gd name="T12" fmla="*/ 21 w 20"/>
                <a:gd name="T13" fmla="*/ 36 h 19"/>
                <a:gd name="T14" fmla="*/ 21 w 20"/>
                <a:gd name="T15" fmla="*/ 36 h 19"/>
                <a:gd name="T16" fmla="*/ 24 w 20"/>
                <a:gd name="T17" fmla="*/ 54 h 19"/>
                <a:gd name="T18" fmla="*/ 24 w 20"/>
                <a:gd name="T19" fmla="*/ 57 h 19"/>
                <a:gd name="T20" fmla="*/ 27 w 20"/>
                <a:gd name="T21" fmla="*/ 57 h 19"/>
                <a:gd name="T22" fmla="*/ 36 w 20"/>
                <a:gd name="T23" fmla="*/ 42 h 19"/>
                <a:gd name="T24" fmla="*/ 39 w 20"/>
                <a:gd name="T25" fmla="*/ 39 h 19"/>
                <a:gd name="T26" fmla="*/ 57 w 20"/>
                <a:gd name="T27" fmla="*/ 45 h 19"/>
                <a:gd name="T28" fmla="*/ 57 w 20"/>
                <a:gd name="T29" fmla="*/ 45 h 19"/>
                <a:gd name="T30" fmla="*/ 57 w 20"/>
                <a:gd name="T31" fmla="*/ 45 h 19"/>
                <a:gd name="T32" fmla="*/ 57 w 20"/>
                <a:gd name="T33" fmla="*/ 45 h 19"/>
                <a:gd name="T34" fmla="*/ 57 w 20"/>
                <a:gd name="T35" fmla="*/ 42 h 19"/>
                <a:gd name="T36" fmla="*/ 48 w 20"/>
                <a:gd name="T37" fmla="*/ 27 h 19"/>
                <a:gd name="T38" fmla="*/ 48 w 20"/>
                <a:gd name="T39" fmla="*/ 24 h 19"/>
                <a:gd name="T40" fmla="*/ 57 w 20"/>
                <a:gd name="T41" fmla="*/ 9 h 19"/>
                <a:gd name="T42" fmla="*/ 57 w 20"/>
                <a:gd name="T43" fmla="*/ 9 h 19"/>
                <a:gd name="T44" fmla="*/ 57 w 20"/>
                <a:gd name="T45" fmla="*/ 9 h 19"/>
                <a:gd name="T46" fmla="*/ 57 w 20"/>
                <a:gd name="T47" fmla="*/ 6 h 19"/>
                <a:gd name="T48" fmla="*/ 54 w 20"/>
                <a:gd name="T49" fmla="*/ 6 h 19"/>
                <a:gd name="T50" fmla="*/ 36 w 20"/>
                <a:gd name="T51" fmla="*/ 12 h 19"/>
                <a:gd name="T52" fmla="*/ 33 w 20"/>
                <a:gd name="T53" fmla="*/ 12 h 19"/>
                <a:gd name="T54" fmla="*/ 24 w 20"/>
                <a:gd name="T55" fmla="*/ 0 h 19"/>
                <a:gd name="T56" fmla="*/ 21 w 20"/>
                <a:gd name="T57" fmla="*/ 0 h 19"/>
                <a:gd name="T58" fmla="*/ 18 w 20"/>
                <a:gd name="T59" fmla="*/ 0 h 1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0"/>
                <a:gd name="T91" fmla="*/ 0 h 19"/>
                <a:gd name="T92" fmla="*/ 20 w 20"/>
                <a:gd name="T93" fmla="*/ 19 h 19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0" h="19">
                  <a:moveTo>
                    <a:pt x="6" y="0"/>
                  </a:moveTo>
                  <a:cubicBezTo>
                    <a:pt x="7" y="6"/>
                    <a:pt x="7" y="6"/>
                    <a:pt x="7" y="6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0" y="10"/>
                    <a:pt x="0" y="10"/>
                    <a:pt x="1" y="10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9" y="19"/>
                    <a:pt x="9" y="19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0" y="14"/>
                    <a:pt x="20" y="14"/>
                    <a:pt x="19" y="14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2"/>
                    <a:pt x="19" y="2"/>
                  </a:cubicBezTo>
                  <a:cubicBezTo>
                    <a:pt x="19" y="2"/>
                    <a:pt x="18" y="2"/>
                    <a:pt x="18" y="2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6" y="0"/>
                    <a:pt x="6" y="0"/>
                  </a:cubicBezTo>
                  <a:close/>
                </a:path>
              </a:pathLst>
            </a:custGeom>
            <a:solidFill>
              <a:srgbClr val="78C8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2" name="Freeform 16">
              <a:extLst>
                <a:ext uri="{FF2B5EF4-FFF2-40B4-BE49-F238E27FC236}">
                  <a16:creationId xmlns:a16="http://schemas.microsoft.com/office/drawing/2014/main" id="{43A66203-E8AA-44BB-9B28-6EE0BF33AE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7" y="2276"/>
              <a:ext cx="56" cy="57"/>
            </a:xfrm>
            <a:custGeom>
              <a:avLst/>
              <a:gdLst>
                <a:gd name="T0" fmla="*/ 18 w 19"/>
                <a:gd name="T1" fmla="*/ 3 h 19"/>
                <a:gd name="T2" fmla="*/ 18 w 19"/>
                <a:gd name="T3" fmla="*/ 18 h 19"/>
                <a:gd name="T4" fmla="*/ 18 w 19"/>
                <a:gd name="T5" fmla="*/ 21 h 19"/>
                <a:gd name="T6" fmla="*/ 0 w 19"/>
                <a:gd name="T7" fmla="*/ 30 h 19"/>
                <a:gd name="T8" fmla="*/ 0 w 19"/>
                <a:gd name="T9" fmla="*/ 30 h 19"/>
                <a:gd name="T10" fmla="*/ 0 w 19"/>
                <a:gd name="T11" fmla="*/ 33 h 19"/>
                <a:gd name="T12" fmla="*/ 18 w 19"/>
                <a:gd name="T13" fmla="*/ 36 h 19"/>
                <a:gd name="T14" fmla="*/ 21 w 19"/>
                <a:gd name="T15" fmla="*/ 39 h 19"/>
                <a:gd name="T16" fmla="*/ 21 w 19"/>
                <a:gd name="T17" fmla="*/ 57 h 19"/>
                <a:gd name="T18" fmla="*/ 24 w 19"/>
                <a:gd name="T19" fmla="*/ 57 h 19"/>
                <a:gd name="T20" fmla="*/ 24 w 19"/>
                <a:gd name="T21" fmla="*/ 57 h 19"/>
                <a:gd name="T22" fmla="*/ 35 w 19"/>
                <a:gd name="T23" fmla="*/ 42 h 19"/>
                <a:gd name="T24" fmla="*/ 35 w 19"/>
                <a:gd name="T25" fmla="*/ 42 h 19"/>
                <a:gd name="T26" fmla="*/ 53 w 19"/>
                <a:gd name="T27" fmla="*/ 45 h 19"/>
                <a:gd name="T28" fmla="*/ 53 w 19"/>
                <a:gd name="T29" fmla="*/ 45 h 19"/>
                <a:gd name="T30" fmla="*/ 53 w 19"/>
                <a:gd name="T31" fmla="*/ 45 h 19"/>
                <a:gd name="T32" fmla="*/ 56 w 19"/>
                <a:gd name="T33" fmla="*/ 45 h 19"/>
                <a:gd name="T34" fmla="*/ 56 w 19"/>
                <a:gd name="T35" fmla="*/ 42 h 19"/>
                <a:gd name="T36" fmla="*/ 44 w 19"/>
                <a:gd name="T37" fmla="*/ 27 h 19"/>
                <a:gd name="T38" fmla="*/ 44 w 19"/>
                <a:gd name="T39" fmla="*/ 24 h 19"/>
                <a:gd name="T40" fmla="*/ 53 w 19"/>
                <a:gd name="T41" fmla="*/ 9 h 19"/>
                <a:gd name="T42" fmla="*/ 53 w 19"/>
                <a:gd name="T43" fmla="*/ 9 h 19"/>
                <a:gd name="T44" fmla="*/ 53 w 19"/>
                <a:gd name="T45" fmla="*/ 9 h 19"/>
                <a:gd name="T46" fmla="*/ 53 w 19"/>
                <a:gd name="T47" fmla="*/ 9 h 19"/>
                <a:gd name="T48" fmla="*/ 50 w 19"/>
                <a:gd name="T49" fmla="*/ 9 h 19"/>
                <a:gd name="T50" fmla="*/ 35 w 19"/>
                <a:gd name="T51" fmla="*/ 15 h 19"/>
                <a:gd name="T52" fmla="*/ 32 w 19"/>
                <a:gd name="T53" fmla="*/ 12 h 19"/>
                <a:gd name="T54" fmla="*/ 21 w 19"/>
                <a:gd name="T55" fmla="*/ 0 h 19"/>
                <a:gd name="T56" fmla="*/ 18 w 19"/>
                <a:gd name="T57" fmla="*/ 0 h 19"/>
                <a:gd name="T58" fmla="*/ 18 w 19"/>
                <a:gd name="T59" fmla="*/ 3 h 1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9"/>
                <a:gd name="T91" fmla="*/ 0 h 19"/>
                <a:gd name="T92" fmla="*/ 19 w 19"/>
                <a:gd name="T93" fmla="*/ 19 h 19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9" h="19">
                  <a:moveTo>
                    <a:pt x="6" y="1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1"/>
                    <a:pt x="0" y="11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19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9" y="15"/>
                    <a:pt x="19" y="15"/>
                    <a:pt x="19" y="14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2"/>
                    <a:pt x="17" y="3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6" y="0"/>
                    <a:pt x="6" y="0"/>
                  </a:cubicBezTo>
                  <a:cubicBezTo>
                    <a:pt x="6" y="0"/>
                    <a:pt x="6" y="0"/>
                    <a:pt x="6" y="1"/>
                  </a:cubicBezTo>
                  <a:close/>
                </a:path>
              </a:pathLst>
            </a:custGeom>
            <a:solidFill>
              <a:srgbClr val="78C8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3" name="Freeform 17">
              <a:extLst>
                <a:ext uri="{FF2B5EF4-FFF2-40B4-BE49-F238E27FC236}">
                  <a16:creationId xmlns:a16="http://schemas.microsoft.com/office/drawing/2014/main" id="{7A07CD9E-F5A0-4EB0-AD1E-50F1F00B0A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42" y="2111"/>
              <a:ext cx="245" cy="390"/>
            </a:xfrm>
            <a:custGeom>
              <a:avLst/>
              <a:gdLst>
                <a:gd name="T0" fmla="*/ 239 w 82"/>
                <a:gd name="T1" fmla="*/ 279 h 130"/>
                <a:gd name="T2" fmla="*/ 245 w 82"/>
                <a:gd name="T3" fmla="*/ 273 h 130"/>
                <a:gd name="T4" fmla="*/ 224 w 82"/>
                <a:gd name="T5" fmla="*/ 36 h 130"/>
                <a:gd name="T6" fmla="*/ 182 w 82"/>
                <a:gd name="T7" fmla="*/ 0 h 130"/>
                <a:gd name="T8" fmla="*/ 179 w 82"/>
                <a:gd name="T9" fmla="*/ 54 h 130"/>
                <a:gd name="T10" fmla="*/ 140 w 82"/>
                <a:gd name="T11" fmla="*/ 78 h 130"/>
                <a:gd name="T12" fmla="*/ 188 w 82"/>
                <a:gd name="T13" fmla="*/ 144 h 130"/>
                <a:gd name="T14" fmla="*/ 221 w 82"/>
                <a:gd name="T15" fmla="*/ 102 h 130"/>
                <a:gd name="T16" fmla="*/ 245 w 82"/>
                <a:gd name="T17" fmla="*/ 69 h 130"/>
                <a:gd name="T18" fmla="*/ 224 w 82"/>
                <a:gd name="T19" fmla="*/ 36 h 130"/>
                <a:gd name="T20" fmla="*/ 227 w 82"/>
                <a:gd name="T21" fmla="*/ 168 h 130"/>
                <a:gd name="T22" fmla="*/ 227 w 82"/>
                <a:gd name="T23" fmla="*/ 171 h 130"/>
                <a:gd name="T24" fmla="*/ 212 w 82"/>
                <a:gd name="T25" fmla="*/ 198 h 130"/>
                <a:gd name="T26" fmla="*/ 212 w 82"/>
                <a:gd name="T27" fmla="*/ 201 h 130"/>
                <a:gd name="T28" fmla="*/ 233 w 82"/>
                <a:gd name="T29" fmla="*/ 207 h 130"/>
                <a:gd name="T30" fmla="*/ 239 w 82"/>
                <a:gd name="T31" fmla="*/ 225 h 130"/>
                <a:gd name="T32" fmla="*/ 242 w 82"/>
                <a:gd name="T33" fmla="*/ 180 h 130"/>
                <a:gd name="T34" fmla="*/ 203 w 82"/>
                <a:gd name="T35" fmla="*/ 255 h 130"/>
                <a:gd name="T36" fmla="*/ 197 w 82"/>
                <a:gd name="T37" fmla="*/ 225 h 130"/>
                <a:gd name="T38" fmla="*/ 176 w 82"/>
                <a:gd name="T39" fmla="*/ 246 h 130"/>
                <a:gd name="T40" fmla="*/ 155 w 82"/>
                <a:gd name="T41" fmla="*/ 246 h 130"/>
                <a:gd name="T42" fmla="*/ 155 w 82"/>
                <a:gd name="T43" fmla="*/ 288 h 130"/>
                <a:gd name="T44" fmla="*/ 158 w 82"/>
                <a:gd name="T45" fmla="*/ 291 h 130"/>
                <a:gd name="T46" fmla="*/ 182 w 82"/>
                <a:gd name="T47" fmla="*/ 282 h 130"/>
                <a:gd name="T48" fmla="*/ 203 w 82"/>
                <a:gd name="T49" fmla="*/ 300 h 130"/>
                <a:gd name="T50" fmla="*/ 200 w 82"/>
                <a:gd name="T51" fmla="*/ 276 h 130"/>
                <a:gd name="T52" fmla="*/ 227 w 82"/>
                <a:gd name="T53" fmla="*/ 261 h 130"/>
                <a:gd name="T54" fmla="*/ 117 w 82"/>
                <a:gd name="T55" fmla="*/ 90 h 130"/>
                <a:gd name="T56" fmla="*/ 114 w 82"/>
                <a:gd name="T57" fmla="*/ 66 h 130"/>
                <a:gd name="T58" fmla="*/ 75 w 82"/>
                <a:gd name="T59" fmla="*/ 81 h 130"/>
                <a:gd name="T60" fmla="*/ 84 w 82"/>
                <a:gd name="T61" fmla="*/ 102 h 130"/>
                <a:gd name="T62" fmla="*/ 75 w 82"/>
                <a:gd name="T63" fmla="*/ 129 h 130"/>
                <a:gd name="T64" fmla="*/ 78 w 82"/>
                <a:gd name="T65" fmla="*/ 129 h 130"/>
                <a:gd name="T66" fmla="*/ 117 w 82"/>
                <a:gd name="T67" fmla="*/ 141 h 130"/>
                <a:gd name="T68" fmla="*/ 123 w 82"/>
                <a:gd name="T69" fmla="*/ 138 h 130"/>
                <a:gd name="T70" fmla="*/ 123 w 82"/>
                <a:gd name="T71" fmla="*/ 111 h 130"/>
                <a:gd name="T72" fmla="*/ 140 w 82"/>
                <a:gd name="T73" fmla="*/ 99 h 130"/>
                <a:gd name="T74" fmla="*/ 236 w 82"/>
                <a:gd name="T75" fmla="*/ 363 h 130"/>
                <a:gd name="T76" fmla="*/ 227 w 82"/>
                <a:gd name="T77" fmla="*/ 390 h 130"/>
                <a:gd name="T78" fmla="*/ 245 w 82"/>
                <a:gd name="T79" fmla="*/ 384 h 130"/>
                <a:gd name="T80" fmla="*/ 224 w 82"/>
                <a:gd name="T81" fmla="*/ 342 h 130"/>
                <a:gd name="T82" fmla="*/ 51 w 82"/>
                <a:gd name="T83" fmla="*/ 135 h 130"/>
                <a:gd name="T84" fmla="*/ 36 w 82"/>
                <a:gd name="T85" fmla="*/ 141 h 130"/>
                <a:gd name="T86" fmla="*/ 15 w 82"/>
                <a:gd name="T87" fmla="*/ 126 h 130"/>
                <a:gd name="T88" fmla="*/ 15 w 82"/>
                <a:gd name="T89" fmla="*/ 129 h 130"/>
                <a:gd name="T90" fmla="*/ 0 w 82"/>
                <a:gd name="T91" fmla="*/ 159 h 130"/>
                <a:gd name="T92" fmla="*/ 3 w 82"/>
                <a:gd name="T93" fmla="*/ 162 h 130"/>
                <a:gd name="T94" fmla="*/ 21 w 82"/>
                <a:gd name="T95" fmla="*/ 165 h 130"/>
                <a:gd name="T96" fmla="*/ 27 w 82"/>
                <a:gd name="T97" fmla="*/ 183 h 130"/>
                <a:gd name="T98" fmla="*/ 57 w 82"/>
                <a:gd name="T99" fmla="*/ 168 h 130"/>
                <a:gd name="T100" fmla="*/ 45 w 82"/>
                <a:gd name="T101" fmla="*/ 153 h 13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82"/>
                <a:gd name="T154" fmla="*/ 0 h 130"/>
                <a:gd name="T155" fmla="*/ 82 w 82"/>
                <a:gd name="T156" fmla="*/ 130 h 13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82" h="130">
                  <a:moveTo>
                    <a:pt x="80" y="93"/>
                  </a:moveTo>
                  <a:cubicBezTo>
                    <a:pt x="80" y="93"/>
                    <a:pt x="80" y="93"/>
                    <a:pt x="80" y="93"/>
                  </a:cubicBezTo>
                  <a:cubicBezTo>
                    <a:pt x="80" y="93"/>
                    <a:pt x="80" y="93"/>
                    <a:pt x="80" y="93"/>
                  </a:cubicBezTo>
                  <a:cubicBezTo>
                    <a:pt x="80" y="93"/>
                    <a:pt x="80" y="93"/>
                    <a:pt x="80" y="93"/>
                  </a:cubicBezTo>
                  <a:cubicBezTo>
                    <a:pt x="82" y="93"/>
                    <a:pt x="82" y="93"/>
                    <a:pt x="82" y="93"/>
                  </a:cubicBezTo>
                  <a:cubicBezTo>
                    <a:pt x="82" y="91"/>
                    <a:pt x="82" y="91"/>
                    <a:pt x="82" y="91"/>
                  </a:cubicBezTo>
                  <a:cubicBezTo>
                    <a:pt x="81" y="92"/>
                    <a:pt x="80" y="92"/>
                    <a:pt x="80" y="92"/>
                  </a:cubicBezTo>
                  <a:cubicBezTo>
                    <a:pt x="80" y="92"/>
                    <a:pt x="80" y="93"/>
                    <a:pt x="80" y="93"/>
                  </a:cubicBezTo>
                  <a:close/>
                  <a:moveTo>
                    <a:pt x="75" y="12"/>
                  </a:moveTo>
                  <a:cubicBezTo>
                    <a:pt x="74" y="12"/>
                    <a:pt x="73" y="12"/>
                    <a:pt x="72" y="11"/>
                  </a:cubicBezTo>
                  <a:cubicBezTo>
                    <a:pt x="63" y="1"/>
                    <a:pt x="63" y="1"/>
                    <a:pt x="63" y="1"/>
                  </a:cubicBezTo>
                  <a:cubicBezTo>
                    <a:pt x="62" y="0"/>
                    <a:pt x="62" y="0"/>
                    <a:pt x="61" y="0"/>
                  </a:cubicBezTo>
                  <a:cubicBezTo>
                    <a:pt x="61" y="0"/>
                    <a:pt x="61" y="1"/>
                    <a:pt x="61" y="2"/>
                  </a:cubicBezTo>
                  <a:cubicBezTo>
                    <a:pt x="61" y="16"/>
                    <a:pt x="61" y="16"/>
                    <a:pt x="61" y="16"/>
                  </a:cubicBezTo>
                  <a:cubicBezTo>
                    <a:pt x="61" y="16"/>
                    <a:pt x="61" y="17"/>
                    <a:pt x="60" y="18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46" y="24"/>
                    <a:pt x="46" y="24"/>
                    <a:pt x="46" y="25"/>
                  </a:cubicBezTo>
                  <a:cubicBezTo>
                    <a:pt x="46" y="25"/>
                    <a:pt x="46" y="25"/>
                    <a:pt x="47" y="26"/>
                  </a:cubicBezTo>
                  <a:cubicBezTo>
                    <a:pt x="61" y="29"/>
                    <a:pt x="61" y="29"/>
                    <a:pt x="61" y="29"/>
                  </a:cubicBezTo>
                  <a:cubicBezTo>
                    <a:pt x="62" y="30"/>
                    <a:pt x="62" y="31"/>
                    <a:pt x="62" y="31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9"/>
                    <a:pt x="64" y="49"/>
                    <a:pt x="64" y="49"/>
                  </a:cubicBezTo>
                  <a:cubicBezTo>
                    <a:pt x="64" y="49"/>
                    <a:pt x="65" y="49"/>
                    <a:pt x="66" y="48"/>
                  </a:cubicBezTo>
                  <a:cubicBezTo>
                    <a:pt x="74" y="34"/>
                    <a:pt x="74" y="34"/>
                    <a:pt x="74" y="34"/>
                  </a:cubicBezTo>
                  <a:cubicBezTo>
                    <a:pt x="74" y="34"/>
                    <a:pt x="75" y="33"/>
                    <a:pt x="76" y="33"/>
                  </a:cubicBezTo>
                  <a:cubicBezTo>
                    <a:pt x="76" y="33"/>
                    <a:pt x="79" y="34"/>
                    <a:pt x="82" y="35"/>
                  </a:cubicBezTo>
                  <a:cubicBezTo>
                    <a:pt x="82" y="23"/>
                    <a:pt x="82" y="23"/>
                    <a:pt x="82" y="23"/>
                  </a:cubicBezTo>
                  <a:cubicBezTo>
                    <a:pt x="82" y="22"/>
                    <a:pt x="82" y="22"/>
                    <a:pt x="82" y="21"/>
                  </a:cubicBezTo>
                  <a:cubicBezTo>
                    <a:pt x="82" y="8"/>
                    <a:pt x="82" y="8"/>
                    <a:pt x="82" y="8"/>
                  </a:cubicBezTo>
                  <a:lnTo>
                    <a:pt x="75" y="12"/>
                  </a:lnTo>
                  <a:close/>
                  <a:moveTo>
                    <a:pt x="81" y="60"/>
                  </a:moveTo>
                  <a:cubicBezTo>
                    <a:pt x="77" y="56"/>
                    <a:pt x="77" y="56"/>
                    <a:pt x="77" y="56"/>
                  </a:cubicBezTo>
                  <a:cubicBezTo>
                    <a:pt x="76" y="56"/>
                    <a:pt x="76" y="56"/>
                    <a:pt x="76" y="56"/>
                  </a:cubicBezTo>
                  <a:cubicBezTo>
                    <a:pt x="76" y="56"/>
                    <a:pt x="76" y="56"/>
                    <a:pt x="76" y="57"/>
                  </a:cubicBezTo>
                  <a:cubicBezTo>
                    <a:pt x="76" y="57"/>
                    <a:pt x="76" y="57"/>
                    <a:pt x="76" y="57"/>
                  </a:cubicBezTo>
                  <a:cubicBezTo>
                    <a:pt x="76" y="57"/>
                    <a:pt x="76" y="57"/>
                    <a:pt x="76" y="57"/>
                  </a:cubicBezTo>
                  <a:cubicBezTo>
                    <a:pt x="77" y="62"/>
                    <a:pt x="77" y="62"/>
                    <a:pt x="77" y="62"/>
                  </a:cubicBezTo>
                  <a:cubicBezTo>
                    <a:pt x="76" y="63"/>
                    <a:pt x="76" y="63"/>
                    <a:pt x="76" y="63"/>
                  </a:cubicBezTo>
                  <a:cubicBezTo>
                    <a:pt x="71" y="66"/>
                    <a:pt x="71" y="66"/>
                    <a:pt x="71" y="66"/>
                  </a:cubicBezTo>
                  <a:cubicBezTo>
                    <a:pt x="71" y="67"/>
                    <a:pt x="70" y="67"/>
                    <a:pt x="71" y="67"/>
                  </a:cubicBezTo>
                  <a:cubicBezTo>
                    <a:pt x="71" y="67"/>
                    <a:pt x="71" y="67"/>
                    <a:pt x="71" y="67"/>
                  </a:cubicBezTo>
                  <a:cubicBezTo>
                    <a:pt x="71" y="67"/>
                    <a:pt x="71" y="67"/>
                    <a:pt x="71" y="67"/>
                  </a:cubicBezTo>
                  <a:cubicBezTo>
                    <a:pt x="71" y="67"/>
                    <a:pt x="71" y="67"/>
                    <a:pt x="71" y="67"/>
                  </a:cubicBezTo>
                  <a:cubicBezTo>
                    <a:pt x="77" y="68"/>
                    <a:pt x="77" y="68"/>
                    <a:pt x="77" y="68"/>
                  </a:cubicBezTo>
                  <a:cubicBezTo>
                    <a:pt x="78" y="69"/>
                    <a:pt x="78" y="69"/>
                    <a:pt x="78" y="69"/>
                  </a:cubicBezTo>
                  <a:cubicBezTo>
                    <a:pt x="79" y="75"/>
                    <a:pt x="79" y="75"/>
                    <a:pt x="79" y="75"/>
                  </a:cubicBezTo>
                  <a:cubicBezTo>
                    <a:pt x="79" y="75"/>
                    <a:pt x="79" y="75"/>
                    <a:pt x="79" y="75"/>
                  </a:cubicBezTo>
                  <a:cubicBezTo>
                    <a:pt x="79" y="75"/>
                    <a:pt x="80" y="75"/>
                    <a:pt x="80" y="75"/>
                  </a:cubicBezTo>
                  <a:cubicBezTo>
                    <a:pt x="82" y="70"/>
                    <a:pt x="82" y="70"/>
                    <a:pt x="82" y="70"/>
                  </a:cubicBezTo>
                  <a:cubicBezTo>
                    <a:pt x="82" y="60"/>
                    <a:pt x="82" y="60"/>
                    <a:pt x="82" y="60"/>
                  </a:cubicBezTo>
                  <a:lnTo>
                    <a:pt x="81" y="60"/>
                  </a:lnTo>
                  <a:close/>
                  <a:moveTo>
                    <a:pt x="76" y="87"/>
                  </a:moveTo>
                  <a:cubicBezTo>
                    <a:pt x="76" y="87"/>
                    <a:pt x="76" y="87"/>
                    <a:pt x="75" y="87"/>
                  </a:cubicBezTo>
                  <a:cubicBezTo>
                    <a:pt x="68" y="85"/>
                    <a:pt x="68" y="85"/>
                    <a:pt x="68" y="85"/>
                  </a:cubicBezTo>
                  <a:cubicBezTo>
                    <a:pt x="67" y="84"/>
                    <a:pt x="67" y="84"/>
                    <a:pt x="67" y="84"/>
                  </a:cubicBezTo>
                  <a:cubicBezTo>
                    <a:pt x="66" y="76"/>
                    <a:pt x="66" y="76"/>
                    <a:pt x="66" y="76"/>
                  </a:cubicBezTo>
                  <a:cubicBezTo>
                    <a:pt x="66" y="75"/>
                    <a:pt x="66" y="75"/>
                    <a:pt x="66" y="75"/>
                  </a:cubicBezTo>
                  <a:cubicBezTo>
                    <a:pt x="66" y="75"/>
                    <a:pt x="65" y="75"/>
                    <a:pt x="65" y="76"/>
                  </a:cubicBezTo>
                  <a:cubicBezTo>
                    <a:pt x="61" y="82"/>
                    <a:pt x="61" y="82"/>
                    <a:pt x="61" y="82"/>
                  </a:cubicBezTo>
                  <a:cubicBezTo>
                    <a:pt x="60" y="82"/>
                    <a:pt x="60" y="82"/>
                    <a:pt x="59" y="82"/>
                  </a:cubicBezTo>
                  <a:cubicBezTo>
                    <a:pt x="53" y="81"/>
                    <a:pt x="53" y="81"/>
                    <a:pt x="53" y="81"/>
                  </a:cubicBezTo>
                  <a:cubicBezTo>
                    <a:pt x="52" y="81"/>
                    <a:pt x="52" y="81"/>
                    <a:pt x="52" y="81"/>
                  </a:cubicBezTo>
                  <a:cubicBezTo>
                    <a:pt x="52" y="81"/>
                    <a:pt x="52" y="81"/>
                    <a:pt x="52" y="82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6" y="88"/>
                    <a:pt x="56" y="89"/>
                    <a:pt x="56" y="89"/>
                  </a:cubicBezTo>
                  <a:cubicBezTo>
                    <a:pt x="52" y="96"/>
                    <a:pt x="52" y="96"/>
                    <a:pt x="52" y="96"/>
                  </a:cubicBezTo>
                  <a:cubicBezTo>
                    <a:pt x="52" y="96"/>
                    <a:pt x="52" y="96"/>
                    <a:pt x="52" y="97"/>
                  </a:cubicBezTo>
                  <a:cubicBezTo>
                    <a:pt x="52" y="97"/>
                    <a:pt x="53" y="97"/>
                    <a:pt x="53" y="97"/>
                  </a:cubicBezTo>
                  <a:cubicBezTo>
                    <a:pt x="53" y="97"/>
                    <a:pt x="53" y="97"/>
                    <a:pt x="53" y="97"/>
                  </a:cubicBezTo>
                  <a:cubicBezTo>
                    <a:pt x="53" y="97"/>
                    <a:pt x="53" y="97"/>
                    <a:pt x="53" y="97"/>
                  </a:cubicBezTo>
                  <a:cubicBezTo>
                    <a:pt x="60" y="94"/>
                    <a:pt x="60" y="94"/>
                    <a:pt x="60" y="94"/>
                  </a:cubicBezTo>
                  <a:cubicBezTo>
                    <a:pt x="60" y="94"/>
                    <a:pt x="61" y="94"/>
                    <a:pt x="61" y="94"/>
                  </a:cubicBezTo>
                  <a:cubicBezTo>
                    <a:pt x="67" y="100"/>
                    <a:pt x="67" y="100"/>
                    <a:pt x="67" y="100"/>
                  </a:cubicBezTo>
                  <a:cubicBezTo>
                    <a:pt x="67" y="101"/>
                    <a:pt x="67" y="101"/>
                    <a:pt x="68" y="100"/>
                  </a:cubicBezTo>
                  <a:cubicBezTo>
                    <a:pt x="68" y="100"/>
                    <a:pt x="68" y="100"/>
                    <a:pt x="68" y="100"/>
                  </a:cubicBezTo>
                  <a:cubicBezTo>
                    <a:pt x="68" y="100"/>
                    <a:pt x="68" y="100"/>
                    <a:pt x="68" y="100"/>
                  </a:cubicBezTo>
                  <a:cubicBezTo>
                    <a:pt x="68" y="100"/>
                    <a:pt x="68" y="100"/>
                    <a:pt x="68" y="100"/>
                  </a:cubicBezTo>
                  <a:cubicBezTo>
                    <a:pt x="67" y="92"/>
                    <a:pt x="67" y="92"/>
                    <a:pt x="67" y="92"/>
                  </a:cubicBezTo>
                  <a:cubicBezTo>
                    <a:pt x="67" y="92"/>
                    <a:pt x="68" y="91"/>
                    <a:pt x="68" y="91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lose/>
                  <a:moveTo>
                    <a:pt x="47" y="33"/>
                  </a:moveTo>
                  <a:cubicBezTo>
                    <a:pt x="40" y="31"/>
                    <a:pt x="40" y="31"/>
                    <a:pt x="40" y="31"/>
                  </a:cubicBezTo>
                  <a:cubicBezTo>
                    <a:pt x="40" y="31"/>
                    <a:pt x="39" y="30"/>
                    <a:pt x="39" y="30"/>
                  </a:cubicBezTo>
                  <a:cubicBezTo>
                    <a:pt x="39" y="22"/>
                    <a:pt x="39" y="22"/>
                    <a:pt x="39" y="22"/>
                  </a:cubicBezTo>
                  <a:cubicBezTo>
                    <a:pt x="39" y="22"/>
                    <a:pt x="39" y="22"/>
                    <a:pt x="38" y="22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3" y="29"/>
                    <a:pt x="32" y="29"/>
                    <a:pt x="32" y="29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5" y="27"/>
                    <a:pt x="24" y="27"/>
                    <a:pt x="24" y="27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29" y="34"/>
                    <a:pt x="29" y="35"/>
                    <a:pt x="28" y="36"/>
                  </a:cubicBezTo>
                  <a:cubicBezTo>
                    <a:pt x="25" y="42"/>
                    <a:pt x="25" y="42"/>
                    <a:pt x="25" y="42"/>
                  </a:cubicBezTo>
                  <a:cubicBezTo>
                    <a:pt x="24" y="43"/>
                    <a:pt x="25" y="43"/>
                    <a:pt x="25" y="43"/>
                  </a:cubicBezTo>
                  <a:cubicBezTo>
                    <a:pt x="25" y="43"/>
                    <a:pt x="25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32" y="40"/>
                    <a:pt x="32" y="40"/>
                    <a:pt x="32" y="40"/>
                  </a:cubicBezTo>
                  <a:cubicBezTo>
                    <a:pt x="33" y="40"/>
                    <a:pt x="34" y="41"/>
                    <a:pt x="34" y="41"/>
                  </a:cubicBezTo>
                  <a:cubicBezTo>
                    <a:pt x="39" y="47"/>
                    <a:pt x="39" y="47"/>
                    <a:pt x="39" y="47"/>
                  </a:cubicBezTo>
                  <a:cubicBezTo>
                    <a:pt x="40" y="47"/>
                    <a:pt x="40" y="47"/>
                    <a:pt x="40" y="47"/>
                  </a:cubicBezTo>
                  <a:cubicBezTo>
                    <a:pt x="40" y="47"/>
                    <a:pt x="41" y="47"/>
                    <a:pt x="41" y="46"/>
                  </a:cubicBezTo>
                  <a:cubicBezTo>
                    <a:pt x="41" y="46"/>
                    <a:pt x="41" y="46"/>
                    <a:pt x="41" y="46"/>
                  </a:cubicBezTo>
                  <a:cubicBezTo>
                    <a:pt x="41" y="46"/>
                    <a:pt x="41" y="46"/>
                    <a:pt x="41" y="46"/>
                  </a:cubicBezTo>
                  <a:cubicBezTo>
                    <a:pt x="40" y="39"/>
                    <a:pt x="40" y="39"/>
                    <a:pt x="40" y="39"/>
                  </a:cubicBezTo>
                  <a:cubicBezTo>
                    <a:pt x="40" y="38"/>
                    <a:pt x="40" y="38"/>
                    <a:pt x="41" y="37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8" y="34"/>
                    <a:pt x="48" y="33"/>
                    <a:pt x="47" y="33"/>
                  </a:cubicBezTo>
                  <a:close/>
                  <a:moveTo>
                    <a:pt x="75" y="114"/>
                  </a:moveTo>
                  <a:cubicBezTo>
                    <a:pt x="75" y="115"/>
                    <a:pt x="75" y="115"/>
                    <a:pt x="75" y="115"/>
                  </a:cubicBezTo>
                  <a:cubicBezTo>
                    <a:pt x="79" y="121"/>
                    <a:pt x="79" y="121"/>
                    <a:pt x="79" y="121"/>
                  </a:cubicBezTo>
                  <a:cubicBezTo>
                    <a:pt x="80" y="121"/>
                    <a:pt x="80" y="122"/>
                    <a:pt x="79" y="122"/>
                  </a:cubicBezTo>
                  <a:cubicBezTo>
                    <a:pt x="76" y="129"/>
                    <a:pt x="76" y="129"/>
                    <a:pt x="76" y="129"/>
                  </a:cubicBezTo>
                  <a:cubicBezTo>
                    <a:pt x="75" y="130"/>
                    <a:pt x="75" y="130"/>
                    <a:pt x="76" y="130"/>
                  </a:cubicBezTo>
                  <a:cubicBezTo>
                    <a:pt x="76" y="130"/>
                    <a:pt x="76" y="130"/>
                    <a:pt x="77" y="130"/>
                  </a:cubicBezTo>
                  <a:cubicBezTo>
                    <a:pt x="77" y="130"/>
                    <a:pt x="77" y="130"/>
                    <a:pt x="77" y="130"/>
                  </a:cubicBezTo>
                  <a:cubicBezTo>
                    <a:pt x="82" y="128"/>
                    <a:pt x="82" y="128"/>
                    <a:pt x="82" y="128"/>
                  </a:cubicBezTo>
                  <a:cubicBezTo>
                    <a:pt x="82" y="116"/>
                    <a:pt x="82" y="116"/>
                    <a:pt x="82" y="116"/>
                  </a:cubicBezTo>
                  <a:cubicBezTo>
                    <a:pt x="80" y="115"/>
                    <a:pt x="76" y="114"/>
                    <a:pt x="76" y="114"/>
                  </a:cubicBezTo>
                  <a:cubicBezTo>
                    <a:pt x="76" y="114"/>
                    <a:pt x="75" y="114"/>
                    <a:pt x="75" y="114"/>
                  </a:cubicBezTo>
                  <a:close/>
                  <a:moveTo>
                    <a:pt x="15" y="51"/>
                  </a:moveTo>
                  <a:cubicBezTo>
                    <a:pt x="15" y="50"/>
                    <a:pt x="15" y="50"/>
                    <a:pt x="15" y="50"/>
                  </a:cubicBezTo>
                  <a:cubicBezTo>
                    <a:pt x="17" y="45"/>
                    <a:pt x="17" y="45"/>
                    <a:pt x="17" y="45"/>
                  </a:cubicBezTo>
                  <a:cubicBezTo>
                    <a:pt x="18" y="45"/>
                    <a:pt x="17" y="45"/>
                    <a:pt x="17" y="45"/>
                  </a:cubicBezTo>
                  <a:cubicBezTo>
                    <a:pt x="17" y="44"/>
                    <a:pt x="17" y="44"/>
                    <a:pt x="17" y="45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3"/>
                    <a:pt x="5" y="43"/>
                  </a:cubicBezTo>
                  <a:cubicBezTo>
                    <a:pt x="5" y="43"/>
                    <a:pt x="5" y="43"/>
                    <a:pt x="5" y="43"/>
                  </a:cubicBezTo>
                  <a:cubicBezTo>
                    <a:pt x="5" y="43"/>
                    <a:pt x="5" y="43"/>
                    <a:pt x="5" y="43"/>
                  </a:cubicBezTo>
                  <a:cubicBezTo>
                    <a:pt x="6" y="49"/>
                    <a:pt x="6" y="49"/>
                    <a:pt x="6" y="49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4"/>
                    <a:pt x="0" y="54"/>
                    <a:pt x="1" y="54"/>
                  </a:cubicBezTo>
                  <a:cubicBezTo>
                    <a:pt x="1" y="54"/>
                    <a:pt x="1" y="54"/>
                    <a:pt x="1" y="54"/>
                  </a:cubicBezTo>
                  <a:cubicBezTo>
                    <a:pt x="1" y="54"/>
                    <a:pt x="1" y="54"/>
                    <a:pt x="1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7" y="55"/>
                    <a:pt x="7" y="55"/>
                    <a:pt x="7" y="55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8" y="62"/>
                    <a:pt x="8" y="62"/>
                    <a:pt x="9" y="62"/>
                  </a:cubicBezTo>
                  <a:cubicBezTo>
                    <a:pt x="9" y="62"/>
                    <a:pt x="9" y="62"/>
                    <a:pt x="9" y="61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13" y="56"/>
                    <a:pt x="13" y="56"/>
                    <a:pt x="13" y="56"/>
                  </a:cubicBezTo>
                  <a:cubicBezTo>
                    <a:pt x="19" y="56"/>
                    <a:pt x="19" y="56"/>
                    <a:pt x="19" y="56"/>
                  </a:cubicBezTo>
                  <a:cubicBezTo>
                    <a:pt x="19" y="57"/>
                    <a:pt x="19" y="56"/>
                    <a:pt x="19" y="56"/>
                  </a:cubicBezTo>
                  <a:cubicBezTo>
                    <a:pt x="19" y="55"/>
                    <a:pt x="19" y="55"/>
                    <a:pt x="19" y="55"/>
                  </a:cubicBezTo>
                  <a:lnTo>
                    <a:pt x="15" y="5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4" name="Freeform 18">
              <a:extLst>
                <a:ext uri="{FF2B5EF4-FFF2-40B4-BE49-F238E27FC236}">
                  <a16:creationId xmlns:a16="http://schemas.microsoft.com/office/drawing/2014/main" id="{C74862F7-DE66-4F06-8139-C3908E86AC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2" y="2120"/>
              <a:ext cx="161" cy="393"/>
            </a:xfrm>
            <a:custGeom>
              <a:avLst/>
              <a:gdLst>
                <a:gd name="T0" fmla="*/ 24 w 54"/>
                <a:gd name="T1" fmla="*/ 201 h 131"/>
                <a:gd name="T2" fmla="*/ 12 w 54"/>
                <a:gd name="T3" fmla="*/ 183 h 131"/>
                <a:gd name="T4" fmla="*/ 15 w 54"/>
                <a:gd name="T5" fmla="*/ 165 h 131"/>
                <a:gd name="T6" fmla="*/ 0 w 54"/>
                <a:gd name="T7" fmla="*/ 201 h 131"/>
                <a:gd name="T8" fmla="*/ 95 w 54"/>
                <a:gd name="T9" fmla="*/ 141 h 131"/>
                <a:gd name="T10" fmla="*/ 72 w 54"/>
                <a:gd name="T11" fmla="*/ 111 h 131"/>
                <a:gd name="T12" fmla="*/ 54 w 54"/>
                <a:gd name="T13" fmla="*/ 126 h 131"/>
                <a:gd name="T14" fmla="*/ 27 w 54"/>
                <a:gd name="T15" fmla="*/ 126 h 131"/>
                <a:gd name="T16" fmla="*/ 39 w 54"/>
                <a:gd name="T17" fmla="*/ 150 h 131"/>
                <a:gd name="T18" fmla="*/ 30 w 54"/>
                <a:gd name="T19" fmla="*/ 171 h 131"/>
                <a:gd name="T20" fmla="*/ 51 w 54"/>
                <a:gd name="T21" fmla="*/ 165 h 131"/>
                <a:gd name="T22" fmla="*/ 75 w 54"/>
                <a:gd name="T23" fmla="*/ 183 h 131"/>
                <a:gd name="T24" fmla="*/ 75 w 54"/>
                <a:gd name="T25" fmla="*/ 180 h 131"/>
                <a:gd name="T26" fmla="*/ 95 w 54"/>
                <a:gd name="T27" fmla="*/ 147 h 131"/>
                <a:gd name="T28" fmla="*/ 39 w 54"/>
                <a:gd name="T29" fmla="*/ 264 h 131"/>
                <a:gd name="T30" fmla="*/ 45 w 54"/>
                <a:gd name="T31" fmla="*/ 243 h 131"/>
                <a:gd name="T32" fmla="*/ 24 w 54"/>
                <a:gd name="T33" fmla="*/ 249 h 131"/>
                <a:gd name="T34" fmla="*/ 9 w 54"/>
                <a:gd name="T35" fmla="*/ 237 h 131"/>
                <a:gd name="T36" fmla="*/ 12 w 54"/>
                <a:gd name="T37" fmla="*/ 255 h 131"/>
                <a:gd name="T38" fmla="*/ 0 w 54"/>
                <a:gd name="T39" fmla="*/ 270 h 131"/>
                <a:gd name="T40" fmla="*/ 18 w 54"/>
                <a:gd name="T41" fmla="*/ 291 h 131"/>
                <a:gd name="T42" fmla="*/ 30 w 54"/>
                <a:gd name="T43" fmla="*/ 276 h 131"/>
                <a:gd name="T44" fmla="*/ 51 w 54"/>
                <a:gd name="T45" fmla="*/ 279 h 131"/>
                <a:gd name="T46" fmla="*/ 48 w 54"/>
                <a:gd name="T47" fmla="*/ 351 h 131"/>
                <a:gd name="T48" fmla="*/ 24 w 54"/>
                <a:gd name="T49" fmla="*/ 318 h 131"/>
                <a:gd name="T50" fmla="*/ 6 w 54"/>
                <a:gd name="T51" fmla="*/ 336 h 131"/>
                <a:gd name="T52" fmla="*/ 0 w 54"/>
                <a:gd name="T53" fmla="*/ 375 h 131"/>
                <a:gd name="T54" fmla="*/ 24 w 54"/>
                <a:gd name="T55" fmla="*/ 390 h 131"/>
                <a:gd name="T56" fmla="*/ 27 w 54"/>
                <a:gd name="T57" fmla="*/ 390 h 131"/>
                <a:gd name="T58" fmla="*/ 27 w 54"/>
                <a:gd name="T59" fmla="*/ 363 h 131"/>
                <a:gd name="T60" fmla="*/ 48 w 54"/>
                <a:gd name="T61" fmla="*/ 351 h 131"/>
                <a:gd name="T62" fmla="*/ 39 w 54"/>
                <a:gd name="T63" fmla="*/ 96 h 131"/>
                <a:gd name="T64" fmla="*/ 0 w 54"/>
                <a:gd name="T65" fmla="*/ 60 h 131"/>
                <a:gd name="T66" fmla="*/ 39 w 54"/>
                <a:gd name="T67" fmla="*/ 102 h 131"/>
                <a:gd name="T68" fmla="*/ 146 w 54"/>
                <a:gd name="T69" fmla="*/ 162 h 131"/>
                <a:gd name="T70" fmla="*/ 152 w 54"/>
                <a:gd name="T71" fmla="*/ 144 h 131"/>
                <a:gd name="T72" fmla="*/ 119 w 54"/>
                <a:gd name="T73" fmla="*/ 138 h 131"/>
                <a:gd name="T74" fmla="*/ 116 w 54"/>
                <a:gd name="T75" fmla="*/ 138 h 131"/>
                <a:gd name="T76" fmla="*/ 119 w 54"/>
                <a:gd name="T77" fmla="*/ 159 h 131"/>
                <a:gd name="T78" fmla="*/ 104 w 54"/>
                <a:gd name="T79" fmla="*/ 171 h 131"/>
                <a:gd name="T80" fmla="*/ 119 w 54"/>
                <a:gd name="T81" fmla="*/ 174 h 131"/>
                <a:gd name="T82" fmla="*/ 128 w 54"/>
                <a:gd name="T83" fmla="*/ 195 h 131"/>
                <a:gd name="T84" fmla="*/ 140 w 54"/>
                <a:gd name="T85" fmla="*/ 177 h 131"/>
                <a:gd name="T86" fmla="*/ 158 w 54"/>
                <a:gd name="T87" fmla="*/ 177 h 131"/>
                <a:gd name="T88" fmla="*/ 24 w 54"/>
                <a:gd name="T89" fmla="*/ 0 h 131"/>
                <a:gd name="T90" fmla="*/ 0 w 54"/>
                <a:gd name="T91" fmla="*/ 15 h 131"/>
                <a:gd name="T92" fmla="*/ 30 w 54"/>
                <a:gd name="T93" fmla="*/ 6 h 13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4"/>
                <a:gd name="T142" fmla="*/ 0 h 131"/>
                <a:gd name="T143" fmla="*/ 54 w 54"/>
                <a:gd name="T144" fmla="*/ 131 h 131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4" h="131">
                  <a:moveTo>
                    <a:pt x="1" y="66"/>
                  </a:moveTo>
                  <a:cubicBezTo>
                    <a:pt x="7" y="67"/>
                    <a:pt x="7" y="67"/>
                    <a:pt x="7" y="67"/>
                  </a:cubicBezTo>
                  <a:cubicBezTo>
                    <a:pt x="8" y="67"/>
                    <a:pt x="8" y="67"/>
                    <a:pt x="8" y="67"/>
                  </a:cubicBezTo>
                  <a:cubicBezTo>
                    <a:pt x="8" y="66"/>
                    <a:pt x="8" y="66"/>
                    <a:pt x="8" y="66"/>
                  </a:cubicBezTo>
                  <a:cubicBezTo>
                    <a:pt x="4" y="62"/>
                    <a:pt x="4" y="62"/>
                    <a:pt x="4" y="62"/>
                  </a:cubicBezTo>
                  <a:cubicBezTo>
                    <a:pt x="4" y="61"/>
                    <a:pt x="4" y="61"/>
                    <a:pt x="4" y="61"/>
                  </a:cubicBezTo>
                  <a:cubicBezTo>
                    <a:pt x="6" y="56"/>
                    <a:pt x="6" y="56"/>
                    <a:pt x="6" y="56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6" y="55"/>
                    <a:pt x="5" y="55"/>
                    <a:pt x="5" y="55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1" y="66"/>
                  </a:lnTo>
                  <a:close/>
                  <a:moveTo>
                    <a:pt x="32" y="47"/>
                  </a:moveTo>
                  <a:cubicBezTo>
                    <a:pt x="25" y="45"/>
                    <a:pt x="25" y="45"/>
                    <a:pt x="25" y="45"/>
                  </a:cubicBezTo>
                  <a:cubicBezTo>
                    <a:pt x="25" y="45"/>
                    <a:pt x="24" y="44"/>
                    <a:pt x="24" y="44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4" y="36"/>
                    <a:pt x="23" y="36"/>
                    <a:pt x="23" y="36"/>
                  </a:cubicBezTo>
                  <a:cubicBezTo>
                    <a:pt x="23" y="36"/>
                    <a:pt x="23" y="36"/>
                    <a:pt x="22" y="36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3"/>
                    <a:pt x="17" y="43"/>
                    <a:pt x="17" y="43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9" y="41"/>
                    <a:pt x="9" y="41"/>
                    <a:pt x="9" y="42"/>
                  </a:cubicBezTo>
                  <a:cubicBezTo>
                    <a:pt x="9" y="42"/>
                    <a:pt x="9" y="42"/>
                    <a:pt x="9" y="43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3" y="48"/>
                    <a:pt x="14" y="49"/>
                    <a:pt x="13" y="50"/>
                  </a:cubicBezTo>
                  <a:cubicBezTo>
                    <a:pt x="10" y="56"/>
                    <a:pt x="10" y="56"/>
                    <a:pt x="10" y="56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10" y="57"/>
                    <a:pt x="10" y="57"/>
                    <a:pt x="10" y="57"/>
                  </a:cubicBezTo>
                  <a:cubicBezTo>
                    <a:pt x="10" y="57"/>
                    <a:pt x="10" y="57"/>
                    <a:pt x="10" y="57"/>
                  </a:cubicBezTo>
                  <a:cubicBezTo>
                    <a:pt x="10" y="57"/>
                    <a:pt x="10" y="57"/>
                    <a:pt x="10" y="57"/>
                  </a:cubicBezTo>
                  <a:cubicBezTo>
                    <a:pt x="17" y="55"/>
                    <a:pt x="17" y="55"/>
                    <a:pt x="17" y="55"/>
                  </a:cubicBezTo>
                  <a:cubicBezTo>
                    <a:pt x="18" y="54"/>
                    <a:pt x="18" y="55"/>
                    <a:pt x="19" y="55"/>
                  </a:cubicBezTo>
                  <a:cubicBezTo>
                    <a:pt x="24" y="61"/>
                    <a:pt x="24" y="61"/>
                    <a:pt x="24" y="61"/>
                  </a:cubicBezTo>
                  <a:cubicBezTo>
                    <a:pt x="24" y="61"/>
                    <a:pt x="25" y="61"/>
                    <a:pt x="25" y="61"/>
                  </a:cubicBezTo>
                  <a:cubicBezTo>
                    <a:pt x="25" y="61"/>
                    <a:pt x="25" y="61"/>
                    <a:pt x="25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2"/>
                    <a:pt x="25" y="52"/>
                    <a:pt x="25" y="51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3" y="48"/>
                    <a:pt x="33" y="48"/>
                    <a:pt x="33" y="48"/>
                  </a:cubicBezTo>
                  <a:cubicBezTo>
                    <a:pt x="33" y="48"/>
                    <a:pt x="33" y="47"/>
                    <a:pt x="32" y="47"/>
                  </a:cubicBezTo>
                  <a:close/>
                  <a:moveTo>
                    <a:pt x="13" y="88"/>
                  </a:moveTo>
                  <a:cubicBezTo>
                    <a:pt x="13" y="86"/>
                    <a:pt x="13" y="86"/>
                    <a:pt x="13" y="86"/>
                  </a:cubicBezTo>
                  <a:cubicBezTo>
                    <a:pt x="15" y="82"/>
                    <a:pt x="15" y="82"/>
                    <a:pt x="15" y="82"/>
                  </a:cubicBezTo>
                  <a:cubicBezTo>
                    <a:pt x="15" y="81"/>
                    <a:pt x="15" y="81"/>
                    <a:pt x="15" y="81"/>
                  </a:cubicBezTo>
                  <a:cubicBezTo>
                    <a:pt x="15" y="81"/>
                    <a:pt x="15" y="81"/>
                    <a:pt x="14" y="81"/>
                  </a:cubicBezTo>
                  <a:cubicBezTo>
                    <a:pt x="9" y="83"/>
                    <a:pt x="9" y="83"/>
                    <a:pt x="9" y="83"/>
                  </a:cubicBezTo>
                  <a:cubicBezTo>
                    <a:pt x="8" y="83"/>
                    <a:pt x="8" y="83"/>
                    <a:pt x="8" y="83"/>
                  </a:cubicBezTo>
                  <a:cubicBezTo>
                    <a:pt x="4" y="79"/>
                    <a:pt x="4" y="79"/>
                    <a:pt x="4" y="79"/>
                  </a:cubicBezTo>
                  <a:cubicBezTo>
                    <a:pt x="3" y="79"/>
                    <a:pt x="3" y="79"/>
                    <a:pt x="3" y="79"/>
                  </a:cubicBezTo>
                  <a:cubicBezTo>
                    <a:pt x="3" y="79"/>
                    <a:pt x="3" y="79"/>
                    <a:pt x="3" y="79"/>
                  </a:cubicBezTo>
                  <a:cubicBezTo>
                    <a:pt x="3" y="79"/>
                    <a:pt x="3" y="79"/>
                    <a:pt x="3" y="79"/>
                  </a:cubicBezTo>
                  <a:cubicBezTo>
                    <a:pt x="3" y="79"/>
                    <a:pt x="3" y="79"/>
                    <a:pt x="3" y="79"/>
                  </a:cubicBezTo>
                  <a:cubicBezTo>
                    <a:pt x="4" y="85"/>
                    <a:pt x="4" y="85"/>
                    <a:pt x="4" y="85"/>
                  </a:cubicBezTo>
                  <a:cubicBezTo>
                    <a:pt x="3" y="86"/>
                    <a:pt x="3" y="86"/>
                    <a:pt x="3" y="86"/>
                  </a:cubicBezTo>
                  <a:cubicBezTo>
                    <a:pt x="3" y="86"/>
                    <a:pt x="1" y="87"/>
                    <a:pt x="0" y="88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4" y="91"/>
                    <a:pt x="4" y="91"/>
                    <a:pt x="4" y="91"/>
                  </a:cubicBezTo>
                  <a:cubicBezTo>
                    <a:pt x="5" y="92"/>
                    <a:pt x="5" y="92"/>
                    <a:pt x="5" y="92"/>
                  </a:cubicBezTo>
                  <a:cubicBezTo>
                    <a:pt x="6" y="97"/>
                    <a:pt x="6" y="97"/>
                    <a:pt x="6" y="97"/>
                  </a:cubicBezTo>
                  <a:cubicBezTo>
                    <a:pt x="6" y="98"/>
                    <a:pt x="6" y="98"/>
                    <a:pt x="6" y="98"/>
                  </a:cubicBezTo>
                  <a:cubicBezTo>
                    <a:pt x="6" y="98"/>
                    <a:pt x="7" y="98"/>
                    <a:pt x="7" y="98"/>
                  </a:cubicBezTo>
                  <a:cubicBezTo>
                    <a:pt x="10" y="92"/>
                    <a:pt x="10" y="92"/>
                    <a:pt x="10" y="92"/>
                  </a:cubicBezTo>
                  <a:cubicBezTo>
                    <a:pt x="11" y="92"/>
                    <a:pt x="11" y="92"/>
                    <a:pt x="11" y="92"/>
                  </a:cubicBezTo>
                  <a:cubicBezTo>
                    <a:pt x="16" y="93"/>
                    <a:pt x="16" y="93"/>
                    <a:pt x="16" y="93"/>
                  </a:cubicBezTo>
                  <a:cubicBezTo>
                    <a:pt x="17" y="93"/>
                    <a:pt x="17" y="93"/>
                    <a:pt x="17" y="93"/>
                  </a:cubicBezTo>
                  <a:cubicBezTo>
                    <a:pt x="17" y="92"/>
                    <a:pt x="17" y="92"/>
                    <a:pt x="17" y="92"/>
                  </a:cubicBezTo>
                  <a:lnTo>
                    <a:pt x="13" y="88"/>
                  </a:lnTo>
                  <a:close/>
                  <a:moveTo>
                    <a:pt x="16" y="117"/>
                  </a:moveTo>
                  <a:cubicBezTo>
                    <a:pt x="9" y="115"/>
                    <a:pt x="9" y="115"/>
                    <a:pt x="9" y="115"/>
                  </a:cubicBezTo>
                  <a:cubicBezTo>
                    <a:pt x="9" y="115"/>
                    <a:pt x="8" y="114"/>
                    <a:pt x="8" y="114"/>
                  </a:cubicBezTo>
                  <a:cubicBezTo>
                    <a:pt x="8" y="106"/>
                    <a:pt x="8" y="106"/>
                    <a:pt x="8" y="106"/>
                  </a:cubicBezTo>
                  <a:cubicBezTo>
                    <a:pt x="8" y="106"/>
                    <a:pt x="7" y="106"/>
                    <a:pt x="7" y="106"/>
                  </a:cubicBezTo>
                  <a:cubicBezTo>
                    <a:pt x="7" y="106"/>
                    <a:pt x="7" y="106"/>
                    <a:pt x="6" y="106"/>
                  </a:cubicBezTo>
                  <a:cubicBezTo>
                    <a:pt x="2" y="112"/>
                    <a:pt x="2" y="112"/>
                    <a:pt x="2" y="112"/>
                  </a:cubicBezTo>
                  <a:cubicBezTo>
                    <a:pt x="2" y="113"/>
                    <a:pt x="1" y="113"/>
                    <a:pt x="1" y="113"/>
                  </a:cubicBezTo>
                  <a:cubicBezTo>
                    <a:pt x="1" y="113"/>
                    <a:pt x="0" y="113"/>
                    <a:pt x="0" y="113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1" y="124"/>
                    <a:pt x="1" y="124"/>
                    <a:pt x="1" y="124"/>
                  </a:cubicBezTo>
                  <a:cubicBezTo>
                    <a:pt x="2" y="124"/>
                    <a:pt x="2" y="124"/>
                    <a:pt x="3" y="125"/>
                  </a:cubicBezTo>
                  <a:cubicBezTo>
                    <a:pt x="8" y="130"/>
                    <a:pt x="8" y="130"/>
                    <a:pt x="8" y="130"/>
                  </a:cubicBezTo>
                  <a:cubicBezTo>
                    <a:pt x="8" y="131"/>
                    <a:pt x="9" y="131"/>
                    <a:pt x="9" y="131"/>
                  </a:cubicBezTo>
                  <a:cubicBezTo>
                    <a:pt x="9" y="131"/>
                    <a:pt x="9" y="131"/>
                    <a:pt x="9" y="130"/>
                  </a:cubicBezTo>
                  <a:cubicBezTo>
                    <a:pt x="9" y="130"/>
                    <a:pt x="9" y="130"/>
                    <a:pt x="9" y="130"/>
                  </a:cubicBezTo>
                  <a:cubicBezTo>
                    <a:pt x="9" y="130"/>
                    <a:pt x="9" y="130"/>
                    <a:pt x="9" y="130"/>
                  </a:cubicBezTo>
                  <a:cubicBezTo>
                    <a:pt x="9" y="123"/>
                    <a:pt x="9" y="123"/>
                    <a:pt x="9" y="123"/>
                  </a:cubicBezTo>
                  <a:cubicBezTo>
                    <a:pt x="9" y="122"/>
                    <a:pt x="9" y="122"/>
                    <a:pt x="9" y="121"/>
                  </a:cubicBezTo>
                  <a:cubicBezTo>
                    <a:pt x="16" y="119"/>
                    <a:pt x="16" y="119"/>
                    <a:pt x="16" y="119"/>
                  </a:cubicBezTo>
                  <a:cubicBezTo>
                    <a:pt x="17" y="118"/>
                    <a:pt x="17" y="118"/>
                    <a:pt x="17" y="118"/>
                  </a:cubicBezTo>
                  <a:cubicBezTo>
                    <a:pt x="17" y="118"/>
                    <a:pt x="17" y="117"/>
                    <a:pt x="16" y="117"/>
                  </a:cubicBezTo>
                  <a:close/>
                  <a:moveTo>
                    <a:pt x="13" y="34"/>
                  </a:moveTo>
                  <a:cubicBezTo>
                    <a:pt x="13" y="34"/>
                    <a:pt x="13" y="33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5" y="33"/>
                    <a:pt x="11" y="35"/>
                    <a:pt x="11" y="35"/>
                  </a:cubicBezTo>
                  <a:cubicBezTo>
                    <a:pt x="12" y="35"/>
                    <a:pt x="13" y="34"/>
                    <a:pt x="13" y="34"/>
                  </a:cubicBezTo>
                  <a:close/>
                  <a:moveTo>
                    <a:pt x="53" y="59"/>
                  </a:moveTo>
                  <a:cubicBezTo>
                    <a:pt x="49" y="55"/>
                    <a:pt x="49" y="55"/>
                    <a:pt x="49" y="55"/>
                  </a:cubicBezTo>
                  <a:cubicBezTo>
                    <a:pt x="49" y="54"/>
                    <a:pt x="49" y="54"/>
                    <a:pt x="49" y="54"/>
                  </a:cubicBezTo>
                  <a:cubicBezTo>
                    <a:pt x="51" y="49"/>
                    <a:pt x="51" y="49"/>
                    <a:pt x="51" y="49"/>
                  </a:cubicBezTo>
                  <a:cubicBezTo>
                    <a:pt x="52" y="48"/>
                    <a:pt x="51" y="48"/>
                    <a:pt x="51" y="48"/>
                  </a:cubicBezTo>
                  <a:cubicBezTo>
                    <a:pt x="51" y="48"/>
                    <a:pt x="51" y="48"/>
                    <a:pt x="51" y="48"/>
                  </a:cubicBezTo>
                  <a:cubicBezTo>
                    <a:pt x="46" y="50"/>
                    <a:pt x="46" y="50"/>
                    <a:pt x="46" y="50"/>
                  </a:cubicBezTo>
                  <a:cubicBezTo>
                    <a:pt x="45" y="50"/>
                    <a:pt x="45" y="50"/>
                    <a:pt x="45" y="50"/>
                  </a:cubicBezTo>
                  <a:cubicBezTo>
                    <a:pt x="40" y="46"/>
                    <a:pt x="40" y="46"/>
                    <a:pt x="40" y="46"/>
                  </a:cubicBezTo>
                  <a:cubicBezTo>
                    <a:pt x="39" y="46"/>
                    <a:pt x="39" y="46"/>
                    <a:pt x="39" y="46"/>
                  </a:cubicBezTo>
                  <a:cubicBezTo>
                    <a:pt x="39" y="46"/>
                    <a:pt x="39" y="46"/>
                    <a:pt x="39" y="46"/>
                  </a:cubicBezTo>
                  <a:cubicBezTo>
                    <a:pt x="39" y="46"/>
                    <a:pt x="39" y="46"/>
                    <a:pt x="39" y="46"/>
                  </a:cubicBezTo>
                  <a:cubicBezTo>
                    <a:pt x="39" y="47"/>
                    <a:pt x="39" y="47"/>
                    <a:pt x="39" y="47"/>
                  </a:cubicBezTo>
                  <a:cubicBezTo>
                    <a:pt x="40" y="52"/>
                    <a:pt x="40" y="52"/>
                    <a:pt x="40" y="52"/>
                  </a:cubicBezTo>
                  <a:cubicBezTo>
                    <a:pt x="40" y="53"/>
                    <a:pt x="40" y="53"/>
                    <a:pt x="40" y="53"/>
                  </a:cubicBezTo>
                  <a:cubicBezTo>
                    <a:pt x="34" y="56"/>
                    <a:pt x="34" y="56"/>
                    <a:pt x="34" y="56"/>
                  </a:cubicBezTo>
                  <a:cubicBezTo>
                    <a:pt x="34" y="56"/>
                    <a:pt x="34" y="57"/>
                    <a:pt x="34" y="57"/>
                  </a:cubicBezTo>
                  <a:cubicBezTo>
                    <a:pt x="34" y="57"/>
                    <a:pt x="34" y="57"/>
                    <a:pt x="35" y="57"/>
                  </a:cubicBezTo>
                  <a:cubicBezTo>
                    <a:pt x="35" y="57"/>
                    <a:pt x="35" y="57"/>
                    <a:pt x="35" y="57"/>
                  </a:cubicBezTo>
                  <a:cubicBezTo>
                    <a:pt x="35" y="57"/>
                    <a:pt x="35" y="57"/>
                    <a:pt x="35" y="57"/>
                  </a:cubicBezTo>
                  <a:cubicBezTo>
                    <a:pt x="40" y="58"/>
                    <a:pt x="40" y="58"/>
                    <a:pt x="40" y="58"/>
                  </a:cubicBezTo>
                  <a:cubicBezTo>
                    <a:pt x="41" y="59"/>
                    <a:pt x="41" y="59"/>
                    <a:pt x="41" y="59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3" y="65"/>
                  </a:cubicBezTo>
                  <a:cubicBezTo>
                    <a:pt x="43" y="65"/>
                    <a:pt x="43" y="65"/>
                    <a:pt x="43" y="65"/>
                  </a:cubicBezTo>
                  <a:cubicBezTo>
                    <a:pt x="46" y="60"/>
                    <a:pt x="46" y="60"/>
                    <a:pt x="46" y="60"/>
                  </a:cubicBezTo>
                  <a:cubicBezTo>
                    <a:pt x="47" y="59"/>
                    <a:pt x="47" y="59"/>
                    <a:pt x="47" y="59"/>
                  </a:cubicBezTo>
                  <a:cubicBezTo>
                    <a:pt x="53" y="60"/>
                    <a:pt x="53" y="60"/>
                    <a:pt x="53" y="60"/>
                  </a:cubicBezTo>
                  <a:cubicBezTo>
                    <a:pt x="53" y="60"/>
                    <a:pt x="53" y="60"/>
                    <a:pt x="54" y="60"/>
                  </a:cubicBezTo>
                  <a:lnTo>
                    <a:pt x="53" y="59"/>
                  </a:lnTo>
                  <a:close/>
                  <a:moveTo>
                    <a:pt x="10" y="2"/>
                  </a:moveTo>
                  <a:cubicBezTo>
                    <a:pt x="10" y="1"/>
                    <a:pt x="10" y="1"/>
                    <a:pt x="10" y="1"/>
                  </a:cubicBezTo>
                  <a:cubicBezTo>
                    <a:pt x="10" y="0"/>
                    <a:pt x="9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lnTo>
                    <a:pt x="10" y="2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5" name="Freeform 19">
              <a:extLst>
                <a:ext uri="{FF2B5EF4-FFF2-40B4-BE49-F238E27FC236}">
                  <a16:creationId xmlns:a16="http://schemas.microsoft.com/office/drawing/2014/main" id="{EAC879D9-DCFF-4F54-B6C2-FD7069E7E4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50" y="1000"/>
              <a:ext cx="323" cy="322"/>
            </a:xfrm>
            <a:custGeom>
              <a:avLst/>
              <a:gdLst>
                <a:gd name="T0" fmla="*/ 156 w 108"/>
                <a:gd name="T1" fmla="*/ 69 h 107"/>
                <a:gd name="T2" fmla="*/ 60 w 108"/>
                <a:gd name="T3" fmla="*/ 12 h 107"/>
                <a:gd name="T4" fmla="*/ 39 w 108"/>
                <a:gd name="T5" fmla="*/ 12 h 107"/>
                <a:gd name="T6" fmla="*/ 36 w 108"/>
                <a:gd name="T7" fmla="*/ 33 h 107"/>
                <a:gd name="T8" fmla="*/ 87 w 108"/>
                <a:gd name="T9" fmla="*/ 135 h 107"/>
                <a:gd name="T10" fmla="*/ 6 w 108"/>
                <a:gd name="T11" fmla="*/ 208 h 107"/>
                <a:gd name="T12" fmla="*/ 0 w 108"/>
                <a:gd name="T13" fmla="*/ 223 h 107"/>
                <a:gd name="T14" fmla="*/ 21 w 108"/>
                <a:gd name="T15" fmla="*/ 238 h 107"/>
                <a:gd name="T16" fmla="*/ 126 w 108"/>
                <a:gd name="T17" fmla="*/ 217 h 107"/>
                <a:gd name="T18" fmla="*/ 132 w 108"/>
                <a:gd name="T19" fmla="*/ 220 h 107"/>
                <a:gd name="T20" fmla="*/ 176 w 108"/>
                <a:gd name="T21" fmla="*/ 310 h 107"/>
                <a:gd name="T22" fmla="*/ 209 w 108"/>
                <a:gd name="T23" fmla="*/ 307 h 107"/>
                <a:gd name="T24" fmla="*/ 224 w 108"/>
                <a:gd name="T25" fmla="*/ 202 h 107"/>
                <a:gd name="T26" fmla="*/ 323 w 108"/>
                <a:gd name="T27" fmla="*/ 172 h 107"/>
                <a:gd name="T28" fmla="*/ 236 w 108"/>
                <a:gd name="T29" fmla="*/ 114 h 107"/>
                <a:gd name="T30" fmla="*/ 245 w 108"/>
                <a:gd name="T31" fmla="*/ 24 h 107"/>
                <a:gd name="T32" fmla="*/ 215 w 108"/>
                <a:gd name="T33" fmla="*/ 9 h 107"/>
                <a:gd name="T34" fmla="*/ 227 w 108"/>
                <a:gd name="T35" fmla="*/ 21 h 107"/>
                <a:gd name="T36" fmla="*/ 227 w 108"/>
                <a:gd name="T37" fmla="*/ 21 h 107"/>
                <a:gd name="T38" fmla="*/ 218 w 108"/>
                <a:gd name="T39" fmla="*/ 108 h 107"/>
                <a:gd name="T40" fmla="*/ 305 w 108"/>
                <a:gd name="T41" fmla="*/ 169 h 107"/>
                <a:gd name="T42" fmla="*/ 305 w 108"/>
                <a:gd name="T43" fmla="*/ 169 h 107"/>
                <a:gd name="T44" fmla="*/ 203 w 108"/>
                <a:gd name="T45" fmla="*/ 205 h 107"/>
                <a:gd name="T46" fmla="*/ 191 w 108"/>
                <a:gd name="T47" fmla="*/ 304 h 107"/>
                <a:gd name="T48" fmla="*/ 147 w 108"/>
                <a:gd name="T49" fmla="*/ 214 h 107"/>
                <a:gd name="T50" fmla="*/ 126 w 108"/>
                <a:gd name="T51" fmla="*/ 202 h 107"/>
                <a:gd name="T52" fmla="*/ 18 w 108"/>
                <a:gd name="T53" fmla="*/ 220 h 107"/>
                <a:gd name="T54" fmla="*/ 18 w 108"/>
                <a:gd name="T55" fmla="*/ 220 h 107"/>
                <a:gd name="T56" fmla="*/ 99 w 108"/>
                <a:gd name="T57" fmla="*/ 150 h 107"/>
                <a:gd name="T58" fmla="*/ 102 w 108"/>
                <a:gd name="T59" fmla="*/ 126 h 107"/>
                <a:gd name="T60" fmla="*/ 51 w 108"/>
                <a:gd name="T61" fmla="*/ 27 h 107"/>
                <a:gd name="T62" fmla="*/ 141 w 108"/>
                <a:gd name="T63" fmla="*/ 84 h 107"/>
                <a:gd name="T64" fmla="*/ 167 w 108"/>
                <a:gd name="T65" fmla="*/ 81 h 107"/>
                <a:gd name="T66" fmla="*/ 132 w 108"/>
                <a:gd name="T67" fmla="*/ 217 h 107"/>
                <a:gd name="T68" fmla="*/ 36 w 108"/>
                <a:gd name="T69" fmla="*/ 33 h 107"/>
                <a:gd name="T70" fmla="*/ 36 w 108"/>
                <a:gd name="T71" fmla="*/ 33 h 107"/>
                <a:gd name="T72" fmla="*/ 36 w 108"/>
                <a:gd name="T73" fmla="*/ 33 h 107"/>
                <a:gd name="T74" fmla="*/ 126 w 108"/>
                <a:gd name="T75" fmla="*/ 202 h 10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08"/>
                <a:gd name="T115" fmla="*/ 0 h 107"/>
                <a:gd name="T116" fmla="*/ 108 w 108"/>
                <a:gd name="T117" fmla="*/ 107 h 10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08" h="107">
                  <a:moveTo>
                    <a:pt x="72" y="3"/>
                  </a:moveTo>
                  <a:cubicBezTo>
                    <a:pt x="52" y="23"/>
                    <a:pt x="52" y="23"/>
                    <a:pt x="52" y="23"/>
                  </a:cubicBezTo>
                  <a:cubicBezTo>
                    <a:pt x="51" y="23"/>
                    <a:pt x="50" y="24"/>
                    <a:pt x="50" y="23"/>
                  </a:cubicBezTo>
                  <a:cubicBezTo>
                    <a:pt x="49" y="23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6" y="2"/>
                    <a:pt x="13" y="4"/>
                    <a:pt x="13" y="4"/>
                  </a:cubicBezTo>
                  <a:cubicBezTo>
                    <a:pt x="12" y="5"/>
                    <a:pt x="11" y="6"/>
                    <a:pt x="11" y="8"/>
                  </a:cubicBezTo>
                  <a:cubicBezTo>
                    <a:pt x="11" y="9"/>
                    <a:pt x="11" y="10"/>
                    <a:pt x="12" y="11"/>
                  </a:cubicBezTo>
                  <a:cubicBezTo>
                    <a:pt x="13" y="12"/>
                    <a:pt x="15" y="17"/>
                    <a:pt x="29" y="44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9" y="45"/>
                    <a:pt x="29" y="46"/>
                    <a:pt x="29" y="46"/>
                  </a:cubicBezTo>
                  <a:cubicBezTo>
                    <a:pt x="28" y="47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cubicBezTo>
                    <a:pt x="0" y="71"/>
                    <a:pt x="0" y="73"/>
                    <a:pt x="0" y="74"/>
                  </a:cubicBezTo>
                  <a:cubicBezTo>
                    <a:pt x="0" y="75"/>
                    <a:pt x="0" y="76"/>
                    <a:pt x="0" y="76"/>
                  </a:cubicBezTo>
                  <a:cubicBezTo>
                    <a:pt x="1" y="77"/>
                    <a:pt x="2" y="79"/>
                    <a:pt x="7" y="79"/>
                  </a:cubicBezTo>
                  <a:cubicBezTo>
                    <a:pt x="20" y="76"/>
                    <a:pt x="20" y="76"/>
                    <a:pt x="20" y="76"/>
                  </a:cubicBezTo>
                  <a:cubicBezTo>
                    <a:pt x="42" y="72"/>
                    <a:pt x="42" y="72"/>
                    <a:pt x="42" y="72"/>
                  </a:cubicBezTo>
                  <a:cubicBezTo>
                    <a:pt x="43" y="72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4"/>
                    <a:pt x="45" y="75"/>
                    <a:pt x="47" y="78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61" y="107"/>
                    <a:pt x="64" y="107"/>
                    <a:pt x="65" y="107"/>
                  </a:cubicBezTo>
                  <a:cubicBezTo>
                    <a:pt x="66" y="107"/>
                    <a:pt x="69" y="106"/>
                    <a:pt x="70" y="102"/>
                  </a:cubicBezTo>
                  <a:cubicBezTo>
                    <a:pt x="73" y="68"/>
                    <a:pt x="73" y="68"/>
                    <a:pt x="73" y="68"/>
                  </a:cubicBezTo>
                  <a:cubicBezTo>
                    <a:pt x="73" y="68"/>
                    <a:pt x="74" y="67"/>
                    <a:pt x="75" y="67"/>
                  </a:cubicBezTo>
                  <a:cubicBezTo>
                    <a:pt x="103" y="62"/>
                    <a:pt x="103" y="62"/>
                    <a:pt x="103" y="62"/>
                  </a:cubicBezTo>
                  <a:cubicBezTo>
                    <a:pt x="107" y="61"/>
                    <a:pt x="108" y="58"/>
                    <a:pt x="108" y="57"/>
                  </a:cubicBezTo>
                  <a:cubicBezTo>
                    <a:pt x="108" y="56"/>
                    <a:pt x="108" y="53"/>
                    <a:pt x="104" y="51"/>
                  </a:cubicBezTo>
                  <a:cubicBezTo>
                    <a:pt x="79" y="38"/>
                    <a:pt x="79" y="38"/>
                    <a:pt x="79" y="38"/>
                  </a:cubicBezTo>
                  <a:cubicBezTo>
                    <a:pt x="79" y="38"/>
                    <a:pt x="78" y="37"/>
                    <a:pt x="78" y="36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82" y="3"/>
                    <a:pt x="80" y="2"/>
                    <a:pt x="79" y="1"/>
                  </a:cubicBezTo>
                  <a:cubicBezTo>
                    <a:pt x="78" y="1"/>
                    <a:pt x="75" y="0"/>
                    <a:pt x="72" y="3"/>
                  </a:cubicBezTo>
                  <a:close/>
                  <a:moveTo>
                    <a:pt x="56" y="27"/>
                  </a:moveTo>
                  <a:cubicBezTo>
                    <a:pt x="76" y="7"/>
                    <a:pt x="76" y="7"/>
                    <a:pt x="76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3" y="35"/>
                    <a:pt x="73" y="35"/>
                    <a:pt x="73" y="35"/>
                  </a:cubicBezTo>
                  <a:cubicBezTo>
                    <a:pt x="73" y="36"/>
                    <a:pt x="73" y="36"/>
                    <a:pt x="73" y="36"/>
                  </a:cubicBezTo>
                  <a:cubicBezTo>
                    <a:pt x="73" y="39"/>
                    <a:pt x="74" y="42"/>
                    <a:pt x="76" y="43"/>
                  </a:cubicBezTo>
                  <a:cubicBezTo>
                    <a:pt x="102" y="56"/>
                    <a:pt x="102" y="56"/>
                    <a:pt x="102" y="56"/>
                  </a:cubicBezTo>
                  <a:cubicBezTo>
                    <a:pt x="102" y="56"/>
                    <a:pt x="102" y="56"/>
                    <a:pt x="102" y="56"/>
                  </a:cubicBezTo>
                  <a:cubicBezTo>
                    <a:pt x="102" y="56"/>
                    <a:pt x="102" y="56"/>
                    <a:pt x="102" y="56"/>
                  </a:cubicBezTo>
                  <a:cubicBezTo>
                    <a:pt x="74" y="61"/>
                    <a:pt x="74" y="61"/>
                    <a:pt x="74" y="61"/>
                  </a:cubicBezTo>
                  <a:cubicBezTo>
                    <a:pt x="71" y="62"/>
                    <a:pt x="68" y="65"/>
                    <a:pt x="68" y="68"/>
                  </a:cubicBezTo>
                  <a:cubicBezTo>
                    <a:pt x="68" y="68"/>
                    <a:pt x="64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49" y="71"/>
                    <a:pt x="49" y="71"/>
                    <a:pt x="49" y="71"/>
                  </a:cubicBezTo>
                  <a:cubicBezTo>
                    <a:pt x="48" y="68"/>
                    <a:pt x="45" y="67"/>
                    <a:pt x="42" y="67"/>
                  </a:cubicBezTo>
                  <a:cubicBezTo>
                    <a:pt x="42" y="67"/>
                    <a:pt x="42" y="67"/>
                    <a:pt x="42" y="67"/>
                  </a:cubicBezTo>
                  <a:cubicBezTo>
                    <a:pt x="41" y="67"/>
                    <a:pt x="38" y="68"/>
                    <a:pt x="34" y="68"/>
                  </a:cubicBezTo>
                  <a:cubicBezTo>
                    <a:pt x="6" y="73"/>
                    <a:pt x="6" y="73"/>
                    <a:pt x="6" y="73"/>
                  </a:cubicBezTo>
                  <a:cubicBezTo>
                    <a:pt x="6" y="73"/>
                    <a:pt x="6" y="73"/>
                    <a:pt x="6" y="73"/>
                  </a:cubicBezTo>
                  <a:cubicBezTo>
                    <a:pt x="6" y="73"/>
                    <a:pt x="6" y="73"/>
                    <a:pt x="6" y="73"/>
                  </a:cubicBezTo>
                  <a:cubicBezTo>
                    <a:pt x="33" y="50"/>
                    <a:pt x="33" y="50"/>
                    <a:pt x="33" y="50"/>
                  </a:cubicBezTo>
                  <a:cubicBezTo>
                    <a:pt x="33" y="50"/>
                    <a:pt x="33" y="50"/>
                    <a:pt x="33" y="50"/>
                  </a:cubicBezTo>
                  <a:cubicBezTo>
                    <a:pt x="34" y="49"/>
                    <a:pt x="35" y="47"/>
                    <a:pt x="35" y="45"/>
                  </a:cubicBezTo>
                  <a:cubicBezTo>
                    <a:pt x="35" y="44"/>
                    <a:pt x="35" y="43"/>
                    <a:pt x="34" y="42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50" y="30"/>
                    <a:pt x="54" y="29"/>
                    <a:pt x="56" y="27"/>
                  </a:cubicBezTo>
                  <a:close/>
                  <a:moveTo>
                    <a:pt x="44" y="72"/>
                  </a:move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4" y="72"/>
                    <a:pt x="44" y="72"/>
                  </a:cubicBez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lose/>
                  <a:moveTo>
                    <a:pt x="42" y="67"/>
                  </a:moveTo>
                  <a:cubicBezTo>
                    <a:pt x="42" y="67"/>
                    <a:pt x="42" y="67"/>
                    <a:pt x="42" y="67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6" name="Freeform 20">
              <a:extLst>
                <a:ext uri="{FF2B5EF4-FFF2-40B4-BE49-F238E27FC236}">
                  <a16:creationId xmlns:a16="http://schemas.microsoft.com/office/drawing/2014/main" id="{A535B352-26E4-4D1F-A57C-75C9022718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82" y="1273"/>
              <a:ext cx="320" cy="352"/>
            </a:xfrm>
            <a:custGeom>
              <a:avLst/>
              <a:gdLst>
                <a:gd name="T0" fmla="*/ 108 w 107"/>
                <a:gd name="T1" fmla="*/ 244 h 117"/>
                <a:gd name="T2" fmla="*/ 161 w 107"/>
                <a:gd name="T3" fmla="*/ 340 h 117"/>
                <a:gd name="T4" fmla="*/ 179 w 107"/>
                <a:gd name="T5" fmla="*/ 349 h 117"/>
                <a:gd name="T6" fmla="*/ 191 w 107"/>
                <a:gd name="T7" fmla="*/ 334 h 117"/>
                <a:gd name="T8" fmla="*/ 197 w 107"/>
                <a:gd name="T9" fmla="*/ 220 h 117"/>
                <a:gd name="T10" fmla="*/ 305 w 107"/>
                <a:gd name="T11" fmla="*/ 199 h 117"/>
                <a:gd name="T12" fmla="*/ 317 w 107"/>
                <a:gd name="T13" fmla="*/ 190 h 117"/>
                <a:gd name="T14" fmla="*/ 308 w 107"/>
                <a:gd name="T15" fmla="*/ 165 h 117"/>
                <a:gd name="T16" fmla="*/ 206 w 107"/>
                <a:gd name="T17" fmla="*/ 126 h 117"/>
                <a:gd name="T18" fmla="*/ 200 w 107"/>
                <a:gd name="T19" fmla="*/ 126 h 117"/>
                <a:gd name="T20" fmla="*/ 209 w 107"/>
                <a:gd name="T21" fmla="*/ 21 h 117"/>
                <a:gd name="T22" fmla="*/ 179 w 107"/>
                <a:gd name="T23" fmla="*/ 12 h 117"/>
                <a:gd name="T24" fmla="*/ 114 w 107"/>
                <a:gd name="T25" fmla="*/ 93 h 117"/>
                <a:gd name="T26" fmla="*/ 12 w 107"/>
                <a:gd name="T27" fmla="*/ 69 h 117"/>
                <a:gd name="T28" fmla="*/ 60 w 107"/>
                <a:gd name="T29" fmla="*/ 162 h 117"/>
                <a:gd name="T30" fmla="*/ 6 w 107"/>
                <a:gd name="T31" fmla="*/ 238 h 117"/>
                <a:gd name="T32" fmla="*/ 24 w 107"/>
                <a:gd name="T33" fmla="*/ 265 h 117"/>
                <a:gd name="T34" fmla="*/ 21 w 107"/>
                <a:gd name="T35" fmla="*/ 247 h 117"/>
                <a:gd name="T36" fmla="*/ 21 w 107"/>
                <a:gd name="T37" fmla="*/ 247 h 117"/>
                <a:gd name="T38" fmla="*/ 72 w 107"/>
                <a:gd name="T39" fmla="*/ 178 h 117"/>
                <a:gd name="T40" fmla="*/ 27 w 107"/>
                <a:gd name="T41" fmla="*/ 81 h 117"/>
                <a:gd name="T42" fmla="*/ 27 w 107"/>
                <a:gd name="T43" fmla="*/ 81 h 117"/>
                <a:gd name="T44" fmla="*/ 132 w 107"/>
                <a:gd name="T45" fmla="*/ 102 h 117"/>
                <a:gd name="T46" fmla="*/ 194 w 107"/>
                <a:gd name="T47" fmla="*/ 21 h 117"/>
                <a:gd name="T48" fmla="*/ 185 w 107"/>
                <a:gd name="T49" fmla="*/ 120 h 117"/>
                <a:gd name="T50" fmla="*/ 197 w 107"/>
                <a:gd name="T51" fmla="*/ 141 h 117"/>
                <a:gd name="T52" fmla="*/ 302 w 107"/>
                <a:gd name="T53" fmla="*/ 181 h 117"/>
                <a:gd name="T54" fmla="*/ 302 w 107"/>
                <a:gd name="T55" fmla="*/ 181 h 117"/>
                <a:gd name="T56" fmla="*/ 197 w 107"/>
                <a:gd name="T57" fmla="*/ 202 h 117"/>
                <a:gd name="T58" fmla="*/ 179 w 107"/>
                <a:gd name="T59" fmla="*/ 220 h 117"/>
                <a:gd name="T60" fmla="*/ 176 w 107"/>
                <a:gd name="T61" fmla="*/ 331 h 117"/>
                <a:gd name="T62" fmla="*/ 129 w 107"/>
                <a:gd name="T63" fmla="*/ 235 h 117"/>
                <a:gd name="T64" fmla="*/ 102 w 107"/>
                <a:gd name="T65" fmla="*/ 226 h 117"/>
                <a:gd name="T66" fmla="*/ 200 w 107"/>
                <a:gd name="T67" fmla="*/ 126 h 117"/>
                <a:gd name="T68" fmla="*/ 191 w 107"/>
                <a:gd name="T69" fmla="*/ 334 h 117"/>
                <a:gd name="T70" fmla="*/ 191 w 107"/>
                <a:gd name="T71" fmla="*/ 334 h 117"/>
                <a:gd name="T72" fmla="*/ 191 w 107"/>
                <a:gd name="T73" fmla="*/ 334 h 117"/>
                <a:gd name="T74" fmla="*/ 197 w 107"/>
                <a:gd name="T75" fmla="*/ 144 h 11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07"/>
                <a:gd name="T115" fmla="*/ 0 h 117"/>
                <a:gd name="T116" fmla="*/ 107 w 107"/>
                <a:gd name="T117" fmla="*/ 117 h 11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07" h="117">
                  <a:moveTo>
                    <a:pt x="8" y="88"/>
                  </a:moveTo>
                  <a:cubicBezTo>
                    <a:pt x="36" y="81"/>
                    <a:pt x="36" y="81"/>
                    <a:pt x="36" y="81"/>
                  </a:cubicBezTo>
                  <a:cubicBezTo>
                    <a:pt x="36" y="80"/>
                    <a:pt x="37" y="81"/>
                    <a:pt x="38" y="81"/>
                  </a:cubicBezTo>
                  <a:cubicBezTo>
                    <a:pt x="38" y="82"/>
                    <a:pt x="54" y="113"/>
                    <a:pt x="54" y="113"/>
                  </a:cubicBezTo>
                  <a:cubicBezTo>
                    <a:pt x="54" y="114"/>
                    <a:pt x="54" y="114"/>
                    <a:pt x="54" y="114"/>
                  </a:cubicBezTo>
                  <a:cubicBezTo>
                    <a:pt x="56" y="117"/>
                    <a:pt x="59" y="117"/>
                    <a:pt x="60" y="116"/>
                  </a:cubicBezTo>
                  <a:cubicBezTo>
                    <a:pt x="61" y="116"/>
                    <a:pt x="62" y="116"/>
                    <a:pt x="63" y="114"/>
                  </a:cubicBezTo>
                  <a:cubicBezTo>
                    <a:pt x="64" y="113"/>
                    <a:pt x="64" y="112"/>
                    <a:pt x="64" y="111"/>
                  </a:cubicBezTo>
                  <a:cubicBezTo>
                    <a:pt x="64" y="110"/>
                    <a:pt x="65" y="104"/>
                    <a:pt x="66" y="73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67" y="72"/>
                    <a:pt x="67" y="72"/>
                    <a:pt x="67" y="72"/>
                  </a:cubicBezTo>
                  <a:cubicBezTo>
                    <a:pt x="68" y="72"/>
                    <a:pt x="102" y="66"/>
                    <a:pt x="102" y="66"/>
                  </a:cubicBezTo>
                  <a:cubicBezTo>
                    <a:pt x="102" y="66"/>
                    <a:pt x="102" y="66"/>
                    <a:pt x="102" y="66"/>
                  </a:cubicBezTo>
                  <a:cubicBezTo>
                    <a:pt x="104" y="65"/>
                    <a:pt x="106" y="64"/>
                    <a:pt x="106" y="63"/>
                  </a:cubicBezTo>
                  <a:cubicBezTo>
                    <a:pt x="107" y="62"/>
                    <a:pt x="107" y="61"/>
                    <a:pt x="107" y="61"/>
                  </a:cubicBezTo>
                  <a:cubicBezTo>
                    <a:pt x="107" y="60"/>
                    <a:pt x="107" y="57"/>
                    <a:pt x="103" y="55"/>
                  </a:cubicBezTo>
                  <a:cubicBezTo>
                    <a:pt x="90" y="50"/>
                    <a:pt x="90" y="50"/>
                    <a:pt x="90" y="50"/>
                  </a:cubicBezTo>
                  <a:cubicBezTo>
                    <a:pt x="69" y="42"/>
                    <a:pt x="69" y="42"/>
                    <a:pt x="69" y="42"/>
                  </a:cubicBezTo>
                  <a:cubicBezTo>
                    <a:pt x="68" y="42"/>
                    <a:pt x="68" y="41"/>
                    <a:pt x="68" y="41"/>
                  </a:cubicBezTo>
                  <a:cubicBezTo>
                    <a:pt x="67" y="42"/>
                    <a:pt x="67" y="42"/>
                    <a:pt x="67" y="42"/>
                  </a:cubicBezTo>
                  <a:cubicBezTo>
                    <a:pt x="68" y="40"/>
                    <a:pt x="68" y="39"/>
                    <a:pt x="68" y="3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3"/>
                    <a:pt x="68" y="2"/>
                    <a:pt x="67" y="1"/>
                  </a:cubicBezTo>
                  <a:cubicBezTo>
                    <a:pt x="66" y="1"/>
                    <a:pt x="63" y="0"/>
                    <a:pt x="60" y="4"/>
                  </a:cubicBezTo>
                  <a:cubicBezTo>
                    <a:pt x="40" y="31"/>
                    <a:pt x="40" y="31"/>
                    <a:pt x="40" y="31"/>
                  </a:cubicBezTo>
                  <a:cubicBezTo>
                    <a:pt x="40" y="31"/>
                    <a:pt x="39" y="31"/>
                    <a:pt x="38" y="31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7" y="20"/>
                    <a:pt x="5" y="22"/>
                    <a:pt x="4" y="23"/>
                  </a:cubicBezTo>
                  <a:cubicBezTo>
                    <a:pt x="4" y="24"/>
                    <a:pt x="2" y="26"/>
                    <a:pt x="4" y="30"/>
                  </a:cubicBezTo>
                  <a:cubicBezTo>
                    <a:pt x="20" y="54"/>
                    <a:pt x="20" y="54"/>
                    <a:pt x="20" y="54"/>
                  </a:cubicBezTo>
                  <a:cubicBezTo>
                    <a:pt x="20" y="54"/>
                    <a:pt x="20" y="56"/>
                    <a:pt x="20" y="56"/>
                  </a:cubicBezTo>
                  <a:cubicBezTo>
                    <a:pt x="2" y="79"/>
                    <a:pt x="2" y="79"/>
                    <a:pt x="2" y="79"/>
                  </a:cubicBezTo>
                  <a:cubicBezTo>
                    <a:pt x="0" y="82"/>
                    <a:pt x="1" y="85"/>
                    <a:pt x="1" y="86"/>
                  </a:cubicBezTo>
                  <a:cubicBezTo>
                    <a:pt x="2" y="86"/>
                    <a:pt x="4" y="89"/>
                    <a:pt x="8" y="88"/>
                  </a:cubicBezTo>
                  <a:close/>
                  <a:moveTo>
                    <a:pt x="34" y="75"/>
                  </a:moveTo>
                  <a:cubicBezTo>
                    <a:pt x="7" y="82"/>
                    <a:pt x="7" y="82"/>
                    <a:pt x="7" y="82"/>
                  </a:cubicBezTo>
                  <a:cubicBezTo>
                    <a:pt x="7" y="82"/>
                    <a:pt x="7" y="82"/>
                    <a:pt x="7" y="82"/>
                  </a:cubicBezTo>
                  <a:cubicBezTo>
                    <a:pt x="7" y="82"/>
                    <a:pt x="7" y="82"/>
                    <a:pt x="7" y="82"/>
                  </a:cubicBezTo>
                  <a:cubicBezTo>
                    <a:pt x="24" y="59"/>
                    <a:pt x="24" y="59"/>
                    <a:pt x="24" y="59"/>
                  </a:cubicBezTo>
                  <a:cubicBezTo>
                    <a:pt x="24" y="59"/>
                    <a:pt x="24" y="59"/>
                    <a:pt x="24" y="59"/>
                  </a:cubicBezTo>
                  <a:cubicBezTo>
                    <a:pt x="26" y="56"/>
                    <a:pt x="26" y="53"/>
                    <a:pt x="24" y="51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9" y="37"/>
                    <a:pt x="42" y="36"/>
                    <a:pt x="44" y="34"/>
                  </a:cubicBezTo>
                  <a:cubicBezTo>
                    <a:pt x="44" y="34"/>
                    <a:pt x="64" y="8"/>
                    <a:pt x="64" y="7"/>
                  </a:cubicBezTo>
                  <a:cubicBezTo>
                    <a:pt x="65" y="7"/>
                    <a:pt x="65" y="7"/>
                    <a:pt x="65" y="7"/>
                  </a:cubicBezTo>
                  <a:cubicBezTo>
                    <a:pt x="65" y="7"/>
                    <a:pt x="65" y="7"/>
                    <a:pt x="65" y="7"/>
                  </a:cubicBezTo>
                  <a:cubicBezTo>
                    <a:pt x="62" y="40"/>
                    <a:pt x="62" y="40"/>
                    <a:pt x="62" y="40"/>
                  </a:cubicBezTo>
                  <a:cubicBezTo>
                    <a:pt x="62" y="43"/>
                    <a:pt x="64" y="46"/>
                    <a:pt x="66" y="48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7" y="48"/>
                    <a:pt x="70" y="49"/>
                    <a:pt x="74" y="50"/>
                  </a:cubicBezTo>
                  <a:cubicBezTo>
                    <a:pt x="101" y="60"/>
                    <a:pt x="101" y="60"/>
                    <a:pt x="101" y="60"/>
                  </a:cubicBezTo>
                  <a:cubicBezTo>
                    <a:pt x="101" y="60"/>
                    <a:pt x="101" y="60"/>
                    <a:pt x="101" y="60"/>
                  </a:cubicBezTo>
                  <a:cubicBezTo>
                    <a:pt x="101" y="60"/>
                    <a:pt x="101" y="60"/>
                    <a:pt x="101" y="60"/>
                  </a:cubicBezTo>
                  <a:cubicBezTo>
                    <a:pt x="66" y="66"/>
                    <a:pt x="66" y="66"/>
                    <a:pt x="66" y="66"/>
                  </a:cubicBezTo>
                  <a:cubicBezTo>
                    <a:pt x="66" y="67"/>
                    <a:pt x="66" y="67"/>
                    <a:pt x="66" y="67"/>
                  </a:cubicBezTo>
                  <a:cubicBezTo>
                    <a:pt x="64" y="67"/>
                    <a:pt x="62" y="68"/>
                    <a:pt x="61" y="70"/>
                  </a:cubicBezTo>
                  <a:cubicBezTo>
                    <a:pt x="61" y="71"/>
                    <a:pt x="61" y="72"/>
                    <a:pt x="60" y="73"/>
                  </a:cubicBezTo>
                  <a:cubicBezTo>
                    <a:pt x="59" y="110"/>
                    <a:pt x="59" y="110"/>
                    <a:pt x="59" y="110"/>
                  </a:cubicBezTo>
                  <a:cubicBezTo>
                    <a:pt x="59" y="110"/>
                    <a:pt x="59" y="110"/>
                    <a:pt x="59" y="110"/>
                  </a:cubicBezTo>
                  <a:cubicBezTo>
                    <a:pt x="58" y="110"/>
                    <a:pt x="58" y="110"/>
                    <a:pt x="58" y="110"/>
                  </a:cubicBezTo>
                  <a:cubicBezTo>
                    <a:pt x="43" y="78"/>
                    <a:pt x="43" y="78"/>
                    <a:pt x="43" y="78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6"/>
                    <a:pt x="37" y="74"/>
                    <a:pt x="34" y="75"/>
                  </a:cubicBezTo>
                  <a:close/>
                  <a:moveTo>
                    <a:pt x="67" y="42"/>
                  </a:moveTo>
                  <a:cubicBezTo>
                    <a:pt x="67" y="42"/>
                    <a:pt x="67" y="42"/>
                    <a:pt x="67" y="42"/>
                  </a:cubicBezTo>
                  <a:cubicBezTo>
                    <a:pt x="67" y="42"/>
                    <a:pt x="67" y="42"/>
                    <a:pt x="67" y="42"/>
                  </a:cubicBezTo>
                  <a:close/>
                  <a:moveTo>
                    <a:pt x="64" y="111"/>
                  </a:moveTo>
                  <a:cubicBezTo>
                    <a:pt x="64" y="111"/>
                    <a:pt x="64" y="111"/>
                    <a:pt x="64" y="111"/>
                  </a:cubicBezTo>
                  <a:close/>
                  <a:moveTo>
                    <a:pt x="64" y="111"/>
                  </a:moveTo>
                  <a:cubicBezTo>
                    <a:pt x="64" y="111"/>
                    <a:pt x="64" y="111"/>
                    <a:pt x="64" y="111"/>
                  </a:cubicBezTo>
                  <a:cubicBezTo>
                    <a:pt x="64" y="111"/>
                    <a:pt x="64" y="111"/>
                    <a:pt x="64" y="111"/>
                  </a:cubicBezTo>
                  <a:close/>
                  <a:moveTo>
                    <a:pt x="67" y="48"/>
                  </a:moveTo>
                  <a:cubicBezTo>
                    <a:pt x="66" y="48"/>
                    <a:pt x="66" y="48"/>
                    <a:pt x="66" y="48"/>
                  </a:cubicBezTo>
                  <a:lnTo>
                    <a:pt x="67" y="4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7" name="Freeform 21">
              <a:extLst>
                <a:ext uri="{FF2B5EF4-FFF2-40B4-BE49-F238E27FC236}">
                  <a16:creationId xmlns:a16="http://schemas.microsoft.com/office/drawing/2014/main" id="{07247E33-1DBD-46BF-AE16-C2A435B349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69" y="880"/>
              <a:ext cx="329" cy="330"/>
            </a:xfrm>
            <a:custGeom>
              <a:avLst/>
              <a:gdLst>
                <a:gd name="T0" fmla="*/ 129 w 110"/>
                <a:gd name="T1" fmla="*/ 21 h 110"/>
                <a:gd name="T2" fmla="*/ 120 w 110"/>
                <a:gd name="T3" fmla="*/ 111 h 110"/>
                <a:gd name="T4" fmla="*/ 15 w 110"/>
                <a:gd name="T5" fmla="*/ 129 h 110"/>
                <a:gd name="T6" fmla="*/ 0 w 110"/>
                <a:gd name="T7" fmla="*/ 144 h 110"/>
                <a:gd name="T8" fmla="*/ 117 w 110"/>
                <a:gd name="T9" fmla="*/ 198 h 110"/>
                <a:gd name="T10" fmla="*/ 108 w 110"/>
                <a:gd name="T11" fmla="*/ 309 h 110"/>
                <a:gd name="T12" fmla="*/ 108 w 110"/>
                <a:gd name="T13" fmla="*/ 309 h 110"/>
                <a:gd name="T14" fmla="*/ 138 w 110"/>
                <a:gd name="T15" fmla="*/ 321 h 110"/>
                <a:gd name="T16" fmla="*/ 209 w 110"/>
                <a:gd name="T17" fmla="*/ 234 h 110"/>
                <a:gd name="T18" fmla="*/ 224 w 110"/>
                <a:gd name="T19" fmla="*/ 240 h 110"/>
                <a:gd name="T20" fmla="*/ 323 w 110"/>
                <a:gd name="T21" fmla="*/ 267 h 110"/>
                <a:gd name="T22" fmla="*/ 263 w 110"/>
                <a:gd name="T23" fmla="*/ 162 h 110"/>
                <a:gd name="T24" fmla="*/ 314 w 110"/>
                <a:gd name="T25" fmla="*/ 90 h 110"/>
                <a:gd name="T26" fmla="*/ 296 w 110"/>
                <a:gd name="T27" fmla="*/ 63 h 110"/>
                <a:gd name="T28" fmla="*/ 209 w 110"/>
                <a:gd name="T29" fmla="*/ 81 h 110"/>
                <a:gd name="T30" fmla="*/ 141 w 110"/>
                <a:gd name="T31" fmla="*/ 3 h 110"/>
                <a:gd name="T32" fmla="*/ 126 w 110"/>
                <a:gd name="T33" fmla="*/ 126 h 110"/>
                <a:gd name="T34" fmla="*/ 147 w 110"/>
                <a:gd name="T35" fmla="*/ 21 h 110"/>
                <a:gd name="T36" fmla="*/ 147 w 110"/>
                <a:gd name="T37" fmla="*/ 21 h 110"/>
                <a:gd name="T38" fmla="*/ 218 w 110"/>
                <a:gd name="T39" fmla="*/ 99 h 110"/>
                <a:gd name="T40" fmla="*/ 302 w 110"/>
                <a:gd name="T41" fmla="*/ 78 h 110"/>
                <a:gd name="T42" fmla="*/ 251 w 110"/>
                <a:gd name="T43" fmla="*/ 147 h 110"/>
                <a:gd name="T44" fmla="*/ 251 w 110"/>
                <a:gd name="T45" fmla="*/ 171 h 110"/>
                <a:gd name="T46" fmla="*/ 308 w 110"/>
                <a:gd name="T47" fmla="*/ 255 h 110"/>
                <a:gd name="T48" fmla="*/ 215 w 110"/>
                <a:gd name="T49" fmla="*/ 216 h 110"/>
                <a:gd name="T50" fmla="*/ 191 w 110"/>
                <a:gd name="T51" fmla="*/ 222 h 110"/>
                <a:gd name="T52" fmla="*/ 123 w 110"/>
                <a:gd name="T53" fmla="*/ 309 h 110"/>
                <a:gd name="T54" fmla="*/ 123 w 110"/>
                <a:gd name="T55" fmla="*/ 309 h 110"/>
                <a:gd name="T56" fmla="*/ 138 w 110"/>
                <a:gd name="T57" fmla="*/ 204 h 110"/>
                <a:gd name="T58" fmla="*/ 123 w 110"/>
                <a:gd name="T59" fmla="*/ 183 h 110"/>
                <a:gd name="T60" fmla="*/ 18 w 110"/>
                <a:gd name="T61" fmla="*/ 144 h 110"/>
                <a:gd name="T62" fmla="*/ 126 w 110"/>
                <a:gd name="T63" fmla="*/ 126 h 11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10"/>
                <a:gd name="T97" fmla="*/ 0 h 110"/>
                <a:gd name="T98" fmla="*/ 110 w 110"/>
                <a:gd name="T99" fmla="*/ 110 h 11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10" h="110">
                  <a:moveTo>
                    <a:pt x="47" y="1"/>
                  </a:moveTo>
                  <a:cubicBezTo>
                    <a:pt x="46" y="1"/>
                    <a:pt x="43" y="3"/>
                    <a:pt x="43" y="7"/>
                  </a:cubicBezTo>
                  <a:cubicBezTo>
                    <a:pt x="42" y="35"/>
                    <a:pt x="42" y="35"/>
                    <a:pt x="42" y="35"/>
                  </a:cubicBezTo>
                  <a:cubicBezTo>
                    <a:pt x="42" y="36"/>
                    <a:pt x="41" y="37"/>
                    <a:pt x="40" y="37"/>
                  </a:cubicBezTo>
                  <a:cubicBezTo>
                    <a:pt x="40" y="37"/>
                    <a:pt x="5" y="43"/>
                    <a:pt x="5" y="43"/>
                  </a:cubicBezTo>
                  <a:cubicBezTo>
                    <a:pt x="5" y="43"/>
                    <a:pt x="5" y="43"/>
                    <a:pt x="5" y="43"/>
                  </a:cubicBezTo>
                  <a:cubicBezTo>
                    <a:pt x="1" y="44"/>
                    <a:pt x="0" y="47"/>
                    <a:pt x="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9"/>
                    <a:pt x="1" y="52"/>
                    <a:pt x="4" y="53"/>
                  </a:cubicBezTo>
                  <a:cubicBezTo>
                    <a:pt x="39" y="66"/>
                    <a:pt x="39" y="66"/>
                    <a:pt x="39" y="66"/>
                  </a:cubicBezTo>
                  <a:cubicBezTo>
                    <a:pt x="40" y="67"/>
                    <a:pt x="40" y="68"/>
                    <a:pt x="40" y="68"/>
                  </a:cubicBezTo>
                  <a:cubicBezTo>
                    <a:pt x="40" y="69"/>
                    <a:pt x="36" y="103"/>
                    <a:pt x="36" y="103"/>
                  </a:cubicBezTo>
                  <a:cubicBezTo>
                    <a:pt x="36" y="103"/>
                    <a:pt x="36" y="103"/>
                    <a:pt x="36" y="103"/>
                  </a:cubicBezTo>
                  <a:cubicBezTo>
                    <a:pt x="36" y="103"/>
                    <a:pt x="36" y="103"/>
                    <a:pt x="36" y="103"/>
                  </a:cubicBezTo>
                  <a:cubicBezTo>
                    <a:pt x="36" y="108"/>
                    <a:pt x="38" y="109"/>
                    <a:pt x="39" y="109"/>
                  </a:cubicBezTo>
                  <a:cubicBezTo>
                    <a:pt x="40" y="110"/>
                    <a:pt x="43" y="110"/>
                    <a:pt x="46" y="107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70" y="77"/>
                    <a:pt x="70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71" y="78"/>
                    <a:pt x="73" y="79"/>
                    <a:pt x="75" y="80"/>
                  </a:cubicBezTo>
                  <a:cubicBezTo>
                    <a:pt x="101" y="90"/>
                    <a:pt x="101" y="90"/>
                    <a:pt x="101" y="90"/>
                  </a:cubicBezTo>
                  <a:cubicBezTo>
                    <a:pt x="105" y="91"/>
                    <a:pt x="107" y="90"/>
                    <a:pt x="108" y="89"/>
                  </a:cubicBezTo>
                  <a:cubicBezTo>
                    <a:pt x="109" y="88"/>
                    <a:pt x="110" y="85"/>
                    <a:pt x="108" y="82"/>
                  </a:cubicBezTo>
                  <a:cubicBezTo>
                    <a:pt x="88" y="54"/>
                    <a:pt x="88" y="54"/>
                    <a:pt x="88" y="54"/>
                  </a:cubicBezTo>
                  <a:cubicBezTo>
                    <a:pt x="88" y="54"/>
                    <a:pt x="88" y="53"/>
                    <a:pt x="88" y="52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8" y="26"/>
                    <a:pt x="107" y="23"/>
                    <a:pt x="106" y="23"/>
                  </a:cubicBezTo>
                  <a:cubicBezTo>
                    <a:pt x="106" y="22"/>
                    <a:pt x="104" y="20"/>
                    <a:pt x="99" y="21"/>
                  </a:cubicBezTo>
                  <a:cubicBezTo>
                    <a:pt x="72" y="28"/>
                    <a:pt x="72" y="28"/>
                    <a:pt x="72" y="28"/>
                  </a:cubicBezTo>
                  <a:cubicBezTo>
                    <a:pt x="71" y="28"/>
                    <a:pt x="70" y="28"/>
                    <a:pt x="70" y="27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1" y="0"/>
                    <a:pt x="48" y="1"/>
                    <a:pt x="47" y="1"/>
                  </a:cubicBezTo>
                  <a:close/>
                  <a:moveTo>
                    <a:pt x="42" y="42"/>
                  </a:moveTo>
                  <a:cubicBezTo>
                    <a:pt x="42" y="42"/>
                    <a:pt x="42" y="42"/>
                    <a:pt x="42" y="42"/>
                  </a:cubicBezTo>
                  <a:cubicBezTo>
                    <a:pt x="45" y="41"/>
                    <a:pt x="47" y="39"/>
                    <a:pt x="47" y="36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65" y="30"/>
                    <a:pt x="65" y="30"/>
                    <a:pt x="65" y="30"/>
                  </a:cubicBezTo>
                  <a:cubicBezTo>
                    <a:pt x="67" y="33"/>
                    <a:pt x="71" y="34"/>
                    <a:pt x="73" y="33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3" y="50"/>
                    <a:pt x="82" y="52"/>
                    <a:pt x="82" y="54"/>
                  </a:cubicBezTo>
                  <a:cubicBezTo>
                    <a:pt x="82" y="55"/>
                    <a:pt x="83" y="56"/>
                    <a:pt x="84" y="57"/>
                  </a:cubicBezTo>
                  <a:cubicBezTo>
                    <a:pt x="84" y="58"/>
                    <a:pt x="103" y="84"/>
                    <a:pt x="103" y="85"/>
                  </a:cubicBezTo>
                  <a:cubicBezTo>
                    <a:pt x="103" y="85"/>
                    <a:pt x="103" y="85"/>
                    <a:pt x="103" y="85"/>
                  </a:cubicBezTo>
                  <a:cubicBezTo>
                    <a:pt x="103" y="85"/>
                    <a:pt x="103" y="85"/>
                    <a:pt x="103" y="85"/>
                  </a:cubicBezTo>
                  <a:cubicBezTo>
                    <a:pt x="72" y="72"/>
                    <a:pt x="72" y="72"/>
                    <a:pt x="72" y="72"/>
                  </a:cubicBezTo>
                  <a:cubicBezTo>
                    <a:pt x="69" y="71"/>
                    <a:pt x="66" y="72"/>
                    <a:pt x="64" y="75"/>
                  </a:cubicBezTo>
                  <a:cubicBezTo>
                    <a:pt x="64" y="74"/>
                    <a:pt x="64" y="74"/>
                    <a:pt x="64" y="74"/>
                  </a:cubicBezTo>
                  <a:cubicBezTo>
                    <a:pt x="62" y="77"/>
                    <a:pt x="56" y="84"/>
                    <a:pt x="42" y="103"/>
                  </a:cubicBezTo>
                  <a:cubicBezTo>
                    <a:pt x="41" y="103"/>
                    <a:pt x="41" y="103"/>
                    <a:pt x="41" y="103"/>
                  </a:cubicBezTo>
                  <a:cubicBezTo>
                    <a:pt x="41" y="103"/>
                    <a:pt x="41" y="103"/>
                    <a:pt x="41" y="103"/>
                  </a:cubicBezTo>
                  <a:cubicBezTo>
                    <a:pt x="41" y="103"/>
                    <a:pt x="41" y="103"/>
                    <a:pt x="41" y="103"/>
                  </a:cubicBezTo>
                  <a:cubicBezTo>
                    <a:pt x="46" y="69"/>
                    <a:pt x="46" y="69"/>
                    <a:pt x="46" y="69"/>
                  </a:cubicBezTo>
                  <a:cubicBezTo>
                    <a:pt x="46" y="68"/>
                    <a:pt x="46" y="68"/>
                    <a:pt x="46" y="68"/>
                  </a:cubicBezTo>
                  <a:cubicBezTo>
                    <a:pt x="46" y="68"/>
                    <a:pt x="46" y="68"/>
                    <a:pt x="46" y="68"/>
                  </a:cubicBezTo>
                  <a:cubicBezTo>
                    <a:pt x="46" y="65"/>
                    <a:pt x="44" y="62"/>
                    <a:pt x="41" y="61"/>
                  </a:cubicBezTo>
                  <a:cubicBezTo>
                    <a:pt x="6" y="48"/>
                    <a:pt x="6" y="48"/>
                    <a:pt x="6" y="48"/>
                  </a:cubicBezTo>
                  <a:cubicBezTo>
                    <a:pt x="6" y="48"/>
                    <a:pt x="6" y="48"/>
                    <a:pt x="6" y="48"/>
                  </a:cubicBezTo>
                  <a:cubicBezTo>
                    <a:pt x="6" y="48"/>
                    <a:pt x="6" y="48"/>
                    <a:pt x="6" y="48"/>
                  </a:cubicBezTo>
                  <a:lnTo>
                    <a:pt x="42" y="4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8" name="Freeform 22">
              <a:extLst>
                <a:ext uri="{FF2B5EF4-FFF2-40B4-BE49-F238E27FC236}">
                  <a16:creationId xmlns:a16="http://schemas.microsoft.com/office/drawing/2014/main" id="{10B75CB1-A31E-43F6-A443-0F92C5FC37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19" y="1547"/>
              <a:ext cx="350" cy="321"/>
            </a:xfrm>
            <a:custGeom>
              <a:avLst/>
              <a:gdLst>
                <a:gd name="T0" fmla="*/ 78 w 117"/>
                <a:gd name="T1" fmla="*/ 30 h 107"/>
                <a:gd name="T2" fmla="*/ 102 w 117"/>
                <a:gd name="T3" fmla="*/ 117 h 107"/>
                <a:gd name="T4" fmla="*/ 9 w 117"/>
                <a:gd name="T5" fmla="*/ 174 h 107"/>
                <a:gd name="T6" fmla="*/ 3 w 117"/>
                <a:gd name="T7" fmla="*/ 195 h 107"/>
                <a:gd name="T8" fmla="*/ 132 w 117"/>
                <a:gd name="T9" fmla="*/ 201 h 107"/>
                <a:gd name="T10" fmla="*/ 162 w 117"/>
                <a:gd name="T11" fmla="*/ 306 h 107"/>
                <a:gd name="T12" fmla="*/ 162 w 117"/>
                <a:gd name="T13" fmla="*/ 309 h 107"/>
                <a:gd name="T14" fmla="*/ 194 w 117"/>
                <a:gd name="T15" fmla="*/ 309 h 107"/>
                <a:gd name="T16" fmla="*/ 230 w 117"/>
                <a:gd name="T17" fmla="*/ 198 h 107"/>
                <a:gd name="T18" fmla="*/ 245 w 117"/>
                <a:gd name="T19" fmla="*/ 198 h 107"/>
                <a:gd name="T20" fmla="*/ 347 w 117"/>
                <a:gd name="T21" fmla="*/ 189 h 107"/>
                <a:gd name="T22" fmla="*/ 254 w 117"/>
                <a:gd name="T23" fmla="*/ 114 h 107"/>
                <a:gd name="T24" fmla="*/ 275 w 117"/>
                <a:gd name="T25" fmla="*/ 27 h 107"/>
                <a:gd name="T26" fmla="*/ 248 w 117"/>
                <a:gd name="T27" fmla="*/ 9 h 107"/>
                <a:gd name="T28" fmla="*/ 174 w 117"/>
                <a:gd name="T29" fmla="*/ 60 h 107"/>
                <a:gd name="T30" fmla="*/ 84 w 117"/>
                <a:gd name="T31" fmla="*/ 12 h 107"/>
                <a:gd name="T32" fmla="*/ 114 w 117"/>
                <a:gd name="T33" fmla="*/ 132 h 107"/>
                <a:gd name="T34" fmla="*/ 93 w 117"/>
                <a:gd name="T35" fmla="*/ 27 h 107"/>
                <a:gd name="T36" fmla="*/ 93 w 117"/>
                <a:gd name="T37" fmla="*/ 27 h 107"/>
                <a:gd name="T38" fmla="*/ 191 w 117"/>
                <a:gd name="T39" fmla="*/ 72 h 107"/>
                <a:gd name="T40" fmla="*/ 260 w 117"/>
                <a:gd name="T41" fmla="*/ 21 h 107"/>
                <a:gd name="T42" fmla="*/ 236 w 117"/>
                <a:gd name="T43" fmla="*/ 105 h 107"/>
                <a:gd name="T44" fmla="*/ 245 w 117"/>
                <a:gd name="T45" fmla="*/ 129 h 107"/>
                <a:gd name="T46" fmla="*/ 329 w 117"/>
                <a:gd name="T47" fmla="*/ 183 h 107"/>
                <a:gd name="T48" fmla="*/ 230 w 117"/>
                <a:gd name="T49" fmla="*/ 183 h 107"/>
                <a:gd name="T50" fmla="*/ 209 w 117"/>
                <a:gd name="T51" fmla="*/ 198 h 107"/>
                <a:gd name="T52" fmla="*/ 179 w 117"/>
                <a:gd name="T53" fmla="*/ 303 h 107"/>
                <a:gd name="T54" fmla="*/ 179 w 117"/>
                <a:gd name="T55" fmla="*/ 303 h 107"/>
                <a:gd name="T56" fmla="*/ 153 w 117"/>
                <a:gd name="T57" fmla="*/ 198 h 107"/>
                <a:gd name="T58" fmla="*/ 132 w 117"/>
                <a:gd name="T59" fmla="*/ 186 h 107"/>
                <a:gd name="T60" fmla="*/ 21 w 117"/>
                <a:gd name="T61" fmla="*/ 186 h 107"/>
                <a:gd name="T62" fmla="*/ 114 w 117"/>
                <a:gd name="T63" fmla="*/ 132 h 10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17"/>
                <a:gd name="T97" fmla="*/ 0 h 107"/>
                <a:gd name="T98" fmla="*/ 117 w 117"/>
                <a:gd name="T99" fmla="*/ 107 h 10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17" h="107">
                  <a:moveTo>
                    <a:pt x="28" y="4"/>
                  </a:moveTo>
                  <a:cubicBezTo>
                    <a:pt x="27" y="4"/>
                    <a:pt x="25" y="6"/>
                    <a:pt x="26" y="10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8"/>
                    <a:pt x="35" y="39"/>
                    <a:pt x="34" y="39"/>
                  </a:cubicBezTo>
                  <a:cubicBezTo>
                    <a:pt x="34" y="40"/>
                    <a:pt x="4" y="58"/>
                    <a:pt x="4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0" y="60"/>
                    <a:pt x="1" y="63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3" y="68"/>
                    <a:pt x="7" y="68"/>
                  </a:cubicBezTo>
                  <a:cubicBezTo>
                    <a:pt x="44" y="67"/>
                    <a:pt x="44" y="67"/>
                    <a:pt x="44" y="67"/>
                  </a:cubicBezTo>
                  <a:cubicBezTo>
                    <a:pt x="45" y="67"/>
                    <a:pt x="46" y="68"/>
                    <a:pt x="46" y="68"/>
                  </a:cubicBezTo>
                  <a:cubicBezTo>
                    <a:pt x="46" y="69"/>
                    <a:pt x="54" y="102"/>
                    <a:pt x="54" y="102"/>
                  </a:cubicBezTo>
                  <a:cubicBezTo>
                    <a:pt x="54" y="103"/>
                    <a:pt x="54" y="103"/>
                    <a:pt x="54" y="103"/>
                  </a:cubicBezTo>
                  <a:cubicBezTo>
                    <a:pt x="54" y="103"/>
                    <a:pt x="54" y="103"/>
                    <a:pt x="54" y="103"/>
                  </a:cubicBezTo>
                  <a:cubicBezTo>
                    <a:pt x="56" y="107"/>
                    <a:pt x="59" y="107"/>
                    <a:pt x="60" y="107"/>
                  </a:cubicBezTo>
                  <a:cubicBezTo>
                    <a:pt x="61" y="107"/>
                    <a:pt x="64" y="107"/>
                    <a:pt x="65" y="103"/>
                  </a:cubicBezTo>
                  <a:cubicBezTo>
                    <a:pt x="75" y="68"/>
                    <a:pt x="75" y="68"/>
                    <a:pt x="75" y="68"/>
                  </a:cubicBezTo>
                  <a:cubicBezTo>
                    <a:pt x="75" y="67"/>
                    <a:pt x="76" y="66"/>
                    <a:pt x="77" y="66"/>
                  </a:cubicBezTo>
                  <a:cubicBezTo>
                    <a:pt x="77" y="66"/>
                    <a:pt x="77" y="66"/>
                    <a:pt x="77" y="66"/>
                  </a:cubicBezTo>
                  <a:cubicBezTo>
                    <a:pt x="78" y="66"/>
                    <a:pt x="79" y="66"/>
                    <a:pt x="82" y="66"/>
                  </a:cubicBezTo>
                  <a:cubicBezTo>
                    <a:pt x="110" y="67"/>
                    <a:pt x="110" y="67"/>
                    <a:pt x="110" y="67"/>
                  </a:cubicBezTo>
                  <a:cubicBezTo>
                    <a:pt x="115" y="66"/>
                    <a:pt x="116" y="64"/>
                    <a:pt x="116" y="63"/>
                  </a:cubicBezTo>
                  <a:cubicBezTo>
                    <a:pt x="117" y="62"/>
                    <a:pt x="117" y="59"/>
                    <a:pt x="114" y="56"/>
                  </a:cubicBezTo>
                  <a:cubicBezTo>
                    <a:pt x="85" y="38"/>
                    <a:pt x="85" y="38"/>
                    <a:pt x="85" y="38"/>
                  </a:cubicBezTo>
                  <a:cubicBezTo>
                    <a:pt x="85" y="38"/>
                    <a:pt x="85" y="37"/>
                    <a:pt x="85" y="36"/>
                  </a:cubicBezTo>
                  <a:cubicBezTo>
                    <a:pt x="92" y="9"/>
                    <a:pt x="92" y="9"/>
                    <a:pt x="92" y="9"/>
                  </a:cubicBezTo>
                  <a:cubicBezTo>
                    <a:pt x="93" y="5"/>
                    <a:pt x="91" y="3"/>
                    <a:pt x="90" y="2"/>
                  </a:cubicBezTo>
                  <a:cubicBezTo>
                    <a:pt x="90" y="2"/>
                    <a:pt x="87" y="0"/>
                    <a:pt x="83" y="3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60" y="20"/>
                    <a:pt x="59" y="20"/>
                    <a:pt x="58" y="20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1" y="2"/>
                    <a:pt x="29" y="3"/>
                    <a:pt x="28" y="4"/>
                  </a:cubicBezTo>
                  <a:close/>
                  <a:moveTo>
                    <a:pt x="38" y="44"/>
                  </a:moveTo>
                  <a:cubicBezTo>
                    <a:pt x="38" y="44"/>
                    <a:pt x="38" y="44"/>
                    <a:pt x="38" y="44"/>
                  </a:cubicBezTo>
                  <a:cubicBezTo>
                    <a:pt x="40" y="42"/>
                    <a:pt x="41" y="38"/>
                    <a:pt x="40" y="36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55" y="24"/>
                    <a:pt x="55" y="24"/>
                    <a:pt x="55" y="24"/>
                  </a:cubicBezTo>
                  <a:cubicBezTo>
                    <a:pt x="58" y="26"/>
                    <a:pt x="61" y="26"/>
                    <a:pt x="64" y="24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79" y="35"/>
                    <a:pt x="79" y="35"/>
                    <a:pt x="79" y="35"/>
                  </a:cubicBezTo>
                  <a:cubicBezTo>
                    <a:pt x="79" y="36"/>
                    <a:pt x="79" y="38"/>
                    <a:pt x="80" y="39"/>
                  </a:cubicBezTo>
                  <a:cubicBezTo>
                    <a:pt x="80" y="41"/>
                    <a:pt x="81" y="42"/>
                    <a:pt x="82" y="43"/>
                  </a:cubicBezTo>
                  <a:cubicBezTo>
                    <a:pt x="82" y="43"/>
                    <a:pt x="109" y="60"/>
                    <a:pt x="110" y="61"/>
                  </a:cubicBezTo>
                  <a:cubicBezTo>
                    <a:pt x="110" y="61"/>
                    <a:pt x="110" y="61"/>
                    <a:pt x="110" y="61"/>
                  </a:cubicBezTo>
                  <a:cubicBezTo>
                    <a:pt x="110" y="61"/>
                    <a:pt x="110" y="61"/>
                    <a:pt x="110" y="61"/>
                  </a:cubicBezTo>
                  <a:cubicBezTo>
                    <a:pt x="77" y="61"/>
                    <a:pt x="77" y="61"/>
                    <a:pt x="77" y="61"/>
                  </a:cubicBezTo>
                  <a:cubicBezTo>
                    <a:pt x="74" y="61"/>
                    <a:pt x="71" y="63"/>
                    <a:pt x="70" y="66"/>
                  </a:cubicBezTo>
                  <a:cubicBezTo>
                    <a:pt x="70" y="66"/>
                    <a:pt x="70" y="66"/>
                    <a:pt x="70" y="66"/>
                  </a:cubicBezTo>
                  <a:cubicBezTo>
                    <a:pt x="69" y="69"/>
                    <a:pt x="66" y="78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51" y="67"/>
                    <a:pt x="51" y="67"/>
                    <a:pt x="51" y="67"/>
                  </a:cubicBezTo>
                  <a:cubicBezTo>
                    <a:pt x="51" y="66"/>
                    <a:pt x="51" y="66"/>
                    <a:pt x="51" y="66"/>
                  </a:cubicBezTo>
                  <a:cubicBezTo>
                    <a:pt x="51" y="66"/>
                    <a:pt x="51" y="66"/>
                    <a:pt x="51" y="66"/>
                  </a:cubicBezTo>
                  <a:cubicBezTo>
                    <a:pt x="50" y="64"/>
                    <a:pt x="47" y="62"/>
                    <a:pt x="44" y="62"/>
                  </a:cubicBezTo>
                  <a:cubicBezTo>
                    <a:pt x="7" y="62"/>
                    <a:pt x="7" y="62"/>
                    <a:pt x="7" y="62"/>
                  </a:cubicBezTo>
                  <a:cubicBezTo>
                    <a:pt x="7" y="62"/>
                    <a:pt x="7" y="62"/>
                    <a:pt x="7" y="62"/>
                  </a:cubicBezTo>
                  <a:cubicBezTo>
                    <a:pt x="7" y="62"/>
                    <a:pt x="7" y="62"/>
                    <a:pt x="7" y="62"/>
                  </a:cubicBezTo>
                  <a:lnTo>
                    <a:pt x="38" y="4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9" name="Freeform 23">
              <a:extLst>
                <a:ext uri="{FF2B5EF4-FFF2-40B4-BE49-F238E27FC236}">
                  <a16:creationId xmlns:a16="http://schemas.microsoft.com/office/drawing/2014/main" id="{D58E03A0-156A-420F-8FFB-DB1DDE00D0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0" y="1910"/>
              <a:ext cx="370" cy="204"/>
            </a:xfrm>
            <a:custGeom>
              <a:avLst/>
              <a:gdLst>
                <a:gd name="T0" fmla="*/ 6 w 124"/>
                <a:gd name="T1" fmla="*/ 126 h 68"/>
                <a:gd name="T2" fmla="*/ 12 w 124"/>
                <a:gd name="T3" fmla="*/ 36 h 68"/>
                <a:gd name="T4" fmla="*/ 125 w 124"/>
                <a:gd name="T5" fmla="*/ 21 h 68"/>
                <a:gd name="T6" fmla="*/ 280 w 124"/>
                <a:gd name="T7" fmla="*/ 21 h 68"/>
                <a:gd name="T8" fmla="*/ 364 w 124"/>
                <a:gd name="T9" fmla="*/ 60 h 68"/>
                <a:gd name="T10" fmla="*/ 355 w 124"/>
                <a:gd name="T11" fmla="*/ 159 h 68"/>
                <a:gd name="T12" fmla="*/ 245 w 124"/>
                <a:gd name="T13" fmla="*/ 201 h 68"/>
                <a:gd name="T14" fmla="*/ 84 w 124"/>
                <a:gd name="T15" fmla="*/ 201 h 68"/>
                <a:gd name="T16" fmla="*/ 6 w 124"/>
                <a:gd name="T17" fmla="*/ 126 h 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4"/>
                <a:gd name="T28" fmla="*/ 0 h 68"/>
                <a:gd name="T29" fmla="*/ 124 w 124"/>
                <a:gd name="T30" fmla="*/ 68 h 6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4" h="68">
                  <a:moveTo>
                    <a:pt x="2" y="42"/>
                  </a:moveTo>
                  <a:cubicBezTo>
                    <a:pt x="3" y="32"/>
                    <a:pt x="0" y="22"/>
                    <a:pt x="4" y="12"/>
                  </a:cubicBezTo>
                  <a:cubicBezTo>
                    <a:pt x="10" y="0"/>
                    <a:pt x="31" y="6"/>
                    <a:pt x="42" y="7"/>
                  </a:cubicBezTo>
                  <a:cubicBezTo>
                    <a:pt x="59" y="8"/>
                    <a:pt x="76" y="7"/>
                    <a:pt x="94" y="7"/>
                  </a:cubicBezTo>
                  <a:cubicBezTo>
                    <a:pt x="107" y="7"/>
                    <a:pt x="120" y="3"/>
                    <a:pt x="122" y="20"/>
                  </a:cubicBezTo>
                  <a:cubicBezTo>
                    <a:pt x="124" y="31"/>
                    <a:pt x="124" y="43"/>
                    <a:pt x="119" y="53"/>
                  </a:cubicBezTo>
                  <a:cubicBezTo>
                    <a:pt x="113" y="68"/>
                    <a:pt x="96" y="68"/>
                    <a:pt x="82" y="67"/>
                  </a:cubicBezTo>
                  <a:cubicBezTo>
                    <a:pt x="64" y="67"/>
                    <a:pt x="46" y="67"/>
                    <a:pt x="28" y="67"/>
                  </a:cubicBezTo>
                  <a:cubicBezTo>
                    <a:pt x="8" y="67"/>
                    <a:pt x="0" y="63"/>
                    <a:pt x="2" y="42"/>
                  </a:cubicBezTo>
                </a:path>
              </a:pathLst>
            </a:cu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0" name="Freeform 24">
              <a:extLst>
                <a:ext uri="{FF2B5EF4-FFF2-40B4-BE49-F238E27FC236}">
                  <a16:creationId xmlns:a16="http://schemas.microsoft.com/office/drawing/2014/main" id="{19DFDCBA-7DA0-412A-8ECB-C7E9ABFDA4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06" y="1817"/>
              <a:ext cx="361" cy="294"/>
            </a:xfrm>
            <a:custGeom>
              <a:avLst/>
              <a:gdLst>
                <a:gd name="T0" fmla="*/ 283 w 121"/>
                <a:gd name="T1" fmla="*/ 207 h 98"/>
                <a:gd name="T2" fmla="*/ 203 w 121"/>
                <a:gd name="T3" fmla="*/ 207 h 98"/>
                <a:gd name="T4" fmla="*/ 191 w 121"/>
                <a:gd name="T5" fmla="*/ 171 h 98"/>
                <a:gd name="T6" fmla="*/ 194 w 121"/>
                <a:gd name="T7" fmla="*/ 129 h 98"/>
                <a:gd name="T8" fmla="*/ 274 w 121"/>
                <a:gd name="T9" fmla="*/ 162 h 98"/>
                <a:gd name="T10" fmla="*/ 266 w 121"/>
                <a:gd name="T11" fmla="*/ 156 h 98"/>
                <a:gd name="T12" fmla="*/ 203 w 121"/>
                <a:gd name="T13" fmla="*/ 123 h 98"/>
                <a:gd name="T14" fmla="*/ 206 w 121"/>
                <a:gd name="T15" fmla="*/ 114 h 98"/>
                <a:gd name="T16" fmla="*/ 283 w 121"/>
                <a:gd name="T17" fmla="*/ 54 h 98"/>
                <a:gd name="T18" fmla="*/ 212 w 121"/>
                <a:gd name="T19" fmla="*/ 30 h 98"/>
                <a:gd name="T20" fmla="*/ 158 w 121"/>
                <a:gd name="T21" fmla="*/ 9 h 98"/>
                <a:gd name="T22" fmla="*/ 92 w 121"/>
                <a:gd name="T23" fmla="*/ 60 h 98"/>
                <a:gd name="T24" fmla="*/ 176 w 121"/>
                <a:gd name="T25" fmla="*/ 117 h 98"/>
                <a:gd name="T26" fmla="*/ 173 w 121"/>
                <a:gd name="T27" fmla="*/ 129 h 98"/>
                <a:gd name="T28" fmla="*/ 116 w 121"/>
                <a:gd name="T29" fmla="*/ 159 h 98"/>
                <a:gd name="T30" fmla="*/ 140 w 121"/>
                <a:gd name="T31" fmla="*/ 153 h 98"/>
                <a:gd name="T32" fmla="*/ 149 w 121"/>
                <a:gd name="T33" fmla="*/ 150 h 98"/>
                <a:gd name="T34" fmla="*/ 104 w 121"/>
                <a:gd name="T35" fmla="*/ 159 h 98"/>
                <a:gd name="T36" fmla="*/ 185 w 121"/>
                <a:gd name="T37" fmla="*/ 132 h 98"/>
                <a:gd name="T38" fmla="*/ 182 w 121"/>
                <a:gd name="T39" fmla="*/ 150 h 98"/>
                <a:gd name="T40" fmla="*/ 179 w 121"/>
                <a:gd name="T41" fmla="*/ 204 h 98"/>
                <a:gd name="T42" fmla="*/ 27 w 121"/>
                <a:gd name="T43" fmla="*/ 189 h 98"/>
                <a:gd name="T44" fmla="*/ 0 w 121"/>
                <a:gd name="T45" fmla="*/ 198 h 98"/>
                <a:gd name="T46" fmla="*/ 164 w 121"/>
                <a:gd name="T47" fmla="*/ 213 h 98"/>
                <a:gd name="T48" fmla="*/ 179 w 121"/>
                <a:gd name="T49" fmla="*/ 222 h 98"/>
                <a:gd name="T50" fmla="*/ 194 w 121"/>
                <a:gd name="T51" fmla="*/ 294 h 98"/>
                <a:gd name="T52" fmla="*/ 203 w 121"/>
                <a:gd name="T53" fmla="*/ 294 h 98"/>
                <a:gd name="T54" fmla="*/ 188 w 121"/>
                <a:gd name="T55" fmla="*/ 222 h 98"/>
                <a:gd name="T56" fmla="*/ 203 w 121"/>
                <a:gd name="T57" fmla="*/ 216 h 98"/>
                <a:gd name="T58" fmla="*/ 283 w 121"/>
                <a:gd name="T59" fmla="*/ 219 h 98"/>
                <a:gd name="T60" fmla="*/ 358 w 121"/>
                <a:gd name="T61" fmla="*/ 219 h 98"/>
                <a:gd name="T62" fmla="*/ 292 w 121"/>
                <a:gd name="T63" fmla="*/ 207 h 98"/>
                <a:gd name="T64" fmla="*/ 218 w 121"/>
                <a:gd name="T65" fmla="*/ 39 h 98"/>
                <a:gd name="T66" fmla="*/ 271 w 121"/>
                <a:gd name="T67" fmla="*/ 54 h 98"/>
                <a:gd name="T68" fmla="*/ 200 w 121"/>
                <a:gd name="T69" fmla="*/ 102 h 98"/>
                <a:gd name="T70" fmla="*/ 200 w 121"/>
                <a:gd name="T71" fmla="*/ 93 h 98"/>
                <a:gd name="T72" fmla="*/ 101 w 121"/>
                <a:gd name="T73" fmla="*/ 57 h 98"/>
                <a:gd name="T74" fmla="*/ 155 w 121"/>
                <a:gd name="T75" fmla="*/ 18 h 98"/>
                <a:gd name="T76" fmla="*/ 188 w 121"/>
                <a:gd name="T77" fmla="*/ 99 h 98"/>
                <a:gd name="T78" fmla="*/ 161 w 121"/>
                <a:gd name="T79" fmla="*/ 99 h 9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21"/>
                <a:gd name="T121" fmla="*/ 0 h 98"/>
                <a:gd name="T122" fmla="*/ 121 w 121"/>
                <a:gd name="T123" fmla="*/ 98 h 98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21" h="98">
                  <a:moveTo>
                    <a:pt x="98" y="69"/>
                  </a:moveTo>
                  <a:cubicBezTo>
                    <a:pt x="95" y="69"/>
                    <a:pt x="95" y="69"/>
                    <a:pt x="95" y="69"/>
                  </a:cubicBezTo>
                  <a:cubicBezTo>
                    <a:pt x="87" y="69"/>
                    <a:pt x="79" y="70"/>
                    <a:pt x="72" y="69"/>
                  </a:cubicBezTo>
                  <a:cubicBezTo>
                    <a:pt x="68" y="69"/>
                    <a:pt x="68" y="69"/>
                    <a:pt x="68" y="69"/>
                  </a:cubicBezTo>
                  <a:cubicBezTo>
                    <a:pt x="67" y="69"/>
                    <a:pt x="65" y="68"/>
                    <a:pt x="63" y="68"/>
                  </a:cubicBezTo>
                  <a:cubicBezTo>
                    <a:pt x="63" y="65"/>
                    <a:pt x="63" y="61"/>
                    <a:pt x="64" y="57"/>
                  </a:cubicBezTo>
                  <a:cubicBezTo>
                    <a:pt x="64" y="55"/>
                    <a:pt x="64" y="53"/>
                    <a:pt x="64" y="50"/>
                  </a:cubicBezTo>
                  <a:cubicBezTo>
                    <a:pt x="65" y="48"/>
                    <a:pt x="65" y="46"/>
                    <a:pt x="65" y="43"/>
                  </a:cubicBezTo>
                  <a:cubicBezTo>
                    <a:pt x="69" y="50"/>
                    <a:pt x="76" y="58"/>
                    <a:pt x="83" y="59"/>
                  </a:cubicBezTo>
                  <a:cubicBezTo>
                    <a:pt x="87" y="59"/>
                    <a:pt x="90" y="58"/>
                    <a:pt x="92" y="54"/>
                  </a:cubicBezTo>
                  <a:cubicBezTo>
                    <a:pt x="93" y="53"/>
                    <a:pt x="92" y="52"/>
                    <a:pt x="92" y="51"/>
                  </a:cubicBezTo>
                  <a:cubicBezTo>
                    <a:pt x="91" y="51"/>
                    <a:pt x="90" y="51"/>
                    <a:pt x="89" y="52"/>
                  </a:cubicBezTo>
                  <a:cubicBezTo>
                    <a:pt x="88" y="55"/>
                    <a:pt x="86" y="56"/>
                    <a:pt x="84" y="55"/>
                  </a:cubicBezTo>
                  <a:cubicBezTo>
                    <a:pt x="78" y="54"/>
                    <a:pt x="71" y="46"/>
                    <a:pt x="68" y="41"/>
                  </a:cubicBezTo>
                  <a:cubicBezTo>
                    <a:pt x="69" y="40"/>
                    <a:pt x="69" y="39"/>
                    <a:pt x="69" y="38"/>
                  </a:cubicBezTo>
                  <a:cubicBezTo>
                    <a:pt x="69" y="38"/>
                    <a:pt x="69" y="38"/>
                    <a:pt x="69" y="38"/>
                  </a:cubicBezTo>
                  <a:cubicBezTo>
                    <a:pt x="82" y="34"/>
                    <a:pt x="95" y="29"/>
                    <a:pt x="95" y="18"/>
                  </a:cubicBezTo>
                  <a:cubicBezTo>
                    <a:pt x="95" y="18"/>
                    <a:pt x="95" y="18"/>
                    <a:pt x="95" y="18"/>
                  </a:cubicBezTo>
                  <a:cubicBezTo>
                    <a:pt x="95" y="10"/>
                    <a:pt x="91" y="7"/>
                    <a:pt x="88" y="6"/>
                  </a:cubicBezTo>
                  <a:cubicBezTo>
                    <a:pt x="83" y="4"/>
                    <a:pt x="76" y="5"/>
                    <a:pt x="71" y="10"/>
                  </a:cubicBezTo>
                  <a:cubicBezTo>
                    <a:pt x="68" y="12"/>
                    <a:pt x="67" y="16"/>
                    <a:pt x="65" y="21"/>
                  </a:cubicBezTo>
                  <a:cubicBezTo>
                    <a:pt x="63" y="13"/>
                    <a:pt x="59" y="6"/>
                    <a:pt x="53" y="3"/>
                  </a:cubicBezTo>
                  <a:cubicBezTo>
                    <a:pt x="46" y="0"/>
                    <a:pt x="39" y="1"/>
                    <a:pt x="34" y="5"/>
                  </a:cubicBezTo>
                  <a:cubicBezTo>
                    <a:pt x="30" y="8"/>
                    <a:pt x="29" y="14"/>
                    <a:pt x="31" y="20"/>
                  </a:cubicBezTo>
                  <a:cubicBezTo>
                    <a:pt x="33" y="29"/>
                    <a:pt x="43" y="33"/>
                    <a:pt x="53" y="36"/>
                  </a:cubicBezTo>
                  <a:cubicBezTo>
                    <a:pt x="55" y="37"/>
                    <a:pt x="57" y="38"/>
                    <a:pt x="59" y="39"/>
                  </a:cubicBezTo>
                  <a:cubicBezTo>
                    <a:pt x="59" y="39"/>
                    <a:pt x="59" y="40"/>
                    <a:pt x="59" y="41"/>
                  </a:cubicBezTo>
                  <a:cubicBezTo>
                    <a:pt x="58" y="43"/>
                    <a:pt x="58" y="43"/>
                    <a:pt x="58" y="43"/>
                  </a:cubicBezTo>
                  <a:cubicBezTo>
                    <a:pt x="54" y="54"/>
                    <a:pt x="50" y="62"/>
                    <a:pt x="42" y="59"/>
                  </a:cubicBezTo>
                  <a:cubicBezTo>
                    <a:pt x="39" y="58"/>
                    <a:pt x="38" y="55"/>
                    <a:pt x="39" y="53"/>
                  </a:cubicBezTo>
                  <a:cubicBezTo>
                    <a:pt x="39" y="49"/>
                    <a:pt x="41" y="46"/>
                    <a:pt x="43" y="46"/>
                  </a:cubicBezTo>
                  <a:cubicBezTo>
                    <a:pt x="44" y="46"/>
                    <a:pt x="45" y="48"/>
                    <a:pt x="47" y="51"/>
                  </a:cubicBezTo>
                  <a:cubicBezTo>
                    <a:pt x="47" y="52"/>
                    <a:pt x="48" y="53"/>
                    <a:pt x="49" y="52"/>
                  </a:cubicBezTo>
                  <a:cubicBezTo>
                    <a:pt x="50" y="52"/>
                    <a:pt x="50" y="51"/>
                    <a:pt x="50" y="50"/>
                  </a:cubicBezTo>
                  <a:cubicBezTo>
                    <a:pt x="48" y="43"/>
                    <a:pt x="45" y="42"/>
                    <a:pt x="42" y="43"/>
                  </a:cubicBezTo>
                  <a:cubicBezTo>
                    <a:pt x="38" y="43"/>
                    <a:pt x="36" y="48"/>
                    <a:pt x="35" y="53"/>
                  </a:cubicBezTo>
                  <a:cubicBezTo>
                    <a:pt x="35" y="58"/>
                    <a:pt x="37" y="61"/>
                    <a:pt x="41" y="63"/>
                  </a:cubicBezTo>
                  <a:cubicBezTo>
                    <a:pt x="53" y="67"/>
                    <a:pt x="58" y="53"/>
                    <a:pt x="62" y="44"/>
                  </a:cubicBezTo>
                  <a:cubicBezTo>
                    <a:pt x="62" y="44"/>
                    <a:pt x="62" y="44"/>
                    <a:pt x="62" y="44"/>
                  </a:cubicBezTo>
                  <a:cubicBezTo>
                    <a:pt x="62" y="46"/>
                    <a:pt x="61" y="48"/>
                    <a:pt x="61" y="50"/>
                  </a:cubicBezTo>
                  <a:cubicBezTo>
                    <a:pt x="61" y="52"/>
                    <a:pt x="60" y="54"/>
                    <a:pt x="60" y="57"/>
                  </a:cubicBezTo>
                  <a:cubicBezTo>
                    <a:pt x="60" y="61"/>
                    <a:pt x="60" y="64"/>
                    <a:pt x="60" y="68"/>
                  </a:cubicBezTo>
                  <a:cubicBezTo>
                    <a:pt x="58" y="68"/>
                    <a:pt x="57" y="68"/>
                    <a:pt x="56" y="68"/>
                  </a:cubicBezTo>
                  <a:cubicBezTo>
                    <a:pt x="40" y="67"/>
                    <a:pt x="24" y="65"/>
                    <a:pt x="9" y="63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63"/>
                    <a:pt x="0" y="64"/>
                    <a:pt x="0" y="66"/>
                  </a:cubicBezTo>
                  <a:cubicBezTo>
                    <a:pt x="9" y="67"/>
                    <a:pt x="9" y="67"/>
                    <a:pt x="9" y="67"/>
                  </a:cubicBezTo>
                  <a:cubicBezTo>
                    <a:pt x="24" y="69"/>
                    <a:pt x="40" y="71"/>
                    <a:pt x="55" y="71"/>
                  </a:cubicBezTo>
                  <a:cubicBezTo>
                    <a:pt x="57" y="71"/>
                    <a:pt x="58" y="72"/>
                    <a:pt x="60" y="72"/>
                  </a:cubicBezTo>
                  <a:cubicBezTo>
                    <a:pt x="60" y="73"/>
                    <a:pt x="60" y="74"/>
                    <a:pt x="60" y="74"/>
                  </a:cubicBezTo>
                  <a:cubicBezTo>
                    <a:pt x="60" y="80"/>
                    <a:pt x="62" y="85"/>
                    <a:pt x="63" y="91"/>
                  </a:cubicBezTo>
                  <a:cubicBezTo>
                    <a:pt x="65" y="98"/>
                    <a:pt x="65" y="98"/>
                    <a:pt x="65" y="98"/>
                  </a:cubicBezTo>
                  <a:cubicBezTo>
                    <a:pt x="66" y="98"/>
                    <a:pt x="67" y="98"/>
                    <a:pt x="68" y="98"/>
                  </a:cubicBezTo>
                  <a:cubicBezTo>
                    <a:pt x="68" y="98"/>
                    <a:pt x="68" y="98"/>
                    <a:pt x="68" y="98"/>
                  </a:cubicBezTo>
                  <a:cubicBezTo>
                    <a:pt x="66" y="90"/>
                    <a:pt x="66" y="90"/>
                    <a:pt x="66" y="90"/>
                  </a:cubicBezTo>
                  <a:cubicBezTo>
                    <a:pt x="65" y="84"/>
                    <a:pt x="64" y="79"/>
                    <a:pt x="63" y="74"/>
                  </a:cubicBezTo>
                  <a:cubicBezTo>
                    <a:pt x="63" y="73"/>
                    <a:pt x="63" y="73"/>
                    <a:pt x="63" y="72"/>
                  </a:cubicBezTo>
                  <a:cubicBezTo>
                    <a:pt x="65" y="72"/>
                    <a:pt x="67" y="72"/>
                    <a:pt x="68" y="72"/>
                  </a:cubicBezTo>
                  <a:cubicBezTo>
                    <a:pt x="71" y="73"/>
                    <a:pt x="71" y="73"/>
                    <a:pt x="71" y="73"/>
                  </a:cubicBezTo>
                  <a:cubicBezTo>
                    <a:pt x="79" y="73"/>
                    <a:pt x="87" y="73"/>
                    <a:pt x="95" y="73"/>
                  </a:cubicBezTo>
                  <a:cubicBezTo>
                    <a:pt x="98" y="73"/>
                    <a:pt x="98" y="73"/>
                    <a:pt x="98" y="73"/>
                  </a:cubicBezTo>
                  <a:cubicBezTo>
                    <a:pt x="120" y="73"/>
                    <a:pt x="120" y="73"/>
                    <a:pt x="120" y="73"/>
                  </a:cubicBezTo>
                  <a:cubicBezTo>
                    <a:pt x="121" y="72"/>
                    <a:pt x="121" y="71"/>
                    <a:pt x="121" y="70"/>
                  </a:cubicBezTo>
                  <a:lnTo>
                    <a:pt x="98" y="69"/>
                  </a:lnTo>
                  <a:close/>
                  <a:moveTo>
                    <a:pt x="67" y="29"/>
                  </a:moveTo>
                  <a:cubicBezTo>
                    <a:pt x="69" y="22"/>
                    <a:pt x="70" y="15"/>
                    <a:pt x="73" y="13"/>
                  </a:cubicBezTo>
                  <a:cubicBezTo>
                    <a:pt x="77" y="9"/>
                    <a:pt x="83" y="7"/>
                    <a:pt x="87" y="9"/>
                  </a:cubicBezTo>
                  <a:cubicBezTo>
                    <a:pt x="90" y="11"/>
                    <a:pt x="91" y="15"/>
                    <a:pt x="91" y="18"/>
                  </a:cubicBezTo>
                  <a:cubicBezTo>
                    <a:pt x="91" y="18"/>
                    <a:pt x="91" y="18"/>
                    <a:pt x="91" y="18"/>
                  </a:cubicBezTo>
                  <a:cubicBezTo>
                    <a:pt x="91" y="27"/>
                    <a:pt x="80" y="31"/>
                    <a:pt x="67" y="34"/>
                  </a:cubicBezTo>
                  <a:cubicBezTo>
                    <a:pt x="67" y="34"/>
                    <a:pt x="67" y="34"/>
                    <a:pt x="67" y="34"/>
                  </a:cubicBezTo>
                  <a:cubicBezTo>
                    <a:pt x="67" y="33"/>
                    <a:pt x="67" y="32"/>
                    <a:pt x="67" y="31"/>
                  </a:cubicBezTo>
                  <a:cubicBezTo>
                    <a:pt x="67" y="30"/>
                    <a:pt x="67" y="30"/>
                    <a:pt x="67" y="29"/>
                  </a:cubicBezTo>
                  <a:close/>
                  <a:moveTo>
                    <a:pt x="34" y="19"/>
                  </a:moveTo>
                  <a:cubicBezTo>
                    <a:pt x="33" y="14"/>
                    <a:pt x="34" y="10"/>
                    <a:pt x="37" y="7"/>
                  </a:cubicBezTo>
                  <a:cubicBezTo>
                    <a:pt x="40" y="4"/>
                    <a:pt x="46" y="4"/>
                    <a:pt x="52" y="6"/>
                  </a:cubicBezTo>
                  <a:cubicBezTo>
                    <a:pt x="59" y="10"/>
                    <a:pt x="63" y="22"/>
                    <a:pt x="63" y="31"/>
                  </a:cubicBezTo>
                  <a:cubicBezTo>
                    <a:pt x="63" y="32"/>
                    <a:pt x="63" y="32"/>
                    <a:pt x="63" y="33"/>
                  </a:cubicBezTo>
                  <a:cubicBezTo>
                    <a:pt x="61" y="33"/>
                    <a:pt x="60" y="34"/>
                    <a:pt x="60" y="35"/>
                  </a:cubicBezTo>
                  <a:cubicBezTo>
                    <a:pt x="58" y="35"/>
                    <a:pt x="56" y="34"/>
                    <a:pt x="54" y="33"/>
                  </a:cubicBezTo>
                  <a:cubicBezTo>
                    <a:pt x="46" y="30"/>
                    <a:pt x="36" y="26"/>
                    <a:pt x="34" y="19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1" name="Freeform 25">
              <a:extLst>
                <a:ext uri="{FF2B5EF4-FFF2-40B4-BE49-F238E27FC236}">
                  <a16:creationId xmlns:a16="http://schemas.microsoft.com/office/drawing/2014/main" id="{6595D668-5661-4DFB-9C82-43814375E0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2" y="1388"/>
              <a:ext cx="194" cy="351"/>
            </a:xfrm>
            <a:custGeom>
              <a:avLst/>
              <a:gdLst>
                <a:gd name="T0" fmla="*/ 66 w 65"/>
                <a:gd name="T1" fmla="*/ 330 h 117"/>
                <a:gd name="T2" fmla="*/ 66 w 65"/>
                <a:gd name="T3" fmla="*/ 330 h 117"/>
                <a:gd name="T4" fmla="*/ 66 w 65"/>
                <a:gd name="T5" fmla="*/ 333 h 117"/>
                <a:gd name="T6" fmla="*/ 66 w 65"/>
                <a:gd name="T7" fmla="*/ 330 h 117"/>
                <a:gd name="T8" fmla="*/ 179 w 65"/>
                <a:gd name="T9" fmla="*/ 165 h 117"/>
                <a:gd name="T10" fmla="*/ 143 w 65"/>
                <a:gd name="T11" fmla="*/ 150 h 117"/>
                <a:gd name="T12" fmla="*/ 78 w 65"/>
                <a:gd name="T13" fmla="*/ 126 h 117"/>
                <a:gd name="T14" fmla="*/ 75 w 65"/>
                <a:gd name="T15" fmla="*/ 120 h 117"/>
                <a:gd name="T16" fmla="*/ 75 w 65"/>
                <a:gd name="T17" fmla="*/ 123 h 117"/>
                <a:gd name="T18" fmla="*/ 78 w 65"/>
                <a:gd name="T19" fmla="*/ 105 h 117"/>
                <a:gd name="T20" fmla="*/ 84 w 65"/>
                <a:gd name="T21" fmla="*/ 21 h 117"/>
                <a:gd name="T22" fmla="*/ 72 w 65"/>
                <a:gd name="T23" fmla="*/ 3 h 117"/>
                <a:gd name="T24" fmla="*/ 54 w 65"/>
                <a:gd name="T25" fmla="*/ 9 h 117"/>
                <a:gd name="T26" fmla="*/ 0 w 65"/>
                <a:gd name="T27" fmla="*/ 81 h 117"/>
                <a:gd name="T28" fmla="*/ 0 w 65"/>
                <a:gd name="T29" fmla="*/ 105 h 117"/>
                <a:gd name="T30" fmla="*/ 6 w 65"/>
                <a:gd name="T31" fmla="*/ 102 h 117"/>
                <a:gd name="T32" fmla="*/ 66 w 65"/>
                <a:gd name="T33" fmla="*/ 21 h 117"/>
                <a:gd name="T34" fmla="*/ 66 w 65"/>
                <a:gd name="T35" fmla="*/ 21 h 117"/>
                <a:gd name="T36" fmla="*/ 66 w 65"/>
                <a:gd name="T37" fmla="*/ 21 h 117"/>
                <a:gd name="T38" fmla="*/ 60 w 65"/>
                <a:gd name="T39" fmla="*/ 120 h 117"/>
                <a:gd name="T40" fmla="*/ 72 w 65"/>
                <a:gd name="T41" fmla="*/ 141 h 117"/>
                <a:gd name="T42" fmla="*/ 72 w 65"/>
                <a:gd name="T43" fmla="*/ 141 h 117"/>
                <a:gd name="T44" fmla="*/ 96 w 65"/>
                <a:gd name="T45" fmla="*/ 150 h 117"/>
                <a:gd name="T46" fmla="*/ 173 w 65"/>
                <a:gd name="T47" fmla="*/ 180 h 117"/>
                <a:gd name="T48" fmla="*/ 176 w 65"/>
                <a:gd name="T49" fmla="*/ 180 h 117"/>
                <a:gd name="T50" fmla="*/ 173 w 65"/>
                <a:gd name="T51" fmla="*/ 180 h 117"/>
                <a:gd name="T52" fmla="*/ 72 w 65"/>
                <a:gd name="T53" fmla="*/ 198 h 117"/>
                <a:gd name="T54" fmla="*/ 69 w 65"/>
                <a:gd name="T55" fmla="*/ 198 h 117"/>
                <a:gd name="T56" fmla="*/ 57 w 65"/>
                <a:gd name="T57" fmla="*/ 210 h 117"/>
                <a:gd name="T58" fmla="*/ 54 w 65"/>
                <a:gd name="T59" fmla="*/ 219 h 117"/>
                <a:gd name="T60" fmla="*/ 48 w 65"/>
                <a:gd name="T61" fmla="*/ 330 h 117"/>
                <a:gd name="T62" fmla="*/ 48 w 65"/>
                <a:gd name="T63" fmla="*/ 330 h 117"/>
                <a:gd name="T64" fmla="*/ 48 w 65"/>
                <a:gd name="T65" fmla="*/ 330 h 117"/>
                <a:gd name="T66" fmla="*/ 0 w 65"/>
                <a:gd name="T67" fmla="*/ 234 h 117"/>
                <a:gd name="T68" fmla="*/ 0 w 65"/>
                <a:gd name="T69" fmla="*/ 234 h 117"/>
                <a:gd name="T70" fmla="*/ 0 w 65"/>
                <a:gd name="T71" fmla="*/ 234 h 117"/>
                <a:gd name="T72" fmla="*/ 0 w 65"/>
                <a:gd name="T73" fmla="*/ 270 h 117"/>
                <a:gd name="T74" fmla="*/ 33 w 65"/>
                <a:gd name="T75" fmla="*/ 339 h 117"/>
                <a:gd name="T76" fmla="*/ 36 w 65"/>
                <a:gd name="T77" fmla="*/ 339 h 117"/>
                <a:gd name="T78" fmla="*/ 54 w 65"/>
                <a:gd name="T79" fmla="*/ 348 h 117"/>
                <a:gd name="T80" fmla="*/ 63 w 65"/>
                <a:gd name="T81" fmla="*/ 342 h 117"/>
                <a:gd name="T82" fmla="*/ 66 w 65"/>
                <a:gd name="T83" fmla="*/ 330 h 117"/>
                <a:gd name="T84" fmla="*/ 72 w 65"/>
                <a:gd name="T85" fmla="*/ 219 h 117"/>
                <a:gd name="T86" fmla="*/ 72 w 65"/>
                <a:gd name="T87" fmla="*/ 219 h 117"/>
                <a:gd name="T88" fmla="*/ 75 w 65"/>
                <a:gd name="T89" fmla="*/ 216 h 117"/>
                <a:gd name="T90" fmla="*/ 179 w 65"/>
                <a:gd name="T91" fmla="*/ 198 h 117"/>
                <a:gd name="T92" fmla="*/ 179 w 65"/>
                <a:gd name="T93" fmla="*/ 195 h 117"/>
                <a:gd name="T94" fmla="*/ 191 w 65"/>
                <a:gd name="T95" fmla="*/ 189 h 117"/>
                <a:gd name="T96" fmla="*/ 194 w 65"/>
                <a:gd name="T97" fmla="*/ 180 h 117"/>
                <a:gd name="T98" fmla="*/ 179 w 65"/>
                <a:gd name="T99" fmla="*/ 165 h 117"/>
                <a:gd name="T100" fmla="*/ 75 w 65"/>
                <a:gd name="T101" fmla="*/ 126 h 117"/>
                <a:gd name="T102" fmla="*/ 75 w 65"/>
                <a:gd name="T103" fmla="*/ 126 h 117"/>
                <a:gd name="T104" fmla="*/ 75 w 65"/>
                <a:gd name="T105" fmla="*/ 123 h 117"/>
                <a:gd name="T106" fmla="*/ 75 w 65"/>
                <a:gd name="T107" fmla="*/ 126 h 11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65"/>
                <a:gd name="T163" fmla="*/ 0 h 117"/>
                <a:gd name="T164" fmla="*/ 65 w 65"/>
                <a:gd name="T165" fmla="*/ 117 h 11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65" h="117">
                  <a:moveTo>
                    <a:pt x="22" y="110"/>
                  </a:moveTo>
                  <a:cubicBezTo>
                    <a:pt x="22" y="110"/>
                    <a:pt x="22" y="110"/>
                    <a:pt x="22" y="110"/>
                  </a:cubicBezTo>
                  <a:cubicBezTo>
                    <a:pt x="22" y="111"/>
                    <a:pt x="22" y="111"/>
                    <a:pt x="22" y="111"/>
                  </a:cubicBezTo>
                  <a:lnTo>
                    <a:pt x="22" y="110"/>
                  </a:lnTo>
                  <a:close/>
                  <a:moveTo>
                    <a:pt x="60" y="55"/>
                  </a:moveTo>
                  <a:cubicBezTo>
                    <a:pt x="48" y="50"/>
                    <a:pt x="48" y="50"/>
                    <a:pt x="48" y="50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5" y="41"/>
                    <a:pt x="25" y="40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5" y="38"/>
                    <a:pt x="26" y="35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8" y="3"/>
                    <a:pt x="25" y="1"/>
                    <a:pt x="24" y="1"/>
                  </a:cubicBezTo>
                  <a:cubicBezTo>
                    <a:pt x="23" y="0"/>
                    <a:pt x="21" y="0"/>
                    <a:pt x="18" y="3"/>
                  </a:cubicBezTo>
                  <a:cubicBezTo>
                    <a:pt x="18" y="3"/>
                    <a:pt x="5" y="20"/>
                    <a:pt x="0" y="27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1" y="34"/>
                    <a:pt x="2" y="34"/>
                  </a:cubicBezTo>
                  <a:cubicBezTo>
                    <a:pt x="2" y="34"/>
                    <a:pt x="21" y="8"/>
                    <a:pt x="22" y="7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3"/>
                    <a:pt x="22" y="46"/>
                    <a:pt x="24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5" y="48"/>
                    <a:pt x="27" y="48"/>
                    <a:pt x="32" y="50"/>
                  </a:cubicBezTo>
                  <a:cubicBezTo>
                    <a:pt x="58" y="60"/>
                    <a:pt x="58" y="60"/>
                    <a:pt x="58" y="60"/>
                  </a:cubicBezTo>
                  <a:cubicBezTo>
                    <a:pt x="59" y="60"/>
                    <a:pt x="59" y="60"/>
                    <a:pt x="59" y="60"/>
                  </a:cubicBezTo>
                  <a:cubicBezTo>
                    <a:pt x="58" y="60"/>
                    <a:pt x="58" y="60"/>
                    <a:pt x="58" y="60"/>
                  </a:cubicBezTo>
                  <a:cubicBezTo>
                    <a:pt x="24" y="66"/>
                    <a:pt x="24" y="66"/>
                    <a:pt x="24" y="66"/>
                  </a:cubicBezTo>
                  <a:cubicBezTo>
                    <a:pt x="23" y="66"/>
                    <a:pt x="23" y="66"/>
                    <a:pt x="23" y="66"/>
                  </a:cubicBezTo>
                  <a:cubicBezTo>
                    <a:pt x="22" y="67"/>
                    <a:pt x="20" y="68"/>
                    <a:pt x="19" y="70"/>
                  </a:cubicBezTo>
                  <a:cubicBezTo>
                    <a:pt x="19" y="71"/>
                    <a:pt x="18" y="72"/>
                    <a:pt x="18" y="73"/>
                  </a:cubicBezTo>
                  <a:cubicBezTo>
                    <a:pt x="16" y="110"/>
                    <a:pt x="16" y="110"/>
                    <a:pt x="16" y="110"/>
                  </a:cubicBezTo>
                  <a:cubicBezTo>
                    <a:pt x="16" y="110"/>
                    <a:pt x="16" y="110"/>
                    <a:pt x="16" y="110"/>
                  </a:cubicBezTo>
                  <a:cubicBezTo>
                    <a:pt x="16" y="110"/>
                    <a:pt x="16" y="110"/>
                    <a:pt x="16" y="11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5" y="100"/>
                    <a:pt x="11" y="113"/>
                    <a:pt x="11" y="113"/>
                  </a:cubicBezTo>
                  <a:cubicBezTo>
                    <a:pt x="12" y="113"/>
                    <a:pt x="12" y="113"/>
                    <a:pt x="12" y="113"/>
                  </a:cubicBezTo>
                  <a:cubicBezTo>
                    <a:pt x="14" y="117"/>
                    <a:pt x="17" y="116"/>
                    <a:pt x="18" y="116"/>
                  </a:cubicBezTo>
                  <a:cubicBezTo>
                    <a:pt x="18" y="116"/>
                    <a:pt x="20" y="115"/>
                    <a:pt x="21" y="114"/>
                  </a:cubicBezTo>
                  <a:cubicBezTo>
                    <a:pt x="21" y="113"/>
                    <a:pt x="22" y="112"/>
                    <a:pt x="22" y="110"/>
                  </a:cubicBezTo>
                  <a:cubicBezTo>
                    <a:pt x="22" y="109"/>
                    <a:pt x="22" y="103"/>
                    <a:pt x="24" y="73"/>
                  </a:cubicBezTo>
                  <a:cubicBezTo>
                    <a:pt x="24" y="73"/>
                    <a:pt x="24" y="73"/>
                    <a:pt x="24" y="73"/>
                  </a:cubicBezTo>
                  <a:cubicBezTo>
                    <a:pt x="24" y="72"/>
                    <a:pt x="25" y="72"/>
                    <a:pt x="25" y="72"/>
                  </a:cubicBezTo>
                  <a:cubicBezTo>
                    <a:pt x="26" y="71"/>
                    <a:pt x="60" y="66"/>
                    <a:pt x="60" y="66"/>
                  </a:cubicBezTo>
                  <a:cubicBezTo>
                    <a:pt x="60" y="65"/>
                    <a:pt x="60" y="65"/>
                    <a:pt x="60" y="65"/>
                  </a:cubicBezTo>
                  <a:cubicBezTo>
                    <a:pt x="62" y="65"/>
                    <a:pt x="63" y="64"/>
                    <a:pt x="64" y="63"/>
                  </a:cubicBezTo>
                  <a:cubicBezTo>
                    <a:pt x="65" y="62"/>
                    <a:pt x="65" y="61"/>
                    <a:pt x="65" y="60"/>
                  </a:cubicBezTo>
                  <a:cubicBezTo>
                    <a:pt x="65" y="59"/>
                    <a:pt x="65" y="56"/>
                    <a:pt x="60" y="55"/>
                  </a:cubicBezTo>
                  <a:close/>
                  <a:moveTo>
                    <a:pt x="25" y="42"/>
                  </a:moveTo>
                  <a:cubicBezTo>
                    <a:pt x="25" y="42"/>
                    <a:pt x="25" y="42"/>
                    <a:pt x="25" y="42"/>
                  </a:cubicBezTo>
                  <a:cubicBezTo>
                    <a:pt x="25" y="41"/>
                    <a:pt x="25" y="41"/>
                    <a:pt x="25" y="41"/>
                  </a:cubicBezTo>
                  <a:lnTo>
                    <a:pt x="25" y="4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2" name="Freeform 26">
              <a:extLst>
                <a:ext uri="{FF2B5EF4-FFF2-40B4-BE49-F238E27FC236}">
                  <a16:creationId xmlns:a16="http://schemas.microsoft.com/office/drawing/2014/main" id="{CA407364-605E-4AC8-9E05-CFA4B0B4E10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8" y="1448"/>
              <a:ext cx="129" cy="210"/>
            </a:xfrm>
            <a:custGeom>
              <a:avLst/>
              <a:gdLst>
                <a:gd name="T0" fmla="*/ 129 w 43"/>
                <a:gd name="T1" fmla="*/ 174 h 70"/>
                <a:gd name="T2" fmla="*/ 105 w 43"/>
                <a:gd name="T3" fmla="*/ 165 h 70"/>
                <a:gd name="T4" fmla="*/ 24 w 43"/>
                <a:gd name="T5" fmla="*/ 186 h 70"/>
                <a:gd name="T6" fmla="*/ 21 w 43"/>
                <a:gd name="T7" fmla="*/ 186 h 70"/>
                <a:gd name="T8" fmla="*/ 24 w 43"/>
                <a:gd name="T9" fmla="*/ 186 h 70"/>
                <a:gd name="T10" fmla="*/ 75 w 43"/>
                <a:gd name="T11" fmla="*/ 117 h 70"/>
                <a:gd name="T12" fmla="*/ 75 w 43"/>
                <a:gd name="T13" fmla="*/ 114 h 70"/>
                <a:gd name="T14" fmla="*/ 75 w 43"/>
                <a:gd name="T15" fmla="*/ 93 h 70"/>
                <a:gd name="T16" fmla="*/ 30 w 43"/>
                <a:gd name="T17" fmla="*/ 18 h 70"/>
                <a:gd name="T18" fmla="*/ 30 w 43"/>
                <a:gd name="T19" fmla="*/ 18 h 70"/>
                <a:gd name="T20" fmla="*/ 30 w 43"/>
                <a:gd name="T21" fmla="*/ 18 h 70"/>
                <a:gd name="T22" fmla="*/ 111 w 43"/>
                <a:gd name="T23" fmla="*/ 48 h 70"/>
                <a:gd name="T24" fmla="*/ 129 w 43"/>
                <a:gd name="T25" fmla="*/ 45 h 70"/>
                <a:gd name="T26" fmla="*/ 129 w 43"/>
                <a:gd name="T27" fmla="*/ 21 h 70"/>
                <a:gd name="T28" fmla="*/ 123 w 43"/>
                <a:gd name="T29" fmla="*/ 30 h 70"/>
                <a:gd name="T30" fmla="*/ 117 w 43"/>
                <a:gd name="T31" fmla="*/ 33 h 70"/>
                <a:gd name="T32" fmla="*/ 36 w 43"/>
                <a:gd name="T33" fmla="*/ 3 h 70"/>
                <a:gd name="T34" fmla="*/ 15 w 43"/>
                <a:gd name="T35" fmla="*/ 9 h 70"/>
                <a:gd name="T36" fmla="*/ 15 w 43"/>
                <a:gd name="T37" fmla="*/ 27 h 70"/>
                <a:gd name="T38" fmla="*/ 60 w 43"/>
                <a:gd name="T39" fmla="*/ 102 h 70"/>
                <a:gd name="T40" fmla="*/ 60 w 43"/>
                <a:gd name="T41" fmla="*/ 108 h 70"/>
                <a:gd name="T42" fmla="*/ 9 w 43"/>
                <a:gd name="T43" fmla="*/ 174 h 70"/>
                <a:gd name="T44" fmla="*/ 6 w 43"/>
                <a:gd name="T45" fmla="*/ 195 h 70"/>
                <a:gd name="T46" fmla="*/ 27 w 43"/>
                <a:gd name="T47" fmla="*/ 201 h 70"/>
                <a:gd name="T48" fmla="*/ 111 w 43"/>
                <a:gd name="T49" fmla="*/ 180 h 70"/>
                <a:gd name="T50" fmla="*/ 114 w 43"/>
                <a:gd name="T51" fmla="*/ 183 h 70"/>
                <a:gd name="T52" fmla="*/ 129 w 43"/>
                <a:gd name="T53" fmla="*/ 210 h 70"/>
                <a:gd name="T54" fmla="*/ 129 w 43"/>
                <a:gd name="T55" fmla="*/ 174 h 7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43"/>
                <a:gd name="T85" fmla="*/ 0 h 70"/>
                <a:gd name="T86" fmla="*/ 43 w 43"/>
                <a:gd name="T87" fmla="*/ 70 h 70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43" h="70">
                  <a:moveTo>
                    <a:pt x="43" y="58"/>
                  </a:moveTo>
                  <a:cubicBezTo>
                    <a:pt x="41" y="55"/>
                    <a:pt x="38" y="54"/>
                    <a:pt x="35" y="55"/>
                  </a:cubicBezTo>
                  <a:cubicBezTo>
                    <a:pt x="8" y="62"/>
                    <a:pt x="8" y="62"/>
                    <a:pt x="8" y="62"/>
                  </a:cubicBezTo>
                  <a:cubicBezTo>
                    <a:pt x="7" y="62"/>
                    <a:pt x="7" y="62"/>
                    <a:pt x="7" y="62"/>
                  </a:cubicBezTo>
                  <a:cubicBezTo>
                    <a:pt x="8" y="62"/>
                    <a:pt x="8" y="62"/>
                    <a:pt x="8" y="62"/>
                  </a:cubicBezTo>
                  <a:cubicBezTo>
                    <a:pt x="25" y="39"/>
                    <a:pt x="25" y="39"/>
                    <a:pt x="25" y="39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7" y="36"/>
                    <a:pt x="27" y="33"/>
                    <a:pt x="25" y="31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37" y="16"/>
                    <a:pt x="37" y="16"/>
                    <a:pt x="37" y="16"/>
                  </a:cubicBezTo>
                  <a:cubicBezTo>
                    <a:pt x="39" y="17"/>
                    <a:pt x="41" y="16"/>
                    <a:pt x="43" y="15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42" y="9"/>
                    <a:pt x="41" y="10"/>
                    <a:pt x="41" y="10"/>
                  </a:cubicBezTo>
                  <a:cubicBezTo>
                    <a:pt x="41" y="10"/>
                    <a:pt x="39" y="11"/>
                    <a:pt x="39" y="1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8" y="0"/>
                    <a:pt x="6" y="2"/>
                    <a:pt x="5" y="3"/>
                  </a:cubicBezTo>
                  <a:cubicBezTo>
                    <a:pt x="5" y="3"/>
                    <a:pt x="3" y="6"/>
                    <a:pt x="5" y="9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1" y="34"/>
                    <a:pt x="21" y="35"/>
                    <a:pt x="20" y="36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0" y="62"/>
                    <a:pt x="2" y="64"/>
                    <a:pt x="2" y="65"/>
                  </a:cubicBezTo>
                  <a:cubicBezTo>
                    <a:pt x="3" y="66"/>
                    <a:pt x="5" y="68"/>
                    <a:pt x="9" y="67"/>
                  </a:cubicBezTo>
                  <a:cubicBezTo>
                    <a:pt x="37" y="60"/>
                    <a:pt x="37" y="60"/>
                    <a:pt x="37" y="60"/>
                  </a:cubicBezTo>
                  <a:cubicBezTo>
                    <a:pt x="37" y="60"/>
                    <a:pt x="38" y="60"/>
                    <a:pt x="38" y="61"/>
                  </a:cubicBezTo>
                  <a:cubicBezTo>
                    <a:pt x="39" y="61"/>
                    <a:pt x="41" y="65"/>
                    <a:pt x="43" y="70"/>
                  </a:cubicBezTo>
                  <a:cubicBezTo>
                    <a:pt x="43" y="58"/>
                    <a:pt x="43" y="58"/>
                    <a:pt x="43" y="58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" name="Freeform 27">
              <a:extLst>
                <a:ext uri="{FF2B5EF4-FFF2-40B4-BE49-F238E27FC236}">
                  <a16:creationId xmlns:a16="http://schemas.microsoft.com/office/drawing/2014/main" id="{DCE8140E-94FE-4618-94EA-62FE9B0B30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29" y="1853"/>
              <a:ext cx="633" cy="369"/>
            </a:xfrm>
            <a:custGeom>
              <a:avLst/>
              <a:gdLst>
                <a:gd name="T0" fmla="*/ 621 w 212"/>
                <a:gd name="T1" fmla="*/ 213 h 123"/>
                <a:gd name="T2" fmla="*/ 564 w 212"/>
                <a:gd name="T3" fmla="*/ 216 h 123"/>
                <a:gd name="T4" fmla="*/ 137 w 212"/>
                <a:gd name="T5" fmla="*/ 207 h 123"/>
                <a:gd name="T6" fmla="*/ 24 w 212"/>
                <a:gd name="T7" fmla="*/ 93 h 123"/>
                <a:gd name="T8" fmla="*/ 87 w 212"/>
                <a:gd name="T9" fmla="*/ 24 h 123"/>
                <a:gd name="T10" fmla="*/ 158 w 212"/>
                <a:gd name="T11" fmla="*/ 72 h 123"/>
                <a:gd name="T12" fmla="*/ 102 w 212"/>
                <a:gd name="T13" fmla="*/ 132 h 123"/>
                <a:gd name="T14" fmla="*/ 84 w 212"/>
                <a:gd name="T15" fmla="*/ 102 h 123"/>
                <a:gd name="T16" fmla="*/ 72 w 212"/>
                <a:gd name="T17" fmla="*/ 90 h 123"/>
                <a:gd name="T18" fmla="*/ 60 w 212"/>
                <a:gd name="T19" fmla="*/ 105 h 123"/>
                <a:gd name="T20" fmla="*/ 102 w 212"/>
                <a:gd name="T21" fmla="*/ 156 h 123"/>
                <a:gd name="T22" fmla="*/ 182 w 212"/>
                <a:gd name="T23" fmla="*/ 75 h 123"/>
                <a:gd name="T24" fmla="*/ 87 w 212"/>
                <a:gd name="T25" fmla="*/ 0 h 123"/>
                <a:gd name="T26" fmla="*/ 0 w 212"/>
                <a:gd name="T27" fmla="*/ 93 h 123"/>
                <a:gd name="T28" fmla="*/ 134 w 212"/>
                <a:gd name="T29" fmla="*/ 228 h 123"/>
                <a:gd name="T30" fmla="*/ 164 w 212"/>
                <a:gd name="T31" fmla="*/ 282 h 123"/>
                <a:gd name="T32" fmla="*/ 102 w 212"/>
                <a:gd name="T33" fmla="*/ 321 h 123"/>
                <a:gd name="T34" fmla="*/ 87 w 212"/>
                <a:gd name="T35" fmla="*/ 333 h 123"/>
                <a:gd name="T36" fmla="*/ 99 w 212"/>
                <a:gd name="T37" fmla="*/ 345 h 123"/>
                <a:gd name="T38" fmla="*/ 352 w 212"/>
                <a:gd name="T39" fmla="*/ 357 h 123"/>
                <a:gd name="T40" fmla="*/ 570 w 212"/>
                <a:gd name="T41" fmla="*/ 366 h 123"/>
                <a:gd name="T42" fmla="*/ 585 w 212"/>
                <a:gd name="T43" fmla="*/ 357 h 123"/>
                <a:gd name="T44" fmla="*/ 573 w 212"/>
                <a:gd name="T45" fmla="*/ 342 h 123"/>
                <a:gd name="T46" fmla="*/ 478 w 212"/>
                <a:gd name="T47" fmla="*/ 279 h 123"/>
                <a:gd name="T48" fmla="*/ 567 w 212"/>
                <a:gd name="T49" fmla="*/ 240 h 123"/>
                <a:gd name="T50" fmla="*/ 633 w 212"/>
                <a:gd name="T51" fmla="*/ 228 h 123"/>
                <a:gd name="T52" fmla="*/ 352 w 212"/>
                <a:gd name="T53" fmla="*/ 333 h 123"/>
                <a:gd name="T54" fmla="*/ 194 w 212"/>
                <a:gd name="T55" fmla="*/ 330 h 123"/>
                <a:gd name="T56" fmla="*/ 188 w 212"/>
                <a:gd name="T57" fmla="*/ 285 h 123"/>
                <a:gd name="T58" fmla="*/ 197 w 212"/>
                <a:gd name="T59" fmla="*/ 240 h 123"/>
                <a:gd name="T60" fmla="*/ 451 w 212"/>
                <a:gd name="T61" fmla="*/ 246 h 123"/>
                <a:gd name="T62" fmla="*/ 439 w 212"/>
                <a:gd name="T63" fmla="*/ 336 h 123"/>
                <a:gd name="T64" fmla="*/ 90 w 212"/>
                <a:gd name="T65" fmla="*/ 333 h 12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2"/>
                <a:gd name="T100" fmla="*/ 0 h 123"/>
                <a:gd name="T101" fmla="*/ 212 w 212"/>
                <a:gd name="T102" fmla="*/ 123 h 12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2" h="123">
                  <a:moveTo>
                    <a:pt x="212" y="75"/>
                  </a:moveTo>
                  <a:cubicBezTo>
                    <a:pt x="212" y="73"/>
                    <a:pt x="211" y="71"/>
                    <a:pt x="208" y="71"/>
                  </a:cubicBezTo>
                  <a:cubicBezTo>
                    <a:pt x="208" y="71"/>
                    <a:pt x="208" y="71"/>
                    <a:pt x="208" y="71"/>
                  </a:cubicBezTo>
                  <a:cubicBezTo>
                    <a:pt x="189" y="72"/>
                    <a:pt x="189" y="72"/>
                    <a:pt x="189" y="72"/>
                  </a:cubicBezTo>
                  <a:cubicBezTo>
                    <a:pt x="162" y="74"/>
                    <a:pt x="130" y="76"/>
                    <a:pt x="100" y="75"/>
                  </a:cubicBezTo>
                  <a:cubicBezTo>
                    <a:pt x="81" y="74"/>
                    <a:pt x="63" y="72"/>
                    <a:pt x="46" y="69"/>
                  </a:cubicBezTo>
                  <a:cubicBezTo>
                    <a:pt x="22" y="63"/>
                    <a:pt x="9" y="52"/>
                    <a:pt x="8" y="35"/>
                  </a:cubicBezTo>
                  <a:cubicBezTo>
                    <a:pt x="8" y="34"/>
                    <a:pt x="8" y="32"/>
                    <a:pt x="8" y="31"/>
                  </a:cubicBezTo>
                  <a:cubicBezTo>
                    <a:pt x="8" y="23"/>
                    <a:pt x="11" y="17"/>
                    <a:pt x="16" y="13"/>
                  </a:cubicBezTo>
                  <a:cubicBezTo>
                    <a:pt x="19" y="9"/>
                    <a:pt x="24" y="8"/>
                    <a:pt x="29" y="8"/>
                  </a:cubicBezTo>
                  <a:cubicBezTo>
                    <a:pt x="31" y="8"/>
                    <a:pt x="33" y="9"/>
                    <a:pt x="35" y="9"/>
                  </a:cubicBezTo>
                  <a:cubicBezTo>
                    <a:pt x="44" y="11"/>
                    <a:pt x="53" y="16"/>
                    <a:pt x="53" y="24"/>
                  </a:cubicBezTo>
                  <a:cubicBezTo>
                    <a:pt x="53" y="25"/>
                    <a:pt x="53" y="25"/>
                    <a:pt x="53" y="26"/>
                  </a:cubicBezTo>
                  <a:cubicBezTo>
                    <a:pt x="51" y="35"/>
                    <a:pt x="40" y="44"/>
                    <a:pt x="34" y="44"/>
                  </a:cubicBezTo>
                  <a:cubicBezTo>
                    <a:pt x="34" y="44"/>
                    <a:pt x="34" y="44"/>
                    <a:pt x="34" y="44"/>
                  </a:cubicBezTo>
                  <a:cubicBezTo>
                    <a:pt x="30" y="44"/>
                    <a:pt x="28" y="41"/>
                    <a:pt x="28" y="34"/>
                  </a:cubicBezTo>
                  <a:cubicBezTo>
                    <a:pt x="28" y="32"/>
                    <a:pt x="26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2" y="31"/>
                    <a:pt x="20" y="32"/>
                    <a:pt x="20" y="34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20" y="49"/>
                    <a:pt x="30" y="52"/>
                    <a:pt x="33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45" y="52"/>
                    <a:pt x="59" y="40"/>
                    <a:pt x="61" y="27"/>
                  </a:cubicBezTo>
                  <a:cubicBezTo>
                    <a:pt x="61" y="27"/>
                    <a:pt x="61" y="26"/>
                    <a:pt x="61" y="25"/>
                  </a:cubicBezTo>
                  <a:cubicBezTo>
                    <a:pt x="61" y="18"/>
                    <a:pt x="58" y="6"/>
                    <a:pt x="37" y="1"/>
                  </a:cubicBezTo>
                  <a:cubicBezTo>
                    <a:pt x="34" y="1"/>
                    <a:pt x="32" y="0"/>
                    <a:pt x="29" y="0"/>
                  </a:cubicBezTo>
                  <a:cubicBezTo>
                    <a:pt x="22" y="0"/>
                    <a:pt x="16" y="2"/>
                    <a:pt x="10" y="6"/>
                  </a:cubicBezTo>
                  <a:cubicBezTo>
                    <a:pt x="4" y="12"/>
                    <a:pt x="0" y="21"/>
                    <a:pt x="0" y="31"/>
                  </a:cubicBezTo>
                  <a:cubicBezTo>
                    <a:pt x="0" y="33"/>
                    <a:pt x="0" y="34"/>
                    <a:pt x="0" y="36"/>
                  </a:cubicBezTo>
                  <a:cubicBezTo>
                    <a:pt x="2" y="57"/>
                    <a:pt x="17" y="70"/>
                    <a:pt x="45" y="76"/>
                  </a:cubicBezTo>
                  <a:cubicBezTo>
                    <a:pt x="49" y="77"/>
                    <a:pt x="53" y="78"/>
                    <a:pt x="58" y="79"/>
                  </a:cubicBezTo>
                  <a:cubicBezTo>
                    <a:pt x="56" y="84"/>
                    <a:pt x="55" y="89"/>
                    <a:pt x="55" y="94"/>
                  </a:cubicBezTo>
                  <a:cubicBezTo>
                    <a:pt x="55" y="99"/>
                    <a:pt x="55" y="104"/>
                    <a:pt x="57" y="109"/>
                  </a:cubicBezTo>
                  <a:cubicBezTo>
                    <a:pt x="49" y="109"/>
                    <a:pt x="41" y="108"/>
                    <a:pt x="34" y="107"/>
                  </a:cubicBezTo>
                  <a:cubicBezTo>
                    <a:pt x="33" y="107"/>
                    <a:pt x="33" y="107"/>
                    <a:pt x="33" y="107"/>
                  </a:cubicBezTo>
                  <a:cubicBezTo>
                    <a:pt x="31" y="107"/>
                    <a:pt x="29" y="109"/>
                    <a:pt x="29" y="111"/>
                  </a:cubicBezTo>
                  <a:cubicBezTo>
                    <a:pt x="29" y="111"/>
                    <a:pt x="29" y="111"/>
                    <a:pt x="29" y="111"/>
                  </a:cubicBezTo>
                  <a:cubicBezTo>
                    <a:pt x="29" y="113"/>
                    <a:pt x="31" y="115"/>
                    <a:pt x="33" y="115"/>
                  </a:cubicBezTo>
                  <a:cubicBezTo>
                    <a:pt x="51" y="117"/>
                    <a:pt x="69" y="118"/>
                    <a:pt x="87" y="119"/>
                  </a:cubicBezTo>
                  <a:cubicBezTo>
                    <a:pt x="97" y="119"/>
                    <a:pt x="108" y="119"/>
                    <a:pt x="118" y="119"/>
                  </a:cubicBezTo>
                  <a:cubicBezTo>
                    <a:pt x="128" y="120"/>
                    <a:pt x="139" y="120"/>
                    <a:pt x="149" y="120"/>
                  </a:cubicBezTo>
                  <a:cubicBezTo>
                    <a:pt x="163" y="121"/>
                    <a:pt x="178" y="121"/>
                    <a:pt x="191" y="122"/>
                  </a:cubicBezTo>
                  <a:cubicBezTo>
                    <a:pt x="192" y="122"/>
                    <a:pt x="192" y="122"/>
                    <a:pt x="192" y="122"/>
                  </a:cubicBezTo>
                  <a:cubicBezTo>
                    <a:pt x="194" y="123"/>
                    <a:pt x="195" y="121"/>
                    <a:pt x="196" y="119"/>
                  </a:cubicBezTo>
                  <a:cubicBezTo>
                    <a:pt x="196" y="119"/>
                    <a:pt x="196" y="119"/>
                    <a:pt x="196" y="119"/>
                  </a:cubicBezTo>
                  <a:cubicBezTo>
                    <a:pt x="196" y="116"/>
                    <a:pt x="194" y="115"/>
                    <a:pt x="192" y="114"/>
                  </a:cubicBezTo>
                  <a:cubicBezTo>
                    <a:pt x="180" y="114"/>
                    <a:pt x="168" y="113"/>
                    <a:pt x="156" y="112"/>
                  </a:cubicBezTo>
                  <a:cubicBezTo>
                    <a:pt x="158" y="107"/>
                    <a:pt x="159" y="100"/>
                    <a:pt x="160" y="93"/>
                  </a:cubicBezTo>
                  <a:cubicBezTo>
                    <a:pt x="160" y="90"/>
                    <a:pt x="159" y="86"/>
                    <a:pt x="159" y="82"/>
                  </a:cubicBezTo>
                  <a:cubicBezTo>
                    <a:pt x="169" y="82"/>
                    <a:pt x="180" y="81"/>
                    <a:pt x="190" y="80"/>
                  </a:cubicBezTo>
                  <a:cubicBezTo>
                    <a:pt x="209" y="79"/>
                    <a:pt x="209" y="79"/>
                    <a:pt x="209" y="79"/>
                  </a:cubicBezTo>
                  <a:cubicBezTo>
                    <a:pt x="211" y="79"/>
                    <a:pt x="212" y="78"/>
                    <a:pt x="212" y="76"/>
                  </a:cubicBezTo>
                  <a:lnTo>
                    <a:pt x="212" y="75"/>
                  </a:lnTo>
                  <a:close/>
                  <a:moveTo>
                    <a:pt x="118" y="111"/>
                  </a:moveTo>
                  <a:cubicBezTo>
                    <a:pt x="108" y="111"/>
                    <a:pt x="98" y="111"/>
                    <a:pt x="87" y="111"/>
                  </a:cubicBezTo>
                  <a:cubicBezTo>
                    <a:pt x="80" y="110"/>
                    <a:pt x="73" y="110"/>
                    <a:pt x="65" y="110"/>
                  </a:cubicBezTo>
                  <a:cubicBezTo>
                    <a:pt x="65" y="109"/>
                    <a:pt x="65" y="109"/>
                    <a:pt x="65" y="109"/>
                  </a:cubicBezTo>
                  <a:cubicBezTo>
                    <a:pt x="63" y="105"/>
                    <a:pt x="63" y="100"/>
                    <a:pt x="63" y="95"/>
                  </a:cubicBezTo>
                  <a:cubicBezTo>
                    <a:pt x="63" y="89"/>
                    <a:pt x="64" y="84"/>
                    <a:pt x="66" y="80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77" y="82"/>
                    <a:pt x="89" y="82"/>
                    <a:pt x="100" y="83"/>
                  </a:cubicBezTo>
                  <a:cubicBezTo>
                    <a:pt x="117" y="83"/>
                    <a:pt x="134" y="83"/>
                    <a:pt x="151" y="82"/>
                  </a:cubicBezTo>
                  <a:cubicBezTo>
                    <a:pt x="151" y="86"/>
                    <a:pt x="152" y="90"/>
                    <a:pt x="152" y="93"/>
                  </a:cubicBezTo>
                  <a:cubicBezTo>
                    <a:pt x="151" y="100"/>
                    <a:pt x="150" y="107"/>
                    <a:pt x="147" y="112"/>
                  </a:cubicBezTo>
                  <a:cubicBezTo>
                    <a:pt x="137" y="112"/>
                    <a:pt x="128" y="112"/>
                    <a:pt x="118" y="111"/>
                  </a:cubicBezTo>
                  <a:close/>
                  <a:moveTo>
                    <a:pt x="30" y="111"/>
                  </a:moveTo>
                  <a:cubicBezTo>
                    <a:pt x="30" y="111"/>
                    <a:pt x="30" y="111"/>
                    <a:pt x="30" y="111"/>
                  </a:cubicBezTo>
                </a:path>
              </a:pathLst>
            </a:custGeom>
            <a:solidFill>
              <a:srgbClr val="64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" name="Freeform 28">
              <a:extLst>
                <a:ext uri="{FF2B5EF4-FFF2-40B4-BE49-F238E27FC236}">
                  <a16:creationId xmlns:a16="http://schemas.microsoft.com/office/drawing/2014/main" id="{D33A4993-C419-49E9-ABF7-BACAA12528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4" y="1733"/>
              <a:ext cx="278" cy="351"/>
            </a:xfrm>
            <a:custGeom>
              <a:avLst/>
              <a:gdLst>
                <a:gd name="T0" fmla="*/ 269 w 93"/>
                <a:gd name="T1" fmla="*/ 225 h 117"/>
                <a:gd name="T2" fmla="*/ 272 w 93"/>
                <a:gd name="T3" fmla="*/ 69 h 117"/>
                <a:gd name="T4" fmla="*/ 191 w 93"/>
                <a:gd name="T5" fmla="*/ 33 h 117"/>
                <a:gd name="T6" fmla="*/ 78 w 93"/>
                <a:gd name="T7" fmla="*/ 27 h 117"/>
                <a:gd name="T8" fmla="*/ 12 w 93"/>
                <a:gd name="T9" fmla="*/ 90 h 117"/>
                <a:gd name="T10" fmla="*/ 9 w 93"/>
                <a:gd name="T11" fmla="*/ 264 h 117"/>
                <a:gd name="T12" fmla="*/ 87 w 93"/>
                <a:gd name="T13" fmla="*/ 345 h 117"/>
                <a:gd name="T14" fmla="*/ 203 w 93"/>
                <a:gd name="T15" fmla="*/ 348 h 117"/>
                <a:gd name="T16" fmla="*/ 269 w 93"/>
                <a:gd name="T17" fmla="*/ 225 h 1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3"/>
                <a:gd name="T28" fmla="*/ 0 h 117"/>
                <a:gd name="T29" fmla="*/ 93 w 93"/>
                <a:gd name="T30" fmla="*/ 117 h 1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3" h="117">
                  <a:moveTo>
                    <a:pt x="90" y="75"/>
                  </a:moveTo>
                  <a:cubicBezTo>
                    <a:pt x="90" y="58"/>
                    <a:pt x="93" y="39"/>
                    <a:pt x="91" y="23"/>
                  </a:cubicBezTo>
                  <a:cubicBezTo>
                    <a:pt x="88" y="0"/>
                    <a:pt x="72" y="10"/>
                    <a:pt x="64" y="11"/>
                  </a:cubicBezTo>
                  <a:cubicBezTo>
                    <a:pt x="51" y="11"/>
                    <a:pt x="38" y="9"/>
                    <a:pt x="26" y="9"/>
                  </a:cubicBezTo>
                  <a:cubicBezTo>
                    <a:pt x="16" y="9"/>
                    <a:pt x="7" y="0"/>
                    <a:pt x="4" y="30"/>
                  </a:cubicBezTo>
                  <a:cubicBezTo>
                    <a:pt x="1" y="48"/>
                    <a:pt x="0" y="70"/>
                    <a:pt x="3" y="88"/>
                  </a:cubicBezTo>
                  <a:cubicBezTo>
                    <a:pt x="6" y="115"/>
                    <a:pt x="18" y="115"/>
                    <a:pt x="29" y="115"/>
                  </a:cubicBezTo>
                  <a:cubicBezTo>
                    <a:pt x="42" y="115"/>
                    <a:pt x="55" y="116"/>
                    <a:pt x="68" y="116"/>
                  </a:cubicBezTo>
                  <a:cubicBezTo>
                    <a:pt x="83" y="117"/>
                    <a:pt x="89" y="112"/>
                    <a:pt x="90" y="75"/>
                  </a:cubicBezTo>
                </a:path>
              </a:pathLst>
            </a:cu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5" name="Freeform 29">
              <a:extLst>
                <a:ext uri="{FF2B5EF4-FFF2-40B4-BE49-F238E27FC236}">
                  <a16:creationId xmlns:a16="http://schemas.microsoft.com/office/drawing/2014/main" id="{45E449DA-79B3-4DF0-AF0A-8B84077CA9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0" y="1646"/>
              <a:ext cx="123" cy="123"/>
            </a:xfrm>
            <a:custGeom>
              <a:avLst/>
              <a:gdLst>
                <a:gd name="T0" fmla="*/ 51 w 41"/>
                <a:gd name="T1" fmla="*/ 9 h 41"/>
                <a:gd name="T2" fmla="*/ 0 w 41"/>
                <a:gd name="T3" fmla="*/ 105 h 41"/>
                <a:gd name="T4" fmla="*/ 6 w 41"/>
                <a:gd name="T5" fmla="*/ 111 h 41"/>
                <a:gd name="T6" fmla="*/ 12 w 41"/>
                <a:gd name="T7" fmla="*/ 105 h 41"/>
                <a:gd name="T8" fmla="*/ 54 w 41"/>
                <a:gd name="T9" fmla="*/ 18 h 41"/>
                <a:gd name="T10" fmla="*/ 102 w 41"/>
                <a:gd name="T11" fmla="*/ 24 h 41"/>
                <a:gd name="T12" fmla="*/ 105 w 41"/>
                <a:gd name="T13" fmla="*/ 60 h 41"/>
                <a:gd name="T14" fmla="*/ 42 w 41"/>
                <a:gd name="T15" fmla="*/ 99 h 41"/>
                <a:gd name="T16" fmla="*/ 12 w 41"/>
                <a:gd name="T17" fmla="*/ 111 h 41"/>
                <a:gd name="T18" fmla="*/ 9 w 41"/>
                <a:gd name="T19" fmla="*/ 120 h 41"/>
                <a:gd name="T20" fmla="*/ 15 w 41"/>
                <a:gd name="T21" fmla="*/ 123 h 41"/>
                <a:gd name="T22" fmla="*/ 45 w 41"/>
                <a:gd name="T23" fmla="*/ 111 h 41"/>
                <a:gd name="T24" fmla="*/ 117 w 41"/>
                <a:gd name="T25" fmla="*/ 66 h 41"/>
                <a:gd name="T26" fmla="*/ 108 w 41"/>
                <a:gd name="T27" fmla="*/ 15 h 41"/>
                <a:gd name="T28" fmla="*/ 51 w 41"/>
                <a:gd name="T29" fmla="*/ 9 h 4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1"/>
                <a:gd name="T46" fmla="*/ 0 h 41"/>
                <a:gd name="T47" fmla="*/ 41 w 41"/>
                <a:gd name="T48" fmla="*/ 41 h 4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1" h="41">
                  <a:moveTo>
                    <a:pt x="17" y="3"/>
                  </a:moveTo>
                  <a:cubicBezTo>
                    <a:pt x="5" y="7"/>
                    <a:pt x="0" y="25"/>
                    <a:pt x="0" y="35"/>
                  </a:cubicBezTo>
                  <a:cubicBezTo>
                    <a:pt x="1" y="36"/>
                    <a:pt x="1" y="37"/>
                    <a:pt x="2" y="37"/>
                  </a:cubicBezTo>
                  <a:cubicBezTo>
                    <a:pt x="3" y="37"/>
                    <a:pt x="4" y="36"/>
                    <a:pt x="4" y="35"/>
                  </a:cubicBezTo>
                  <a:cubicBezTo>
                    <a:pt x="4" y="25"/>
                    <a:pt x="9" y="9"/>
                    <a:pt x="18" y="6"/>
                  </a:cubicBezTo>
                  <a:cubicBezTo>
                    <a:pt x="24" y="4"/>
                    <a:pt x="30" y="4"/>
                    <a:pt x="34" y="8"/>
                  </a:cubicBezTo>
                  <a:cubicBezTo>
                    <a:pt x="37" y="11"/>
                    <a:pt x="37" y="15"/>
                    <a:pt x="35" y="20"/>
                  </a:cubicBezTo>
                  <a:cubicBezTo>
                    <a:pt x="33" y="27"/>
                    <a:pt x="23" y="30"/>
                    <a:pt x="14" y="33"/>
                  </a:cubicBezTo>
                  <a:cubicBezTo>
                    <a:pt x="10" y="35"/>
                    <a:pt x="6" y="36"/>
                    <a:pt x="4" y="37"/>
                  </a:cubicBezTo>
                  <a:cubicBezTo>
                    <a:pt x="3" y="38"/>
                    <a:pt x="2" y="39"/>
                    <a:pt x="3" y="40"/>
                  </a:cubicBezTo>
                  <a:cubicBezTo>
                    <a:pt x="3" y="41"/>
                    <a:pt x="4" y="41"/>
                    <a:pt x="5" y="41"/>
                  </a:cubicBezTo>
                  <a:cubicBezTo>
                    <a:pt x="8" y="39"/>
                    <a:pt x="11" y="38"/>
                    <a:pt x="15" y="37"/>
                  </a:cubicBezTo>
                  <a:cubicBezTo>
                    <a:pt x="25" y="34"/>
                    <a:pt x="36" y="30"/>
                    <a:pt x="39" y="22"/>
                  </a:cubicBezTo>
                  <a:cubicBezTo>
                    <a:pt x="41" y="15"/>
                    <a:pt x="40" y="9"/>
                    <a:pt x="36" y="5"/>
                  </a:cubicBezTo>
                  <a:cubicBezTo>
                    <a:pt x="32" y="1"/>
                    <a:pt x="24" y="0"/>
                    <a:pt x="17" y="3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6" name="Freeform 30">
              <a:extLst>
                <a:ext uri="{FF2B5EF4-FFF2-40B4-BE49-F238E27FC236}">
                  <a16:creationId xmlns:a16="http://schemas.microsoft.com/office/drawing/2014/main" id="{79DAF490-7306-4EB2-A180-5BBEC78D16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77" y="1649"/>
              <a:ext cx="104" cy="120"/>
            </a:xfrm>
            <a:custGeom>
              <a:avLst/>
              <a:gdLst>
                <a:gd name="T0" fmla="*/ 24 w 35"/>
                <a:gd name="T1" fmla="*/ 6 h 40"/>
                <a:gd name="T2" fmla="*/ 3 w 35"/>
                <a:gd name="T3" fmla="*/ 45 h 40"/>
                <a:gd name="T4" fmla="*/ 3 w 35"/>
                <a:gd name="T5" fmla="*/ 45 h 40"/>
                <a:gd name="T6" fmla="*/ 89 w 35"/>
                <a:gd name="T7" fmla="*/ 114 h 40"/>
                <a:gd name="T8" fmla="*/ 92 w 35"/>
                <a:gd name="T9" fmla="*/ 117 h 40"/>
                <a:gd name="T10" fmla="*/ 98 w 35"/>
                <a:gd name="T11" fmla="*/ 120 h 40"/>
                <a:gd name="T12" fmla="*/ 101 w 35"/>
                <a:gd name="T13" fmla="*/ 114 h 40"/>
                <a:gd name="T14" fmla="*/ 104 w 35"/>
                <a:gd name="T15" fmla="*/ 111 h 40"/>
                <a:gd name="T16" fmla="*/ 104 w 35"/>
                <a:gd name="T17" fmla="*/ 111 h 40"/>
                <a:gd name="T18" fmla="*/ 101 w 35"/>
                <a:gd name="T19" fmla="*/ 105 h 40"/>
                <a:gd name="T20" fmla="*/ 98 w 35"/>
                <a:gd name="T21" fmla="*/ 105 h 40"/>
                <a:gd name="T22" fmla="*/ 95 w 35"/>
                <a:gd name="T23" fmla="*/ 81 h 40"/>
                <a:gd name="T24" fmla="*/ 77 w 35"/>
                <a:gd name="T25" fmla="*/ 24 h 40"/>
                <a:gd name="T26" fmla="*/ 24 w 35"/>
                <a:gd name="T27" fmla="*/ 6 h 40"/>
                <a:gd name="T28" fmla="*/ 12 w 35"/>
                <a:gd name="T29" fmla="*/ 45 h 40"/>
                <a:gd name="T30" fmla="*/ 12 w 35"/>
                <a:gd name="T31" fmla="*/ 45 h 40"/>
                <a:gd name="T32" fmla="*/ 27 w 35"/>
                <a:gd name="T33" fmla="*/ 18 h 40"/>
                <a:gd name="T34" fmla="*/ 71 w 35"/>
                <a:gd name="T35" fmla="*/ 30 h 40"/>
                <a:gd name="T36" fmla="*/ 83 w 35"/>
                <a:gd name="T37" fmla="*/ 81 h 40"/>
                <a:gd name="T38" fmla="*/ 86 w 35"/>
                <a:gd name="T39" fmla="*/ 99 h 40"/>
                <a:gd name="T40" fmla="*/ 12 w 35"/>
                <a:gd name="T41" fmla="*/ 45 h 4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5"/>
                <a:gd name="T64" fmla="*/ 0 h 40"/>
                <a:gd name="T65" fmla="*/ 35 w 35"/>
                <a:gd name="T66" fmla="*/ 40 h 4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5" h="40">
                  <a:moveTo>
                    <a:pt x="8" y="2"/>
                  </a:moveTo>
                  <a:cubicBezTo>
                    <a:pt x="5" y="3"/>
                    <a:pt x="1" y="6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0" y="27"/>
                    <a:pt x="15" y="33"/>
                    <a:pt x="30" y="38"/>
                  </a:cubicBezTo>
                  <a:cubicBezTo>
                    <a:pt x="31" y="39"/>
                    <a:pt x="31" y="39"/>
                    <a:pt x="31" y="39"/>
                  </a:cubicBezTo>
                  <a:cubicBezTo>
                    <a:pt x="31" y="40"/>
                    <a:pt x="32" y="40"/>
                    <a:pt x="33" y="40"/>
                  </a:cubicBezTo>
                  <a:cubicBezTo>
                    <a:pt x="34" y="39"/>
                    <a:pt x="34" y="39"/>
                    <a:pt x="34" y="38"/>
                  </a:cubicBezTo>
                  <a:cubicBezTo>
                    <a:pt x="35" y="38"/>
                    <a:pt x="35" y="38"/>
                    <a:pt x="35" y="37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6"/>
                    <a:pt x="35" y="35"/>
                    <a:pt x="34" y="35"/>
                  </a:cubicBezTo>
                  <a:cubicBezTo>
                    <a:pt x="33" y="35"/>
                    <a:pt x="33" y="35"/>
                    <a:pt x="33" y="35"/>
                  </a:cubicBezTo>
                  <a:cubicBezTo>
                    <a:pt x="33" y="32"/>
                    <a:pt x="32" y="30"/>
                    <a:pt x="32" y="27"/>
                  </a:cubicBezTo>
                  <a:cubicBezTo>
                    <a:pt x="31" y="19"/>
                    <a:pt x="30" y="11"/>
                    <a:pt x="26" y="8"/>
                  </a:cubicBezTo>
                  <a:cubicBezTo>
                    <a:pt x="21" y="2"/>
                    <a:pt x="13" y="0"/>
                    <a:pt x="8" y="2"/>
                  </a:cubicBezTo>
                  <a:close/>
                  <a:moveTo>
                    <a:pt x="4" y="15"/>
                  </a:moveTo>
                  <a:cubicBezTo>
                    <a:pt x="4" y="15"/>
                    <a:pt x="4" y="15"/>
                    <a:pt x="4" y="15"/>
                  </a:cubicBezTo>
                  <a:cubicBezTo>
                    <a:pt x="4" y="11"/>
                    <a:pt x="6" y="7"/>
                    <a:pt x="9" y="6"/>
                  </a:cubicBezTo>
                  <a:cubicBezTo>
                    <a:pt x="13" y="4"/>
                    <a:pt x="19" y="6"/>
                    <a:pt x="24" y="10"/>
                  </a:cubicBezTo>
                  <a:cubicBezTo>
                    <a:pt x="26" y="13"/>
                    <a:pt x="27" y="21"/>
                    <a:pt x="28" y="27"/>
                  </a:cubicBezTo>
                  <a:cubicBezTo>
                    <a:pt x="29" y="29"/>
                    <a:pt x="29" y="31"/>
                    <a:pt x="29" y="33"/>
                  </a:cubicBezTo>
                  <a:cubicBezTo>
                    <a:pt x="16" y="29"/>
                    <a:pt x="4" y="24"/>
                    <a:pt x="4" y="15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7" name="Freeform 31">
              <a:extLst>
                <a:ext uri="{FF2B5EF4-FFF2-40B4-BE49-F238E27FC236}">
                  <a16:creationId xmlns:a16="http://schemas.microsoft.com/office/drawing/2014/main" id="{2DABA80E-9D6F-47A5-99D3-0603E43143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1895"/>
              <a:ext cx="266" cy="42"/>
            </a:xfrm>
            <a:custGeom>
              <a:avLst/>
              <a:gdLst>
                <a:gd name="T0" fmla="*/ 3 w 89"/>
                <a:gd name="T1" fmla="*/ 0 h 14"/>
                <a:gd name="T2" fmla="*/ 0 w 89"/>
                <a:gd name="T3" fmla="*/ 12 h 14"/>
                <a:gd name="T4" fmla="*/ 266 w 89"/>
                <a:gd name="T5" fmla="*/ 36 h 14"/>
                <a:gd name="T6" fmla="*/ 266 w 89"/>
                <a:gd name="T7" fmla="*/ 24 h 14"/>
                <a:gd name="T8" fmla="*/ 3 w 89"/>
                <a:gd name="T9" fmla="*/ 0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9"/>
                <a:gd name="T16" fmla="*/ 0 h 14"/>
                <a:gd name="T17" fmla="*/ 89 w 89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9" h="14">
                  <a:moveTo>
                    <a:pt x="1" y="0"/>
                  </a:moveTo>
                  <a:cubicBezTo>
                    <a:pt x="1" y="1"/>
                    <a:pt x="0" y="2"/>
                    <a:pt x="0" y="4"/>
                  </a:cubicBezTo>
                  <a:cubicBezTo>
                    <a:pt x="26" y="12"/>
                    <a:pt x="57" y="14"/>
                    <a:pt x="89" y="12"/>
                  </a:cubicBezTo>
                  <a:cubicBezTo>
                    <a:pt x="89" y="11"/>
                    <a:pt x="89" y="9"/>
                    <a:pt x="89" y="8"/>
                  </a:cubicBezTo>
                  <a:cubicBezTo>
                    <a:pt x="57" y="11"/>
                    <a:pt x="26" y="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8" name="Freeform 32">
              <a:extLst>
                <a:ext uri="{FF2B5EF4-FFF2-40B4-BE49-F238E27FC236}">
                  <a16:creationId xmlns:a16="http://schemas.microsoft.com/office/drawing/2014/main" id="{6B05B191-E95F-42D7-804A-CEE61768C1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1943"/>
              <a:ext cx="266" cy="36"/>
            </a:xfrm>
            <a:custGeom>
              <a:avLst/>
              <a:gdLst>
                <a:gd name="T0" fmla="*/ 72 w 89"/>
                <a:gd name="T1" fmla="*/ 15 h 12"/>
                <a:gd name="T2" fmla="*/ 27 w 89"/>
                <a:gd name="T3" fmla="*/ 6 h 12"/>
                <a:gd name="T4" fmla="*/ 0 w 89"/>
                <a:gd name="T5" fmla="*/ 0 h 12"/>
                <a:gd name="T6" fmla="*/ 0 w 89"/>
                <a:gd name="T7" fmla="*/ 12 h 12"/>
                <a:gd name="T8" fmla="*/ 24 w 89"/>
                <a:gd name="T9" fmla="*/ 18 h 12"/>
                <a:gd name="T10" fmla="*/ 69 w 89"/>
                <a:gd name="T11" fmla="*/ 27 h 12"/>
                <a:gd name="T12" fmla="*/ 263 w 89"/>
                <a:gd name="T13" fmla="*/ 33 h 12"/>
                <a:gd name="T14" fmla="*/ 266 w 89"/>
                <a:gd name="T15" fmla="*/ 21 h 12"/>
                <a:gd name="T16" fmla="*/ 72 w 89"/>
                <a:gd name="T17" fmla="*/ 15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9"/>
                <a:gd name="T28" fmla="*/ 0 h 12"/>
                <a:gd name="T29" fmla="*/ 89 w 89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9" h="12">
                  <a:moveTo>
                    <a:pt x="24" y="5"/>
                  </a:moveTo>
                  <a:cubicBezTo>
                    <a:pt x="19" y="4"/>
                    <a:pt x="14" y="3"/>
                    <a:pt x="9" y="2"/>
                  </a:cubicBezTo>
                  <a:cubicBezTo>
                    <a:pt x="6" y="1"/>
                    <a:pt x="3" y="1"/>
                    <a:pt x="0" y="0"/>
                  </a:cubicBezTo>
                  <a:cubicBezTo>
                    <a:pt x="0" y="1"/>
                    <a:pt x="0" y="2"/>
                    <a:pt x="0" y="4"/>
                  </a:cubicBezTo>
                  <a:cubicBezTo>
                    <a:pt x="3" y="4"/>
                    <a:pt x="6" y="5"/>
                    <a:pt x="8" y="6"/>
                  </a:cubicBezTo>
                  <a:cubicBezTo>
                    <a:pt x="13" y="7"/>
                    <a:pt x="18" y="8"/>
                    <a:pt x="23" y="9"/>
                  </a:cubicBezTo>
                  <a:cubicBezTo>
                    <a:pt x="45" y="12"/>
                    <a:pt x="67" y="12"/>
                    <a:pt x="88" y="11"/>
                  </a:cubicBezTo>
                  <a:cubicBezTo>
                    <a:pt x="89" y="9"/>
                    <a:pt x="89" y="8"/>
                    <a:pt x="89" y="7"/>
                  </a:cubicBezTo>
                  <a:cubicBezTo>
                    <a:pt x="67" y="8"/>
                    <a:pt x="45" y="9"/>
                    <a:pt x="24" y="5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9" name="Freeform 33">
              <a:extLst>
                <a:ext uri="{FF2B5EF4-FFF2-40B4-BE49-F238E27FC236}">
                  <a16:creationId xmlns:a16="http://schemas.microsoft.com/office/drawing/2014/main" id="{199F01AE-A749-4E02-9EED-F8CAB38D0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3" y="1763"/>
              <a:ext cx="15" cy="315"/>
            </a:xfrm>
            <a:custGeom>
              <a:avLst/>
              <a:gdLst>
                <a:gd name="T0" fmla="*/ 12 w 5"/>
                <a:gd name="T1" fmla="*/ 177 h 105"/>
                <a:gd name="T2" fmla="*/ 15 w 5"/>
                <a:gd name="T3" fmla="*/ 0 h 105"/>
                <a:gd name="T4" fmla="*/ 3 w 5"/>
                <a:gd name="T5" fmla="*/ 0 h 105"/>
                <a:gd name="T6" fmla="*/ 3 w 5"/>
                <a:gd name="T7" fmla="*/ 177 h 105"/>
                <a:gd name="T8" fmla="*/ 3 w 5"/>
                <a:gd name="T9" fmla="*/ 315 h 105"/>
                <a:gd name="T10" fmla="*/ 15 w 5"/>
                <a:gd name="T11" fmla="*/ 315 h 105"/>
                <a:gd name="T12" fmla="*/ 12 w 5"/>
                <a:gd name="T13" fmla="*/ 177 h 10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"/>
                <a:gd name="T22" fmla="*/ 0 h 105"/>
                <a:gd name="T23" fmla="*/ 5 w 5"/>
                <a:gd name="T24" fmla="*/ 105 h 10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" h="105">
                  <a:moveTo>
                    <a:pt x="4" y="59"/>
                  </a:moveTo>
                  <a:cubicBezTo>
                    <a:pt x="4" y="40"/>
                    <a:pt x="4" y="20"/>
                    <a:pt x="5" y="0"/>
                  </a:cubicBezTo>
                  <a:cubicBezTo>
                    <a:pt x="4" y="0"/>
                    <a:pt x="3" y="0"/>
                    <a:pt x="1" y="0"/>
                  </a:cubicBezTo>
                  <a:cubicBezTo>
                    <a:pt x="0" y="19"/>
                    <a:pt x="0" y="40"/>
                    <a:pt x="1" y="59"/>
                  </a:cubicBezTo>
                  <a:cubicBezTo>
                    <a:pt x="1" y="74"/>
                    <a:pt x="1" y="90"/>
                    <a:pt x="1" y="105"/>
                  </a:cubicBezTo>
                  <a:cubicBezTo>
                    <a:pt x="2" y="105"/>
                    <a:pt x="3" y="105"/>
                    <a:pt x="5" y="105"/>
                  </a:cubicBezTo>
                  <a:cubicBezTo>
                    <a:pt x="5" y="90"/>
                    <a:pt x="5" y="74"/>
                    <a:pt x="4" y="59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0" name="Oval 34">
              <a:extLst>
                <a:ext uri="{FF2B5EF4-FFF2-40B4-BE49-F238E27FC236}">
                  <a16:creationId xmlns:a16="http://schemas.microsoft.com/office/drawing/2014/main" id="{ADE2AA51-63F6-4896-9F73-0359E7F073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54" y="1745"/>
              <a:ext cx="33" cy="30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1" name="Freeform 35">
              <a:extLst>
                <a:ext uri="{FF2B5EF4-FFF2-40B4-BE49-F238E27FC236}">
                  <a16:creationId xmlns:a16="http://schemas.microsoft.com/office/drawing/2014/main" id="{5D7B93D1-14AF-4C93-9752-23275ED9D0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9" y="1757"/>
              <a:ext cx="83" cy="81"/>
            </a:xfrm>
            <a:custGeom>
              <a:avLst/>
              <a:gdLst>
                <a:gd name="T0" fmla="*/ 74 w 28"/>
                <a:gd name="T1" fmla="*/ 0 h 27"/>
                <a:gd name="T2" fmla="*/ 71 w 28"/>
                <a:gd name="T3" fmla="*/ 6 h 27"/>
                <a:gd name="T4" fmla="*/ 53 w 28"/>
                <a:gd name="T5" fmla="*/ 63 h 27"/>
                <a:gd name="T6" fmla="*/ 33 w 28"/>
                <a:gd name="T7" fmla="*/ 69 h 27"/>
                <a:gd name="T8" fmla="*/ 15 w 28"/>
                <a:gd name="T9" fmla="*/ 60 h 27"/>
                <a:gd name="T10" fmla="*/ 18 w 28"/>
                <a:gd name="T11" fmla="*/ 42 h 27"/>
                <a:gd name="T12" fmla="*/ 36 w 28"/>
                <a:gd name="T13" fmla="*/ 30 h 27"/>
                <a:gd name="T14" fmla="*/ 39 w 28"/>
                <a:gd name="T15" fmla="*/ 36 h 27"/>
                <a:gd name="T16" fmla="*/ 30 w 28"/>
                <a:gd name="T17" fmla="*/ 42 h 27"/>
                <a:gd name="T18" fmla="*/ 27 w 28"/>
                <a:gd name="T19" fmla="*/ 48 h 27"/>
                <a:gd name="T20" fmla="*/ 33 w 28"/>
                <a:gd name="T21" fmla="*/ 51 h 27"/>
                <a:gd name="T22" fmla="*/ 50 w 28"/>
                <a:gd name="T23" fmla="*/ 36 h 27"/>
                <a:gd name="T24" fmla="*/ 39 w 28"/>
                <a:gd name="T25" fmla="*/ 21 h 27"/>
                <a:gd name="T26" fmla="*/ 9 w 28"/>
                <a:gd name="T27" fmla="*/ 36 h 27"/>
                <a:gd name="T28" fmla="*/ 3 w 28"/>
                <a:gd name="T29" fmla="*/ 66 h 27"/>
                <a:gd name="T30" fmla="*/ 33 w 28"/>
                <a:gd name="T31" fmla="*/ 81 h 27"/>
                <a:gd name="T32" fmla="*/ 59 w 28"/>
                <a:gd name="T33" fmla="*/ 69 h 27"/>
                <a:gd name="T34" fmla="*/ 80 w 28"/>
                <a:gd name="T35" fmla="*/ 6 h 27"/>
                <a:gd name="T36" fmla="*/ 74 w 28"/>
                <a:gd name="T37" fmla="*/ 0 h 2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8"/>
                <a:gd name="T58" fmla="*/ 0 h 27"/>
                <a:gd name="T59" fmla="*/ 28 w 28"/>
                <a:gd name="T60" fmla="*/ 27 h 2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8" h="27">
                  <a:moveTo>
                    <a:pt x="25" y="0"/>
                  </a:moveTo>
                  <a:cubicBezTo>
                    <a:pt x="24" y="0"/>
                    <a:pt x="24" y="1"/>
                    <a:pt x="24" y="2"/>
                  </a:cubicBezTo>
                  <a:cubicBezTo>
                    <a:pt x="24" y="8"/>
                    <a:pt x="22" y="16"/>
                    <a:pt x="18" y="21"/>
                  </a:cubicBezTo>
                  <a:cubicBezTo>
                    <a:pt x="16" y="23"/>
                    <a:pt x="14" y="23"/>
                    <a:pt x="11" y="23"/>
                  </a:cubicBezTo>
                  <a:cubicBezTo>
                    <a:pt x="8" y="23"/>
                    <a:pt x="6" y="22"/>
                    <a:pt x="5" y="20"/>
                  </a:cubicBezTo>
                  <a:cubicBezTo>
                    <a:pt x="4" y="18"/>
                    <a:pt x="4" y="16"/>
                    <a:pt x="6" y="14"/>
                  </a:cubicBezTo>
                  <a:cubicBezTo>
                    <a:pt x="8" y="10"/>
                    <a:pt x="11" y="10"/>
                    <a:pt x="12" y="10"/>
                  </a:cubicBezTo>
                  <a:cubicBezTo>
                    <a:pt x="12" y="11"/>
                    <a:pt x="13" y="11"/>
                    <a:pt x="13" y="12"/>
                  </a:cubicBezTo>
                  <a:cubicBezTo>
                    <a:pt x="13" y="12"/>
                    <a:pt x="12" y="13"/>
                    <a:pt x="10" y="14"/>
                  </a:cubicBezTo>
                  <a:cubicBezTo>
                    <a:pt x="9" y="14"/>
                    <a:pt x="9" y="15"/>
                    <a:pt x="9" y="16"/>
                  </a:cubicBezTo>
                  <a:cubicBezTo>
                    <a:pt x="9" y="17"/>
                    <a:pt x="10" y="18"/>
                    <a:pt x="11" y="17"/>
                  </a:cubicBezTo>
                  <a:cubicBezTo>
                    <a:pt x="16" y="16"/>
                    <a:pt x="17" y="13"/>
                    <a:pt x="17" y="12"/>
                  </a:cubicBezTo>
                  <a:cubicBezTo>
                    <a:pt x="17" y="10"/>
                    <a:pt x="15" y="8"/>
                    <a:pt x="13" y="7"/>
                  </a:cubicBezTo>
                  <a:cubicBezTo>
                    <a:pt x="10" y="6"/>
                    <a:pt x="6" y="7"/>
                    <a:pt x="3" y="12"/>
                  </a:cubicBezTo>
                  <a:cubicBezTo>
                    <a:pt x="0" y="15"/>
                    <a:pt x="0" y="19"/>
                    <a:pt x="1" y="22"/>
                  </a:cubicBezTo>
                  <a:cubicBezTo>
                    <a:pt x="3" y="25"/>
                    <a:pt x="6" y="27"/>
                    <a:pt x="11" y="27"/>
                  </a:cubicBezTo>
                  <a:cubicBezTo>
                    <a:pt x="14" y="27"/>
                    <a:pt x="18" y="26"/>
                    <a:pt x="20" y="23"/>
                  </a:cubicBezTo>
                  <a:cubicBezTo>
                    <a:pt x="25" y="18"/>
                    <a:pt x="28" y="9"/>
                    <a:pt x="27" y="2"/>
                  </a:cubicBezTo>
                  <a:cubicBezTo>
                    <a:pt x="27" y="1"/>
                    <a:pt x="26" y="0"/>
                    <a:pt x="25" y="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2" name="Freeform 36">
              <a:extLst>
                <a:ext uri="{FF2B5EF4-FFF2-40B4-BE49-F238E27FC236}">
                  <a16:creationId xmlns:a16="http://schemas.microsoft.com/office/drawing/2014/main" id="{990F3033-0320-4731-A476-586A2FA4CD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2" y="1760"/>
              <a:ext cx="81" cy="144"/>
            </a:xfrm>
            <a:custGeom>
              <a:avLst/>
              <a:gdLst>
                <a:gd name="T0" fmla="*/ 3 w 27"/>
                <a:gd name="T1" fmla="*/ 0 h 48"/>
                <a:gd name="T2" fmla="*/ 0 w 27"/>
                <a:gd name="T3" fmla="*/ 6 h 48"/>
                <a:gd name="T4" fmla="*/ 36 w 27"/>
                <a:gd name="T5" fmla="*/ 117 h 48"/>
                <a:gd name="T6" fmla="*/ 66 w 27"/>
                <a:gd name="T7" fmla="*/ 141 h 48"/>
                <a:gd name="T8" fmla="*/ 78 w 27"/>
                <a:gd name="T9" fmla="*/ 123 h 48"/>
                <a:gd name="T10" fmla="*/ 51 w 27"/>
                <a:gd name="T11" fmla="*/ 78 h 48"/>
                <a:gd name="T12" fmla="*/ 45 w 27"/>
                <a:gd name="T13" fmla="*/ 81 h 48"/>
                <a:gd name="T14" fmla="*/ 48 w 27"/>
                <a:gd name="T15" fmla="*/ 87 h 48"/>
                <a:gd name="T16" fmla="*/ 69 w 27"/>
                <a:gd name="T17" fmla="*/ 123 h 48"/>
                <a:gd name="T18" fmla="*/ 63 w 27"/>
                <a:gd name="T19" fmla="*/ 132 h 48"/>
                <a:gd name="T20" fmla="*/ 45 w 27"/>
                <a:gd name="T21" fmla="*/ 111 h 48"/>
                <a:gd name="T22" fmla="*/ 9 w 27"/>
                <a:gd name="T23" fmla="*/ 6 h 48"/>
                <a:gd name="T24" fmla="*/ 3 w 27"/>
                <a:gd name="T25" fmla="*/ 0 h 4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"/>
                <a:gd name="T40" fmla="*/ 0 h 48"/>
                <a:gd name="T41" fmla="*/ 27 w 27"/>
                <a:gd name="T42" fmla="*/ 48 h 4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" h="48">
                  <a:moveTo>
                    <a:pt x="1" y="0"/>
                  </a:moveTo>
                  <a:cubicBezTo>
                    <a:pt x="0" y="0"/>
                    <a:pt x="0" y="1"/>
                    <a:pt x="0" y="2"/>
                  </a:cubicBezTo>
                  <a:cubicBezTo>
                    <a:pt x="0" y="14"/>
                    <a:pt x="5" y="29"/>
                    <a:pt x="12" y="39"/>
                  </a:cubicBezTo>
                  <a:cubicBezTo>
                    <a:pt x="16" y="45"/>
                    <a:pt x="19" y="48"/>
                    <a:pt x="22" y="47"/>
                  </a:cubicBezTo>
                  <a:cubicBezTo>
                    <a:pt x="25" y="47"/>
                    <a:pt x="26" y="44"/>
                    <a:pt x="26" y="41"/>
                  </a:cubicBezTo>
                  <a:cubicBezTo>
                    <a:pt x="27" y="35"/>
                    <a:pt x="24" y="28"/>
                    <a:pt x="17" y="26"/>
                  </a:cubicBezTo>
                  <a:cubicBezTo>
                    <a:pt x="16" y="26"/>
                    <a:pt x="15" y="26"/>
                    <a:pt x="15" y="27"/>
                  </a:cubicBezTo>
                  <a:cubicBezTo>
                    <a:pt x="14" y="28"/>
                    <a:pt x="15" y="29"/>
                    <a:pt x="16" y="29"/>
                  </a:cubicBezTo>
                  <a:cubicBezTo>
                    <a:pt x="20" y="31"/>
                    <a:pt x="23" y="36"/>
                    <a:pt x="23" y="41"/>
                  </a:cubicBezTo>
                  <a:cubicBezTo>
                    <a:pt x="22" y="42"/>
                    <a:pt x="22" y="43"/>
                    <a:pt x="21" y="44"/>
                  </a:cubicBezTo>
                  <a:cubicBezTo>
                    <a:pt x="21" y="44"/>
                    <a:pt x="18" y="43"/>
                    <a:pt x="15" y="37"/>
                  </a:cubicBezTo>
                  <a:cubicBezTo>
                    <a:pt x="9" y="27"/>
                    <a:pt x="4" y="13"/>
                    <a:pt x="3" y="2"/>
                  </a:cubicBezTo>
                  <a:cubicBezTo>
                    <a:pt x="3" y="1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3" name="Freeform 37">
              <a:extLst>
                <a:ext uri="{FF2B5EF4-FFF2-40B4-BE49-F238E27FC236}">
                  <a16:creationId xmlns:a16="http://schemas.microsoft.com/office/drawing/2014/main" id="{F0CD2E68-4A18-4FB8-AC03-0F11ADF482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3" y="1069"/>
              <a:ext cx="341" cy="775"/>
            </a:xfrm>
            <a:custGeom>
              <a:avLst/>
              <a:gdLst>
                <a:gd name="T0" fmla="*/ 218 w 114"/>
                <a:gd name="T1" fmla="*/ 760 h 258"/>
                <a:gd name="T2" fmla="*/ 272 w 114"/>
                <a:gd name="T3" fmla="*/ 751 h 258"/>
                <a:gd name="T4" fmla="*/ 329 w 114"/>
                <a:gd name="T5" fmla="*/ 748 h 258"/>
                <a:gd name="T6" fmla="*/ 338 w 114"/>
                <a:gd name="T7" fmla="*/ 745 h 258"/>
                <a:gd name="T8" fmla="*/ 338 w 114"/>
                <a:gd name="T9" fmla="*/ 736 h 258"/>
                <a:gd name="T10" fmla="*/ 200 w 114"/>
                <a:gd name="T11" fmla="*/ 9 h 258"/>
                <a:gd name="T12" fmla="*/ 194 w 114"/>
                <a:gd name="T13" fmla="*/ 0 h 258"/>
                <a:gd name="T14" fmla="*/ 185 w 114"/>
                <a:gd name="T15" fmla="*/ 3 h 258"/>
                <a:gd name="T16" fmla="*/ 90 w 114"/>
                <a:gd name="T17" fmla="*/ 384 h 258"/>
                <a:gd name="T18" fmla="*/ 0 w 114"/>
                <a:gd name="T19" fmla="*/ 760 h 258"/>
                <a:gd name="T20" fmla="*/ 0 w 114"/>
                <a:gd name="T21" fmla="*/ 766 h 258"/>
                <a:gd name="T22" fmla="*/ 6 w 114"/>
                <a:gd name="T23" fmla="*/ 772 h 258"/>
                <a:gd name="T24" fmla="*/ 162 w 114"/>
                <a:gd name="T25" fmla="*/ 763 h 258"/>
                <a:gd name="T26" fmla="*/ 218 w 114"/>
                <a:gd name="T27" fmla="*/ 760 h 25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4"/>
                <a:gd name="T43" fmla="*/ 0 h 258"/>
                <a:gd name="T44" fmla="*/ 114 w 114"/>
                <a:gd name="T45" fmla="*/ 258 h 25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4" h="258">
                  <a:moveTo>
                    <a:pt x="73" y="253"/>
                  </a:moveTo>
                  <a:cubicBezTo>
                    <a:pt x="78" y="253"/>
                    <a:pt x="87" y="251"/>
                    <a:pt x="91" y="250"/>
                  </a:cubicBezTo>
                  <a:cubicBezTo>
                    <a:pt x="98" y="248"/>
                    <a:pt x="104" y="247"/>
                    <a:pt x="110" y="249"/>
                  </a:cubicBezTo>
                  <a:cubicBezTo>
                    <a:pt x="111" y="249"/>
                    <a:pt x="112" y="248"/>
                    <a:pt x="113" y="248"/>
                  </a:cubicBezTo>
                  <a:cubicBezTo>
                    <a:pt x="114" y="247"/>
                    <a:pt x="114" y="246"/>
                    <a:pt x="113" y="245"/>
                  </a:cubicBezTo>
                  <a:cubicBezTo>
                    <a:pt x="85" y="172"/>
                    <a:pt x="69" y="85"/>
                    <a:pt x="67" y="3"/>
                  </a:cubicBezTo>
                  <a:cubicBezTo>
                    <a:pt x="67" y="1"/>
                    <a:pt x="67" y="0"/>
                    <a:pt x="65" y="0"/>
                  </a:cubicBezTo>
                  <a:cubicBezTo>
                    <a:pt x="64" y="0"/>
                    <a:pt x="63" y="0"/>
                    <a:pt x="62" y="1"/>
                  </a:cubicBezTo>
                  <a:cubicBezTo>
                    <a:pt x="43" y="37"/>
                    <a:pt x="37" y="82"/>
                    <a:pt x="30" y="128"/>
                  </a:cubicBezTo>
                  <a:cubicBezTo>
                    <a:pt x="24" y="171"/>
                    <a:pt x="18" y="216"/>
                    <a:pt x="0" y="253"/>
                  </a:cubicBezTo>
                  <a:cubicBezTo>
                    <a:pt x="0" y="254"/>
                    <a:pt x="0" y="255"/>
                    <a:pt x="0" y="255"/>
                  </a:cubicBezTo>
                  <a:cubicBezTo>
                    <a:pt x="1" y="256"/>
                    <a:pt x="1" y="257"/>
                    <a:pt x="2" y="257"/>
                  </a:cubicBezTo>
                  <a:cubicBezTo>
                    <a:pt x="3" y="257"/>
                    <a:pt x="40" y="258"/>
                    <a:pt x="54" y="254"/>
                  </a:cubicBezTo>
                  <a:lnTo>
                    <a:pt x="73" y="253"/>
                  </a:lnTo>
                  <a:close/>
                </a:path>
              </a:pathLst>
            </a:custGeom>
            <a:solidFill>
              <a:srgbClr val="78C8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4" name="Freeform 38">
              <a:extLst>
                <a:ext uri="{FF2B5EF4-FFF2-40B4-BE49-F238E27FC236}">
                  <a16:creationId xmlns:a16="http://schemas.microsoft.com/office/drawing/2014/main" id="{DEBA76F0-B96C-47C8-8DD6-DF3E068AF2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9" y="1829"/>
              <a:ext cx="110" cy="270"/>
            </a:xfrm>
            <a:custGeom>
              <a:avLst/>
              <a:gdLst>
                <a:gd name="T0" fmla="*/ 36 w 37"/>
                <a:gd name="T1" fmla="*/ 3 h 90"/>
                <a:gd name="T2" fmla="*/ 30 w 37"/>
                <a:gd name="T3" fmla="*/ 84 h 90"/>
                <a:gd name="T4" fmla="*/ 3 w 37"/>
                <a:gd name="T5" fmla="*/ 258 h 90"/>
                <a:gd name="T6" fmla="*/ 0 w 37"/>
                <a:gd name="T7" fmla="*/ 264 h 90"/>
                <a:gd name="T8" fmla="*/ 0 w 37"/>
                <a:gd name="T9" fmla="*/ 264 h 90"/>
                <a:gd name="T10" fmla="*/ 9 w 37"/>
                <a:gd name="T11" fmla="*/ 270 h 90"/>
                <a:gd name="T12" fmla="*/ 9 w 37"/>
                <a:gd name="T13" fmla="*/ 270 h 90"/>
                <a:gd name="T14" fmla="*/ 95 w 37"/>
                <a:gd name="T15" fmla="*/ 270 h 90"/>
                <a:gd name="T16" fmla="*/ 104 w 37"/>
                <a:gd name="T17" fmla="*/ 264 h 90"/>
                <a:gd name="T18" fmla="*/ 86 w 37"/>
                <a:gd name="T19" fmla="*/ 123 h 90"/>
                <a:gd name="T20" fmla="*/ 92 w 37"/>
                <a:gd name="T21" fmla="*/ 0 h 90"/>
                <a:gd name="T22" fmla="*/ 36 w 37"/>
                <a:gd name="T23" fmla="*/ 3 h 9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7"/>
                <a:gd name="T37" fmla="*/ 0 h 90"/>
                <a:gd name="T38" fmla="*/ 37 w 37"/>
                <a:gd name="T39" fmla="*/ 90 h 9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7" h="90">
                  <a:moveTo>
                    <a:pt x="12" y="1"/>
                  </a:moveTo>
                  <a:cubicBezTo>
                    <a:pt x="12" y="6"/>
                    <a:pt x="10" y="15"/>
                    <a:pt x="10" y="28"/>
                  </a:cubicBezTo>
                  <a:cubicBezTo>
                    <a:pt x="11" y="61"/>
                    <a:pt x="2" y="82"/>
                    <a:pt x="1" y="86"/>
                  </a:cubicBezTo>
                  <a:cubicBezTo>
                    <a:pt x="1" y="87"/>
                    <a:pt x="0" y="87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1" y="90"/>
                    <a:pt x="2" y="90"/>
                    <a:pt x="3" y="90"/>
                  </a:cubicBezTo>
                  <a:cubicBezTo>
                    <a:pt x="3" y="90"/>
                    <a:pt x="3" y="90"/>
                    <a:pt x="3" y="90"/>
                  </a:cubicBezTo>
                  <a:cubicBezTo>
                    <a:pt x="5" y="90"/>
                    <a:pt x="31" y="90"/>
                    <a:pt x="32" y="90"/>
                  </a:cubicBezTo>
                  <a:cubicBezTo>
                    <a:pt x="34" y="90"/>
                    <a:pt x="35" y="89"/>
                    <a:pt x="35" y="88"/>
                  </a:cubicBezTo>
                  <a:cubicBezTo>
                    <a:pt x="37" y="72"/>
                    <a:pt x="32" y="62"/>
                    <a:pt x="29" y="41"/>
                  </a:cubicBezTo>
                  <a:cubicBezTo>
                    <a:pt x="27" y="23"/>
                    <a:pt x="30" y="12"/>
                    <a:pt x="31" y="0"/>
                  </a:cubicBezTo>
                  <a:lnTo>
                    <a:pt x="12" y="1"/>
                  </a:lnTo>
                  <a:close/>
                </a:path>
              </a:pathLst>
            </a:custGeom>
            <a:solidFill>
              <a:srgbClr val="64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5" name="Freeform 39">
              <a:extLst>
                <a:ext uri="{FF2B5EF4-FFF2-40B4-BE49-F238E27FC236}">
                  <a16:creationId xmlns:a16="http://schemas.microsoft.com/office/drawing/2014/main" id="{28F05FD8-E326-4E93-B213-65272C6EF7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7" y="982"/>
              <a:ext cx="89" cy="93"/>
            </a:xfrm>
            <a:custGeom>
              <a:avLst/>
              <a:gdLst>
                <a:gd name="T0" fmla="*/ 3 w 30"/>
                <a:gd name="T1" fmla="*/ 72 h 31"/>
                <a:gd name="T2" fmla="*/ 30 w 30"/>
                <a:gd name="T3" fmla="*/ 66 h 31"/>
                <a:gd name="T4" fmla="*/ 33 w 30"/>
                <a:gd name="T5" fmla="*/ 69 h 31"/>
                <a:gd name="T6" fmla="*/ 47 w 30"/>
                <a:gd name="T7" fmla="*/ 93 h 31"/>
                <a:gd name="T8" fmla="*/ 50 w 30"/>
                <a:gd name="T9" fmla="*/ 93 h 31"/>
                <a:gd name="T10" fmla="*/ 53 w 30"/>
                <a:gd name="T11" fmla="*/ 90 h 31"/>
                <a:gd name="T12" fmla="*/ 56 w 30"/>
                <a:gd name="T13" fmla="*/ 63 h 31"/>
                <a:gd name="T14" fmla="*/ 59 w 30"/>
                <a:gd name="T15" fmla="*/ 60 h 31"/>
                <a:gd name="T16" fmla="*/ 86 w 30"/>
                <a:gd name="T17" fmla="*/ 51 h 31"/>
                <a:gd name="T18" fmla="*/ 89 w 30"/>
                <a:gd name="T19" fmla="*/ 48 h 31"/>
                <a:gd name="T20" fmla="*/ 86 w 30"/>
                <a:gd name="T21" fmla="*/ 45 h 31"/>
                <a:gd name="T22" fmla="*/ 59 w 30"/>
                <a:gd name="T23" fmla="*/ 36 h 31"/>
                <a:gd name="T24" fmla="*/ 56 w 30"/>
                <a:gd name="T25" fmla="*/ 30 h 31"/>
                <a:gd name="T26" fmla="*/ 59 w 30"/>
                <a:gd name="T27" fmla="*/ 3 h 31"/>
                <a:gd name="T28" fmla="*/ 59 w 30"/>
                <a:gd name="T29" fmla="*/ 3 h 31"/>
                <a:gd name="T30" fmla="*/ 59 w 30"/>
                <a:gd name="T31" fmla="*/ 3 h 31"/>
                <a:gd name="T32" fmla="*/ 59 w 30"/>
                <a:gd name="T33" fmla="*/ 0 h 31"/>
                <a:gd name="T34" fmla="*/ 56 w 30"/>
                <a:gd name="T35" fmla="*/ 0 h 31"/>
                <a:gd name="T36" fmla="*/ 36 w 30"/>
                <a:gd name="T37" fmla="*/ 21 h 31"/>
                <a:gd name="T38" fmla="*/ 30 w 30"/>
                <a:gd name="T39" fmla="*/ 24 h 31"/>
                <a:gd name="T40" fmla="*/ 6 w 30"/>
                <a:gd name="T41" fmla="*/ 12 h 31"/>
                <a:gd name="T42" fmla="*/ 6 w 30"/>
                <a:gd name="T43" fmla="*/ 12 h 31"/>
                <a:gd name="T44" fmla="*/ 6 w 30"/>
                <a:gd name="T45" fmla="*/ 12 h 31"/>
                <a:gd name="T46" fmla="*/ 3 w 30"/>
                <a:gd name="T47" fmla="*/ 15 h 31"/>
                <a:gd name="T48" fmla="*/ 3 w 30"/>
                <a:gd name="T49" fmla="*/ 18 h 31"/>
                <a:gd name="T50" fmla="*/ 15 w 30"/>
                <a:gd name="T51" fmla="*/ 42 h 31"/>
                <a:gd name="T52" fmla="*/ 15 w 30"/>
                <a:gd name="T53" fmla="*/ 48 h 31"/>
                <a:gd name="T54" fmla="*/ 0 w 30"/>
                <a:gd name="T55" fmla="*/ 69 h 31"/>
                <a:gd name="T56" fmla="*/ 0 w 30"/>
                <a:gd name="T57" fmla="*/ 72 h 31"/>
                <a:gd name="T58" fmla="*/ 3 w 30"/>
                <a:gd name="T59" fmla="*/ 72 h 3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30"/>
                <a:gd name="T91" fmla="*/ 0 h 31"/>
                <a:gd name="T92" fmla="*/ 30 w 30"/>
                <a:gd name="T93" fmla="*/ 31 h 31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30" h="31">
                  <a:moveTo>
                    <a:pt x="1" y="24"/>
                  </a:moveTo>
                  <a:cubicBezTo>
                    <a:pt x="10" y="22"/>
                    <a:pt x="10" y="22"/>
                    <a:pt x="10" y="22"/>
                  </a:cubicBezTo>
                  <a:cubicBezTo>
                    <a:pt x="10" y="22"/>
                    <a:pt x="11" y="22"/>
                    <a:pt x="11" y="23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8" y="31"/>
                    <a:pt x="18" y="31"/>
                    <a:pt x="18" y="30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9" y="20"/>
                    <a:pt x="19" y="20"/>
                    <a:pt x="20" y="20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17"/>
                    <a:pt x="30" y="16"/>
                    <a:pt x="30" y="16"/>
                  </a:cubicBezTo>
                  <a:cubicBezTo>
                    <a:pt x="30" y="16"/>
                    <a:pt x="30" y="16"/>
                    <a:pt x="29" y="15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20" y="11"/>
                    <a:pt x="19" y="11"/>
                    <a:pt x="19" y="10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9" y="0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8"/>
                    <a:pt x="11" y="8"/>
                    <a:pt x="10" y="8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1" y="4"/>
                    <a:pt x="1" y="5"/>
                  </a:cubicBezTo>
                  <a:cubicBezTo>
                    <a:pt x="1" y="5"/>
                    <a:pt x="1" y="5"/>
                    <a:pt x="1" y="6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6" y="14"/>
                    <a:pt x="6" y="15"/>
                    <a:pt x="5" y="16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4"/>
                    <a:pt x="0" y="24"/>
                  </a:cubicBezTo>
                  <a:cubicBezTo>
                    <a:pt x="0" y="24"/>
                    <a:pt x="1" y="24"/>
                    <a:pt x="1" y="24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6" name="Freeform 40">
              <a:extLst>
                <a:ext uri="{FF2B5EF4-FFF2-40B4-BE49-F238E27FC236}">
                  <a16:creationId xmlns:a16="http://schemas.microsoft.com/office/drawing/2014/main" id="{9E373A93-A132-4340-A0B7-95092F018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0" y="1586"/>
              <a:ext cx="78" cy="72"/>
            </a:xfrm>
            <a:custGeom>
              <a:avLst/>
              <a:gdLst>
                <a:gd name="T0" fmla="*/ 60 w 26"/>
                <a:gd name="T1" fmla="*/ 48 h 24"/>
                <a:gd name="T2" fmla="*/ 36 w 26"/>
                <a:gd name="T3" fmla="*/ 12 h 24"/>
                <a:gd name="T4" fmla="*/ 60 w 26"/>
                <a:gd name="T5" fmla="*/ 48 h 24"/>
                <a:gd name="T6" fmla="*/ 0 60000 65536"/>
                <a:gd name="T7" fmla="*/ 0 60000 65536"/>
                <a:gd name="T8" fmla="*/ 0 60000 65536"/>
                <a:gd name="T9" fmla="*/ 0 w 26"/>
                <a:gd name="T10" fmla="*/ 0 h 24"/>
                <a:gd name="T11" fmla="*/ 26 w 26"/>
                <a:gd name="T12" fmla="*/ 24 h 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" h="24">
                  <a:moveTo>
                    <a:pt x="20" y="16"/>
                  </a:moveTo>
                  <a:cubicBezTo>
                    <a:pt x="12" y="24"/>
                    <a:pt x="0" y="10"/>
                    <a:pt x="12" y="4"/>
                  </a:cubicBezTo>
                  <a:cubicBezTo>
                    <a:pt x="19" y="0"/>
                    <a:pt x="26" y="10"/>
                    <a:pt x="20" y="16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7" name="Freeform 41">
              <a:extLst>
                <a:ext uri="{FF2B5EF4-FFF2-40B4-BE49-F238E27FC236}">
                  <a16:creationId xmlns:a16="http://schemas.microsoft.com/office/drawing/2014/main" id="{DF816C5B-F0DB-45EA-AB37-FA2B320FA1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8" y="1457"/>
              <a:ext cx="77" cy="72"/>
            </a:xfrm>
            <a:custGeom>
              <a:avLst/>
              <a:gdLst>
                <a:gd name="T0" fmla="*/ 59 w 26"/>
                <a:gd name="T1" fmla="*/ 48 h 24"/>
                <a:gd name="T2" fmla="*/ 33 w 26"/>
                <a:gd name="T3" fmla="*/ 12 h 24"/>
                <a:gd name="T4" fmla="*/ 59 w 26"/>
                <a:gd name="T5" fmla="*/ 48 h 24"/>
                <a:gd name="T6" fmla="*/ 0 60000 65536"/>
                <a:gd name="T7" fmla="*/ 0 60000 65536"/>
                <a:gd name="T8" fmla="*/ 0 60000 65536"/>
                <a:gd name="T9" fmla="*/ 0 w 26"/>
                <a:gd name="T10" fmla="*/ 0 h 24"/>
                <a:gd name="T11" fmla="*/ 26 w 26"/>
                <a:gd name="T12" fmla="*/ 24 h 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" h="24">
                  <a:moveTo>
                    <a:pt x="20" y="16"/>
                  </a:moveTo>
                  <a:cubicBezTo>
                    <a:pt x="12" y="24"/>
                    <a:pt x="0" y="10"/>
                    <a:pt x="11" y="4"/>
                  </a:cubicBezTo>
                  <a:cubicBezTo>
                    <a:pt x="18" y="0"/>
                    <a:pt x="26" y="10"/>
                    <a:pt x="20" y="16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8" name="Freeform 42">
              <a:extLst>
                <a:ext uri="{FF2B5EF4-FFF2-40B4-BE49-F238E27FC236}">
                  <a16:creationId xmlns:a16="http://schemas.microsoft.com/office/drawing/2014/main" id="{E345B604-0F00-4909-9786-2B6C805629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0" y="1670"/>
              <a:ext cx="95" cy="90"/>
            </a:xfrm>
            <a:custGeom>
              <a:avLst/>
              <a:gdLst>
                <a:gd name="T0" fmla="*/ 74 w 32"/>
                <a:gd name="T1" fmla="*/ 60 h 30"/>
                <a:gd name="T2" fmla="*/ 42 w 32"/>
                <a:gd name="T3" fmla="*/ 15 h 30"/>
                <a:gd name="T4" fmla="*/ 74 w 32"/>
                <a:gd name="T5" fmla="*/ 60 h 30"/>
                <a:gd name="T6" fmla="*/ 0 60000 65536"/>
                <a:gd name="T7" fmla="*/ 0 60000 65536"/>
                <a:gd name="T8" fmla="*/ 0 60000 65536"/>
                <a:gd name="T9" fmla="*/ 0 w 32"/>
                <a:gd name="T10" fmla="*/ 0 h 30"/>
                <a:gd name="T11" fmla="*/ 32 w 32"/>
                <a:gd name="T12" fmla="*/ 30 h 3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2" h="30">
                  <a:moveTo>
                    <a:pt x="25" y="20"/>
                  </a:moveTo>
                  <a:cubicBezTo>
                    <a:pt x="15" y="30"/>
                    <a:pt x="0" y="13"/>
                    <a:pt x="14" y="5"/>
                  </a:cubicBezTo>
                  <a:cubicBezTo>
                    <a:pt x="23" y="0"/>
                    <a:pt x="32" y="13"/>
                    <a:pt x="25" y="2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9" name="Freeform 43">
              <a:extLst>
                <a:ext uri="{FF2B5EF4-FFF2-40B4-BE49-F238E27FC236}">
                  <a16:creationId xmlns:a16="http://schemas.microsoft.com/office/drawing/2014/main" id="{A2EA80FB-7A92-48F3-AC24-83D4603A3BA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2" y="1331"/>
              <a:ext cx="60" cy="57"/>
            </a:xfrm>
            <a:custGeom>
              <a:avLst/>
              <a:gdLst>
                <a:gd name="T0" fmla="*/ 48 w 20"/>
                <a:gd name="T1" fmla="*/ 39 h 19"/>
                <a:gd name="T2" fmla="*/ 27 w 20"/>
                <a:gd name="T3" fmla="*/ 9 h 19"/>
                <a:gd name="T4" fmla="*/ 48 w 20"/>
                <a:gd name="T5" fmla="*/ 39 h 19"/>
                <a:gd name="T6" fmla="*/ 0 60000 65536"/>
                <a:gd name="T7" fmla="*/ 0 60000 65536"/>
                <a:gd name="T8" fmla="*/ 0 60000 65536"/>
                <a:gd name="T9" fmla="*/ 0 w 20"/>
                <a:gd name="T10" fmla="*/ 0 h 19"/>
                <a:gd name="T11" fmla="*/ 20 w 20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" h="19">
                  <a:moveTo>
                    <a:pt x="16" y="13"/>
                  </a:moveTo>
                  <a:cubicBezTo>
                    <a:pt x="10" y="19"/>
                    <a:pt x="0" y="8"/>
                    <a:pt x="9" y="3"/>
                  </a:cubicBezTo>
                  <a:cubicBezTo>
                    <a:pt x="14" y="0"/>
                    <a:pt x="20" y="8"/>
                    <a:pt x="16" y="13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0" name="Freeform 44">
              <a:extLst>
                <a:ext uri="{FF2B5EF4-FFF2-40B4-BE49-F238E27FC236}">
                  <a16:creationId xmlns:a16="http://schemas.microsoft.com/office/drawing/2014/main" id="{ED55EEDE-9973-4B79-A69B-76C7AFD090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0" y="1225"/>
              <a:ext cx="45" cy="42"/>
            </a:xfrm>
            <a:custGeom>
              <a:avLst/>
              <a:gdLst>
                <a:gd name="T0" fmla="*/ 36 w 15"/>
                <a:gd name="T1" fmla="*/ 30 h 14"/>
                <a:gd name="T2" fmla="*/ 21 w 15"/>
                <a:gd name="T3" fmla="*/ 9 h 14"/>
                <a:gd name="T4" fmla="*/ 36 w 15"/>
                <a:gd name="T5" fmla="*/ 30 h 14"/>
                <a:gd name="T6" fmla="*/ 0 60000 65536"/>
                <a:gd name="T7" fmla="*/ 0 60000 65536"/>
                <a:gd name="T8" fmla="*/ 0 60000 65536"/>
                <a:gd name="T9" fmla="*/ 0 w 15"/>
                <a:gd name="T10" fmla="*/ 0 h 14"/>
                <a:gd name="T11" fmla="*/ 15 w 15"/>
                <a:gd name="T12" fmla="*/ 14 h 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" h="14">
                  <a:moveTo>
                    <a:pt x="12" y="10"/>
                  </a:moveTo>
                  <a:cubicBezTo>
                    <a:pt x="7" y="14"/>
                    <a:pt x="0" y="6"/>
                    <a:pt x="7" y="3"/>
                  </a:cubicBezTo>
                  <a:cubicBezTo>
                    <a:pt x="11" y="0"/>
                    <a:pt x="15" y="6"/>
                    <a:pt x="12" y="1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1" name="Freeform 45">
              <a:extLst>
                <a:ext uri="{FF2B5EF4-FFF2-40B4-BE49-F238E27FC236}">
                  <a16:creationId xmlns:a16="http://schemas.microsoft.com/office/drawing/2014/main" id="{2662678D-CD8E-444C-9E0F-708351A547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5" y="1583"/>
              <a:ext cx="44" cy="42"/>
            </a:xfrm>
            <a:custGeom>
              <a:avLst/>
              <a:gdLst>
                <a:gd name="T0" fmla="*/ 32 w 15"/>
                <a:gd name="T1" fmla="*/ 30 h 14"/>
                <a:gd name="T2" fmla="*/ 18 w 15"/>
                <a:gd name="T3" fmla="*/ 9 h 14"/>
                <a:gd name="T4" fmla="*/ 32 w 15"/>
                <a:gd name="T5" fmla="*/ 30 h 14"/>
                <a:gd name="T6" fmla="*/ 0 60000 65536"/>
                <a:gd name="T7" fmla="*/ 0 60000 65536"/>
                <a:gd name="T8" fmla="*/ 0 60000 65536"/>
                <a:gd name="T9" fmla="*/ 0 w 15"/>
                <a:gd name="T10" fmla="*/ 0 h 14"/>
                <a:gd name="T11" fmla="*/ 15 w 15"/>
                <a:gd name="T12" fmla="*/ 14 h 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" h="14">
                  <a:moveTo>
                    <a:pt x="11" y="10"/>
                  </a:moveTo>
                  <a:cubicBezTo>
                    <a:pt x="7" y="14"/>
                    <a:pt x="0" y="6"/>
                    <a:pt x="6" y="3"/>
                  </a:cubicBezTo>
                  <a:cubicBezTo>
                    <a:pt x="10" y="0"/>
                    <a:pt x="15" y="6"/>
                    <a:pt x="11" y="1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2" name="Freeform 46">
              <a:extLst>
                <a:ext uri="{FF2B5EF4-FFF2-40B4-BE49-F238E27FC236}">
                  <a16:creationId xmlns:a16="http://schemas.microsoft.com/office/drawing/2014/main" id="{C0C2056E-184E-409A-8182-30BF477F67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3" y="1754"/>
              <a:ext cx="45" cy="42"/>
            </a:xfrm>
            <a:custGeom>
              <a:avLst/>
              <a:gdLst>
                <a:gd name="T0" fmla="*/ 36 w 15"/>
                <a:gd name="T1" fmla="*/ 30 h 14"/>
                <a:gd name="T2" fmla="*/ 21 w 15"/>
                <a:gd name="T3" fmla="*/ 6 h 14"/>
                <a:gd name="T4" fmla="*/ 36 w 15"/>
                <a:gd name="T5" fmla="*/ 30 h 14"/>
                <a:gd name="T6" fmla="*/ 0 60000 65536"/>
                <a:gd name="T7" fmla="*/ 0 60000 65536"/>
                <a:gd name="T8" fmla="*/ 0 60000 65536"/>
                <a:gd name="T9" fmla="*/ 0 w 15"/>
                <a:gd name="T10" fmla="*/ 0 h 14"/>
                <a:gd name="T11" fmla="*/ 15 w 15"/>
                <a:gd name="T12" fmla="*/ 14 h 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" h="14">
                  <a:moveTo>
                    <a:pt x="12" y="10"/>
                  </a:moveTo>
                  <a:cubicBezTo>
                    <a:pt x="7" y="14"/>
                    <a:pt x="0" y="6"/>
                    <a:pt x="7" y="2"/>
                  </a:cubicBezTo>
                  <a:cubicBezTo>
                    <a:pt x="11" y="0"/>
                    <a:pt x="15" y="6"/>
                    <a:pt x="12" y="1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3" name="Freeform 47">
              <a:extLst>
                <a:ext uri="{FF2B5EF4-FFF2-40B4-BE49-F238E27FC236}">
                  <a16:creationId xmlns:a16="http://schemas.microsoft.com/office/drawing/2014/main" id="{966895C0-996B-4DD8-B4AA-5E467F02DB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3" y="1754"/>
              <a:ext cx="57" cy="54"/>
            </a:xfrm>
            <a:custGeom>
              <a:avLst/>
              <a:gdLst>
                <a:gd name="T0" fmla="*/ 45 w 19"/>
                <a:gd name="T1" fmla="*/ 36 h 18"/>
                <a:gd name="T2" fmla="*/ 24 w 19"/>
                <a:gd name="T3" fmla="*/ 9 h 18"/>
                <a:gd name="T4" fmla="*/ 45 w 19"/>
                <a:gd name="T5" fmla="*/ 36 h 18"/>
                <a:gd name="T6" fmla="*/ 0 60000 65536"/>
                <a:gd name="T7" fmla="*/ 0 60000 65536"/>
                <a:gd name="T8" fmla="*/ 0 60000 65536"/>
                <a:gd name="T9" fmla="*/ 0 w 19"/>
                <a:gd name="T10" fmla="*/ 0 h 18"/>
                <a:gd name="T11" fmla="*/ 19 w 19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" h="18">
                  <a:moveTo>
                    <a:pt x="15" y="12"/>
                  </a:moveTo>
                  <a:cubicBezTo>
                    <a:pt x="9" y="18"/>
                    <a:pt x="0" y="7"/>
                    <a:pt x="8" y="3"/>
                  </a:cubicBezTo>
                  <a:cubicBezTo>
                    <a:pt x="14" y="0"/>
                    <a:pt x="19" y="8"/>
                    <a:pt x="15" y="12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4" name="Freeform 48">
              <a:extLst>
                <a:ext uri="{FF2B5EF4-FFF2-40B4-BE49-F238E27FC236}">
                  <a16:creationId xmlns:a16="http://schemas.microsoft.com/office/drawing/2014/main" id="{A4CA8EEB-76BA-4A41-8A6E-887C412CB9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30" y="2126"/>
              <a:ext cx="146" cy="120"/>
            </a:xfrm>
            <a:custGeom>
              <a:avLst/>
              <a:gdLst>
                <a:gd name="T0" fmla="*/ 60 w 49"/>
                <a:gd name="T1" fmla="*/ 27 h 40"/>
                <a:gd name="T2" fmla="*/ 0 w 49"/>
                <a:gd name="T3" fmla="*/ 114 h 40"/>
                <a:gd name="T4" fmla="*/ 6 w 49"/>
                <a:gd name="T5" fmla="*/ 120 h 40"/>
                <a:gd name="T6" fmla="*/ 12 w 49"/>
                <a:gd name="T7" fmla="*/ 120 h 40"/>
                <a:gd name="T8" fmla="*/ 12 w 49"/>
                <a:gd name="T9" fmla="*/ 120 h 40"/>
                <a:gd name="T10" fmla="*/ 45 w 49"/>
                <a:gd name="T11" fmla="*/ 102 h 40"/>
                <a:gd name="T12" fmla="*/ 107 w 49"/>
                <a:gd name="T13" fmla="*/ 72 h 40"/>
                <a:gd name="T14" fmla="*/ 146 w 49"/>
                <a:gd name="T15" fmla="*/ 21 h 40"/>
                <a:gd name="T16" fmla="*/ 146 w 49"/>
                <a:gd name="T17" fmla="*/ 18 h 40"/>
                <a:gd name="T18" fmla="*/ 128 w 49"/>
                <a:gd name="T19" fmla="*/ 3 h 40"/>
                <a:gd name="T20" fmla="*/ 60 w 49"/>
                <a:gd name="T21" fmla="*/ 27 h 40"/>
                <a:gd name="T22" fmla="*/ 69 w 49"/>
                <a:gd name="T23" fmla="*/ 39 h 40"/>
                <a:gd name="T24" fmla="*/ 125 w 49"/>
                <a:gd name="T25" fmla="*/ 18 h 40"/>
                <a:gd name="T26" fmla="*/ 131 w 49"/>
                <a:gd name="T27" fmla="*/ 21 h 40"/>
                <a:gd name="T28" fmla="*/ 131 w 49"/>
                <a:gd name="T29" fmla="*/ 21 h 40"/>
                <a:gd name="T30" fmla="*/ 98 w 49"/>
                <a:gd name="T31" fmla="*/ 60 h 40"/>
                <a:gd name="T32" fmla="*/ 39 w 49"/>
                <a:gd name="T33" fmla="*/ 90 h 40"/>
                <a:gd name="T34" fmla="*/ 18 w 49"/>
                <a:gd name="T35" fmla="*/ 99 h 40"/>
                <a:gd name="T36" fmla="*/ 69 w 49"/>
                <a:gd name="T37" fmla="*/ 39 h 4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9"/>
                <a:gd name="T58" fmla="*/ 0 h 40"/>
                <a:gd name="T59" fmla="*/ 49 w 49"/>
                <a:gd name="T60" fmla="*/ 40 h 4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9" h="40">
                  <a:moveTo>
                    <a:pt x="20" y="9"/>
                  </a:moveTo>
                  <a:cubicBezTo>
                    <a:pt x="9" y="17"/>
                    <a:pt x="1" y="29"/>
                    <a:pt x="0" y="38"/>
                  </a:cubicBezTo>
                  <a:cubicBezTo>
                    <a:pt x="0" y="39"/>
                    <a:pt x="0" y="40"/>
                    <a:pt x="2" y="40"/>
                  </a:cubicBezTo>
                  <a:cubicBezTo>
                    <a:pt x="3" y="40"/>
                    <a:pt x="3" y="40"/>
                    <a:pt x="4" y="40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22" y="31"/>
                    <a:pt x="29" y="28"/>
                    <a:pt x="36" y="24"/>
                  </a:cubicBezTo>
                  <a:cubicBezTo>
                    <a:pt x="37" y="23"/>
                    <a:pt x="49" y="14"/>
                    <a:pt x="49" y="7"/>
                  </a:cubicBezTo>
                  <a:cubicBezTo>
                    <a:pt x="49" y="7"/>
                    <a:pt x="49" y="7"/>
                    <a:pt x="49" y="6"/>
                  </a:cubicBezTo>
                  <a:cubicBezTo>
                    <a:pt x="49" y="4"/>
                    <a:pt x="47" y="2"/>
                    <a:pt x="43" y="1"/>
                  </a:cubicBezTo>
                  <a:cubicBezTo>
                    <a:pt x="36" y="0"/>
                    <a:pt x="28" y="3"/>
                    <a:pt x="20" y="9"/>
                  </a:cubicBezTo>
                  <a:close/>
                  <a:moveTo>
                    <a:pt x="23" y="13"/>
                  </a:moveTo>
                  <a:cubicBezTo>
                    <a:pt x="30" y="8"/>
                    <a:pt x="36" y="5"/>
                    <a:pt x="42" y="6"/>
                  </a:cubicBezTo>
                  <a:cubicBezTo>
                    <a:pt x="44" y="6"/>
                    <a:pt x="44" y="7"/>
                    <a:pt x="44" y="7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4" y="10"/>
                    <a:pt x="39" y="16"/>
                    <a:pt x="33" y="20"/>
                  </a:cubicBezTo>
                  <a:cubicBezTo>
                    <a:pt x="26" y="24"/>
                    <a:pt x="20" y="27"/>
                    <a:pt x="13" y="30"/>
                  </a:cubicBezTo>
                  <a:cubicBezTo>
                    <a:pt x="13" y="30"/>
                    <a:pt x="9" y="32"/>
                    <a:pt x="6" y="33"/>
                  </a:cubicBezTo>
                  <a:cubicBezTo>
                    <a:pt x="9" y="26"/>
                    <a:pt x="15" y="18"/>
                    <a:pt x="23" y="13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5" name="Freeform 49">
              <a:extLst>
                <a:ext uri="{FF2B5EF4-FFF2-40B4-BE49-F238E27FC236}">
                  <a16:creationId xmlns:a16="http://schemas.microsoft.com/office/drawing/2014/main" id="{D53B0D96-A751-4291-9EFC-8F6B8FD80F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22" y="2135"/>
              <a:ext cx="123" cy="111"/>
            </a:xfrm>
            <a:custGeom>
              <a:avLst/>
              <a:gdLst>
                <a:gd name="T0" fmla="*/ 3 w 41"/>
                <a:gd name="T1" fmla="*/ 24 h 37"/>
                <a:gd name="T2" fmla="*/ 3 w 41"/>
                <a:gd name="T3" fmla="*/ 51 h 37"/>
                <a:gd name="T4" fmla="*/ 87 w 41"/>
                <a:gd name="T5" fmla="*/ 99 h 37"/>
                <a:gd name="T6" fmla="*/ 111 w 41"/>
                <a:gd name="T7" fmla="*/ 108 h 37"/>
                <a:gd name="T8" fmla="*/ 120 w 41"/>
                <a:gd name="T9" fmla="*/ 105 h 37"/>
                <a:gd name="T10" fmla="*/ 120 w 41"/>
                <a:gd name="T11" fmla="*/ 105 h 37"/>
                <a:gd name="T12" fmla="*/ 123 w 41"/>
                <a:gd name="T13" fmla="*/ 99 h 37"/>
                <a:gd name="T14" fmla="*/ 120 w 41"/>
                <a:gd name="T15" fmla="*/ 93 h 37"/>
                <a:gd name="T16" fmla="*/ 96 w 41"/>
                <a:gd name="T17" fmla="*/ 63 h 37"/>
                <a:gd name="T18" fmla="*/ 45 w 41"/>
                <a:gd name="T19" fmla="*/ 9 h 37"/>
                <a:gd name="T20" fmla="*/ 42 w 41"/>
                <a:gd name="T21" fmla="*/ 9 h 37"/>
                <a:gd name="T22" fmla="*/ 3 w 41"/>
                <a:gd name="T23" fmla="*/ 24 h 37"/>
                <a:gd name="T24" fmla="*/ 93 w 41"/>
                <a:gd name="T25" fmla="*/ 87 h 37"/>
                <a:gd name="T26" fmla="*/ 15 w 41"/>
                <a:gd name="T27" fmla="*/ 45 h 37"/>
                <a:gd name="T28" fmla="*/ 15 w 41"/>
                <a:gd name="T29" fmla="*/ 39 h 37"/>
                <a:gd name="T30" fmla="*/ 15 w 41"/>
                <a:gd name="T31" fmla="*/ 30 h 37"/>
                <a:gd name="T32" fmla="*/ 39 w 41"/>
                <a:gd name="T33" fmla="*/ 21 h 37"/>
                <a:gd name="T34" fmla="*/ 42 w 41"/>
                <a:gd name="T35" fmla="*/ 21 h 37"/>
                <a:gd name="T36" fmla="*/ 84 w 41"/>
                <a:gd name="T37" fmla="*/ 72 h 37"/>
                <a:gd name="T38" fmla="*/ 96 w 41"/>
                <a:gd name="T39" fmla="*/ 87 h 37"/>
                <a:gd name="T40" fmla="*/ 93 w 41"/>
                <a:gd name="T41" fmla="*/ 87 h 3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1"/>
                <a:gd name="T64" fmla="*/ 0 h 37"/>
                <a:gd name="T65" fmla="*/ 41 w 41"/>
                <a:gd name="T66" fmla="*/ 37 h 3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1" h="37">
                  <a:moveTo>
                    <a:pt x="1" y="8"/>
                  </a:moveTo>
                  <a:cubicBezTo>
                    <a:pt x="0" y="11"/>
                    <a:pt x="0" y="14"/>
                    <a:pt x="1" y="17"/>
                  </a:cubicBezTo>
                  <a:cubicBezTo>
                    <a:pt x="4" y="25"/>
                    <a:pt x="18" y="29"/>
                    <a:pt x="29" y="33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38" y="37"/>
                    <a:pt x="40" y="36"/>
                    <a:pt x="40" y="35"/>
                  </a:cubicBezTo>
                  <a:cubicBezTo>
                    <a:pt x="40" y="35"/>
                    <a:pt x="40" y="35"/>
                    <a:pt x="40" y="35"/>
                  </a:cubicBezTo>
                  <a:cubicBezTo>
                    <a:pt x="40" y="34"/>
                    <a:pt x="41" y="34"/>
                    <a:pt x="41" y="33"/>
                  </a:cubicBezTo>
                  <a:cubicBezTo>
                    <a:pt x="41" y="32"/>
                    <a:pt x="40" y="32"/>
                    <a:pt x="40" y="31"/>
                  </a:cubicBezTo>
                  <a:cubicBezTo>
                    <a:pt x="38" y="29"/>
                    <a:pt x="35" y="25"/>
                    <a:pt x="32" y="21"/>
                  </a:cubicBezTo>
                  <a:cubicBezTo>
                    <a:pt x="28" y="13"/>
                    <a:pt x="22" y="5"/>
                    <a:pt x="15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9" y="1"/>
                    <a:pt x="5" y="0"/>
                    <a:pt x="1" y="8"/>
                  </a:cubicBezTo>
                  <a:close/>
                  <a:moveTo>
                    <a:pt x="31" y="29"/>
                  </a:moveTo>
                  <a:cubicBezTo>
                    <a:pt x="22" y="26"/>
                    <a:pt x="8" y="21"/>
                    <a:pt x="5" y="15"/>
                  </a:cubicBezTo>
                  <a:cubicBezTo>
                    <a:pt x="5" y="14"/>
                    <a:pt x="5" y="13"/>
                    <a:pt x="5" y="13"/>
                  </a:cubicBezTo>
                  <a:cubicBezTo>
                    <a:pt x="5" y="12"/>
                    <a:pt x="5" y="11"/>
                    <a:pt x="5" y="10"/>
                  </a:cubicBezTo>
                  <a:cubicBezTo>
                    <a:pt x="7" y="6"/>
                    <a:pt x="8" y="6"/>
                    <a:pt x="13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9" y="9"/>
                    <a:pt x="24" y="17"/>
                    <a:pt x="28" y="24"/>
                  </a:cubicBezTo>
                  <a:cubicBezTo>
                    <a:pt x="30" y="26"/>
                    <a:pt x="31" y="28"/>
                    <a:pt x="32" y="29"/>
                  </a:cubicBezTo>
                  <a:lnTo>
                    <a:pt x="31" y="2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6" name="Freeform 50">
              <a:extLst>
                <a:ext uri="{FF2B5EF4-FFF2-40B4-BE49-F238E27FC236}">
                  <a16:creationId xmlns:a16="http://schemas.microsoft.com/office/drawing/2014/main" id="{EA452521-88A8-44A9-B7A4-EE69A985D1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7" y="2225"/>
              <a:ext cx="81" cy="141"/>
            </a:xfrm>
            <a:custGeom>
              <a:avLst/>
              <a:gdLst>
                <a:gd name="T0" fmla="*/ 0 w 27"/>
                <a:gd name="T1" fmla="*/ 6 h 47"/>
                <a:gd name="T2" fmla="*/ 6 w 27"/>
                <a:gd name="T3" fmla="*/ 15 h 47"/>
                <a:gd name="T4" fmla="*/ 66 w 27"/>
                <a:gd name="T5" fmla="*/ 135 h 47"/>
                <a:gd name="T6" fmla="*/ 75 w 27"/>
                <a:gd name="T7" fmla="*/ 141 h 47"/>
                <a:gd name="T8" fmla="*/ 81 w 27"/>
                <a:gd name="T9" fmla="*/ 135 h 47"/>
                <a:gd name="T10" fmla="*/ 9 w 27"/>
                <a:gd name="T11" fmla="*/ 0 h 47"/>
                <a:gd name="T12" fmla="*/ 0 w 27"/>
                <a:gd name="T13" fmla="*/ 6 h 4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7"/>
                <a:gd name="T22" fmla="*/ 0 h 47"/>
                <a:gd name="T23" fmla="*/ 27 w 27"/>
                <a:gd name="T24" fmla="*/ 47 h 4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7" h="47">
                  <a:moveTo>
                    <a:pt x="0" y="2"/>
                  </a:moveTo>
                  <a:cubicBezTo>
                    <a:pt x="0" y="4"/>
                    <a:pt x="1" y="5"/>
                    <a:pt x="2" y="5"/>
                  </a:cubicBezTo>
                  <a:cubicBezTo>
                    <a:pt x="14" y="7"/>
                    <a:pt x="21" y="20"/>
                    <a:pt x="22" y="45"/>
                  </a:cubicBezTo>
                  <a:cubicBezTo>
                    <a:pt x="22" y="46"/>
                    <a:pt x="24" y="47"/>
                    <a:pt x="25" y="47"/>
                  </a:cubicBezTo>
                  <a:cubicBezTo>
                    <a:pt x="26" y="47"/>
                    <a:pt x="27" y="46"/>
                    <a:pt x="27" y="45"/>
                  </a:cubicBezTo>
                  <a:cubicBezTo>
                    <a:pt x="25" y="17"/>
                    <a:pt x="17" y="3"/>
                    <a:pt x="3" y="0"/>
                  </a:cubicBezTo>
                  <a:cubicBezTo>
                    <a:pt x="2" y="0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7" name="Freeform 51">
              <a:extLst>
                <a:ext uri="{FF2B5EF4-FFF2-40B4-BE49-F238E27FC236}">
                  <a16:creationId xmlns:a16="http://schemas.microsoft.com/office/drawing/2014/main" id="{79E20F2D-37D3-4161-9103-D6EDC23602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0" y="2228"/>
              <a:ext cx="75" cy="123"/>
            </a:xfrm>
            <a:custGeom>
              <a:avLst/>
              <a:gdLst>
                <a:gd name="T0" fmla="*/ 63 w 25"/>
                <a:gd name="T1" fmla="*/ 3 h 41"/>
                <a:gd name="T2" fmla="*/ 9 w 25"/>
                <a:gd name="T3" fmla="*/ 117 h 41"/>
                <a:gd name="T4" fmla="*/ 18 w 25"/>
                <a:gd name="T5" fmla="*/ 120 h 41"/>
                <a:gd name="T6" fmla="*/ 24 w 25"/>
                <a:gd name="T7" fmla="*/ 111 h 41"/>
                <a:gd name="T8" fmla="*/ 69 w 25"/>
                <a:gd name="T9" fmla="*/ 15 h 41"/>
                <a:gd name="T10" fmla="*/ 72 w 25"/>
                <a:gd name="T11" fmla="*/ 3 h 41"/>
                <a:gd name="T12" fmla="*/ 63 w 25"/>
                <a:gd name="T13" fmla="*/ 3 h 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5"/>
                <a:gd name="T22" fmla="*/ 0 h 41"/>
                <a:gd name="T23" fmla="*/ 25 w 25"/>
                <a:gd name="T24" fmla="*/ 41 h 4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5" h="41">
                  <a:moveTo>
                    <a:pt x="21" y="1"/>
                  </a:moveTo>
                  <a:cubicBezTo>
                    <a:pt x="7" y="9"/>
                    <a:pt x="0" y="26"/>
                    <a:pt x="3" y="39"/>
                  </a:cubicBezTo>
                  <a:cubicBezTo>
                    <a:pt x="4" y="40"/>
                    <a:pt x="5" y="41"/>
                    <a:pt x="6" y="40"/>
                  </a:cubicBezTo>
                  <a:cubicBezTo>
                    <a:pt x="8" y="40"/>
                    <a:pt x="8" y="39"/>
                    <a:pt x="8" y="37"/>
                  </a:cubicBezTo>
                  <a:cubicBezTo>
                    <a:pt x="5" y="26"/>
                    <a:pt x="12" y="12"/>
                    <a:pt x="23" y="5"/>
                  </a:cubicBezTo>
                  <a:cubicBezTo>
                    <a:pt x="25" y="4"/>
                    <a:pt x="25" y="2"/>
                    <a:pt x="24" y="1"/>
                  </a:cubicBezTo>
                  <a:cubicBezTo>
                    <a:pt x="23" y="0"/>
                    <a:pt x="22" y="0"/>
                    <a:pt x="21" y="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8" name="Freeform 52">
              <a:extLst>
                <a:ext uri="{FF2B5EF4-FFF2-40B4-BE49-F238E27FC236}">
                  <a16:creationId xmlns:a16="http://schemas.microsoft.com/office/drawing/2014/main" id="{5C249073-AAD9-4E71-94F1-CF982F9BCB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5" y="2207"/>
              <a:ext cx="45" cy="57"/>
            </a:xfrm>
            <a:custGeom>
              <a:avLst/>
              <a:gdLst>
                <a:gd name="T0" fmla="*/ 33 w 15"/>
                <a:gd name="T1" fmla="*/ 24 h 19"/>
                <a:gd name="T2" fmla="*/ 0 w 15"/>
                <a:gd name="T3" fmla="*/ 30 h 19"/>
                <a:gd name="T4" fmla="*/ 33 w 15"/>
                <a:gd name="T5" fmla="*/ 24 h 19"/>
                <a:gd name="T6" fmla="*/ 0 60000 65536"/>
                <a:gd name="T7" fmla="*/ 0 60000 65536"/>
                <a:gd name="T8" fmla="*/ 0 60000 65536"/>
                <a:gd name="T9" fmla="*/ 0 w 15"/>
                <a:gd name="T10" fmla="*/ 0 h 19"/>
                <a:gd name="T11" fmla="*/ 15 w 15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" h="19">
                  <a:moveTo>
                    <a:pt x="11" y="8"/>
                  </a:moveTo>
                  <a:cubicBezTo>
                    <a:pt x="8" y="0"/>
                    <a:pt x="0" y="2"/>
                    <a:pt x="0" y="10"/>
                  </a:cubicBezTo>
                  <a:cubicBezTo>
                    <a:pt x="1" y="19"/>
                    <a:pt x="15" y="18"/>
                    <a:pt x="11" y="8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9" name="Freeform 53">
              <a:extLst>
                <a:ext uri="{FF2B5EF4-FFF2-40B4-BE49-F238E27FC236}">
                  <a16:creationId xmlns:a16="http://schemas.microsoft.com/office/drawing/2014/main" id="{1D7200EC-1B4A-4776-963A-2D18B56239C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8" y="2228"/>
              <a:ext cx="129" cy="826"/>
            </a:xfrm>
            <a:custGeom>
              <a:avLst/>
              <a:gdLst>
                <a:gd name="T0" fmla="*/ 75 w 43"/>
                <a:gd name="T1" fmla="*/ 0 h 275"/>
                <a:gd name="T2" fmla="*/ 69 w 43"/>
                <a:gd name="T3" fmla="*/ 9 h 275"/>
                <a:gd name="T4" fmla="*/ 90 w 43"/>
                <a:gd name="T5" fmla="*/ 93 h 275"/>
                <a:gd name="T6" fmla="*/ 111 w 43"/>
                <a:gd name="T7" fmla="*/ 210 h 275"/>
                <a:gd name="T8" fmla="*/ 66 w 43"/>
                <a:gd name="T9" fmla="*/ 396 h 275"/>
                <a:gd name="T10" fmla="*/ 63 w 43"/>
                <a:gd name="T11" fmla="*/ 408 h 275"/>
                <a:gd name="T12" fmla="*/ 48 w 43"/>
                <a:gd name="T13" fmla="*/ 445 h 275"/>
                <a:gd name="T14" fmla="*/ 3 w 43"/>
                <a:gd name="T15" fmla="*/ 607 h 275"/>
                <a:gd name="T16" fmla="*/ 66 w 43"/>
                <a:gd name="T17" fmla="*/ 814 h 275"/>
                <a:gd name="T18" fmla="*/ 69 w 43"/>
                <a:gd name="T19" fmla="*/ 820 h 275"/>
                <a:gd name="T20" fmla="*/ 78 w 43"/>
                <a:gd name="T21" fmla="*/ 823 h 275"/>
                <a:gd name="T22" fmla="*/ 81 w 43"/>
                <a:gd name="T23" fmla="*/ 814 h 275"/>
                <a:gd name="T24" fmla="*/ 78 w 43"/>
                <a:gd name="T25" fmla="*/ 808 h 275"/>
                <a:gd name="T26" fmla="*/ 18 w 43"/>
                <a:gd name="T27" fmla="*/ 607 h 275"/>
                <a:gd name="T28" fmla="*/ 60 w 43"/>
                <a:gd name="T29" fmla="*/ 448 h 275"/>
                <a:gd name="T30" fmla="*/ 75 w 43"/>
                <a:gd name="T31" fmla="*/ 415 h 275"/>
                <a:gd name="T32" fmla="*/ 81 w 43"/>
                <a:gd name="T33" fmla="*/ 402 h 275"/>
                <a:gd name="T34" fmla="*/ 126 w 43"/>
                <a:gd name="T35" fmla="*/ 207 h 275"/>
                <a:gd name="T36" fmla="*/ 102 w 43"/>
                <a:gd name="T37" fmla="*/ 90 h 275"/>
                <a:gd name="T38" fmla="*/ 84 w 43"/>
                <a:gd name="T39" fmla="*/ 6 h 275"/>
                <a:gd name="T40" fmla="*/ 75 w 43"/>
                <a:gd name="T41" fmla="*/ 0 h 27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3"/>
                <a:gd name="T64" fmla="*/ 0 h 275"/>
                <a:gd name="T65" fmla="*/ 43 w 43"/>
                <a:gd name="T66" fmla="*/ 275 h 27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3" h="275">
                  <a:moveTo>
                    <a:pt x="25" y="0"/>
                  </a:moveTo>
                  <a:cubicBezTo>
                    <a:pt x="24" y="0"/>
                    <a:pt x="23" y="1"/>
                    <a:pt x="23" y="3"/>
                  </a:cubicBezTo>
                  <a:cubicBezTo>
                    <a:pt x="24" y="13"/>
                    <a:pt x="27" y="22"/>
                    <a:pt x="30" y="31"/>
                  </a:cubicBezTo>
                  <a:cubicBezTo>
                    <a:pt x="33" y="43"/>
                    <a:pt x="37" y="56"/>
                    <a:pt x="37" y="70"/>
                  </a:cubicBezTo>
                  <a:cubicBezTo>
                    <a:pt x="38" y="92"/>
                    <a:pt x="30" y="112"/>
                    <a:pt x="22" y="132"/>
                  </a:cubicBezTo>
                  <a:cubicBezTo>
                    <a:pt x="21" y="136"/>
                    <a:pt x="21" y="136"/>
                    <a:pt x="21" y="136"/>
                  </a:cubicBezTo>
                  <a:cubicBezTo>
                    <a:pt x="16" y="148"/>
                    <a:pt x="16" y="148"/>
                    <a:pt x="16" y="148"/>
                  </a:cubicBezTo>
                  <a:cubicBezTo>
                    <a:pt x="9" y="165"/>
                    <a:pt x="2" y="180"/>
                    <a:pt x="1" y="202"/>
                  </a:cubicBezTo>
                  <a:cubicBezTo>
                    <a:pt x="0" y="231"/>
                    <a:pt x="9" y="248"/>
                    <a:pt x="22" y="271"/>
                  </a:cubicBezTo>
                  <a:cubicBezTo>
                    <a:pt x="23" y="273"/>
                    <a:pt x="23" y="273"/>
                    <a:pt x="23" y="273"/>
                  </a:cubicBezTo>
                  <a:cubicBezTo>
                    <a:pt x="24" y="274"/>
                    <a:pt x="25" y="275"/>
                    <a:pt x="26" y="274"/>
                  </a:cubicBezTo>
                  <a:cubicBezTo>
                    <a:pt x="28" y="273"/>
                    <a:pt x="28" y="272"/>
                    <a:pt x="27" y="271"/>
                  </a:cubicBezTo>
                  <a:cubicBezTo>
                    <a:pt x="26" y="269"/>
                    <a:pt x="26" y="269"/>
                    <a:pt x="26" y="269"/>
                  </a:cubicBezTo>
                  <a:cubicBezTo>
                    <a:pt x="13" y="245"/>
                    <a:pt x="4" y="230"/>
                    <a:pt x="6" y="202"/>
                  </a:cubicBezTo>
                  <a:cubicBezTo>
                    <a:pt x="7" y="181"/>
                    <a:pt x="13" y="166"/>
                    <a:pt x="20" y="149"/>
                  </a:cubicBezTo>
                  <a:cubicBezTo>
                    <a:pt x="25" y="138"/>
                    <a:pt x="25" y="138"/>
                    <a:pt x="25" y="138"/>
                  </a:cubicBezTo>
                  <a:cubicBezTo>
                    <a:pt x="27" y="134"/>
                    <a:pt x="27" y="134"/>
                    <a:pt x="27" y="134"/>
                  </a:cubicBezTo>
                  <a:cubicBezTo>
                    <a:pt x="35" y="113"/>
                    <a:pt x="43" y="93"/>
                    <a:pt x="42" y="69"/>
                  </a:cubicBezTo>
                  <a:cubicBezTo>
                    <a:pt x="42" y="55"/>
                    <a:pt x="38" y="42"/>
                    <a:pt x="34" y="30"/>
                  </a:cubicBezTo>
                  <a:cubicBezTo>
                    <a:pt x="32" y="21"/>
                    <a:pt x="29" y="12"/>
                    <a:pt x="28" y="2"/>
                  </a:cubicBezTo>
                  <a:cubicBezTo>
                    <a:pt x="27" y="1"/>
                    <a:pt x="26" y="0"/>
                    <a:pt x="25" y="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0" name="Freeform 54">
              <a:extLst>
                <a:ext uri="{FF2B5EF4-FFF2-40B4-BE49-F238E27FC236}">
                  <a16:creationId xmlns:a16="http://schemas.microsoft.com/office/drawing/2014/main" id="{3A980BC3-9B71-455E-921A-6F28DAB6A8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01" y="2192"/>
              <a:ext cx="99" cy="84"/>
            </a:xfrm>
            <a:custGeom>
              <a:avLst/>
              <a:gdLst>
                <a:gd name="T0" fmla="*/ 39 w 33"/>
                <a:gd name="T1" fmla="*/ 18 h 28"/>
                <a:gd name="T2" fmla="*/ 0 w 33"/>
                <a:gd name="T3" fmla="*/ 78 h 28"/>
                <a:gd name="T4" fmla="*/ 6 w 33"/>
                <a:gd name="T5" fmla="*/ 84 h 28"/>
                <a:gd name="T6" fmla="*/ 6 w 33"/>
                <a:gd name="T7" fmla="*/ 84 h 28"/>
                <a:gd name="T8" fmla="*/ 12 w 33"/>
                <a:gd name="T9" fmla="*/ 84 h 28"/>
                <a:gd name="T10" fmla="*/ 36 w 33"/>
                <a:gd name="T11" fmla="*/ 72 h 28"/>
                <a:gd name="T12" fmla="*/ 72 w 33"/>
                <a:gd name="T13" fmla="*/ 48 h 28"/>
                <a:gd name="T14" fmla="*/ 99 w 33"/>
                <a:gd name="T15" fmla="*/ 15 h 28"/>
                <a:gd name="T16" fmla="*/ 99 w 33"/>
                <a:gd name="T17" fmla="*/ 12 h 28"/>
                <a:gd name="T18" fmla="*/ 84 w 33"/>
                <a:gd name="T19" fmla="*/ 0 h 28"/>
                <a:gd name="T20" fmla="*/ 39 w 33"/>
                <a:gd name="T21" fmla="*/ 18 h 28"/>
                <a:gd name="T22" fmla="*/ 48 w 33"/>
                <a:gd name="T23" fmla="*/ 30 h 28"/>
                <a:gd name="T24" fmla="*/ 81 w 33"/>
                <a:gd name="T25" fmla="*/ 15 h 28"/>
                <a:gd name="T26" fmla="*/ 84 w 33"/>
                <a:gd name="T27" fmla="*/ 15 h 28"/>
                <a:gd name="T28" fmla="*/ 66 w 33"/>
                <a:gd name="T29" fmla="*/ 39 h 28"/>
                <a:gd name="T30" fmla="*/ 27 w 33"/>
                <a:gd name="T31" fmla="*/ 60 h 28"/>
                <a:gd name="T32" fmla="*/ 21 w 33"/>
                <a:gd name="T33" fmla="*/ 63 h 28"/>
                <a:gd name="T34" fmla="*/ 48 w 33"/>
                <a:gd name="T35" fmla="*/ 30 h 2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3"/>
                <a:gd name="T55" fmla="*/ 0 h 28"/>
                <a:gd name="T56" fmla="*/ 33 w 33"/>
                <a:gd name="T57" fmla="*/ 28 h 2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3" h="28">
                  <a:moveTo>
                    <a:pt x="13" y="6"/>
                  </a:moveTo>
                  <a:cubicBezTo>
                    <a:pt x="6" y="11"/>
                    <a:pt x="1" y="20"/>
                    <a:pt x="0" y="26"/>
                  </a:cubicBezTo>
                  <a:cubicBezTo>
                    <a:pt x="0" y="27"/>
                    <a:pt x="1" y="28"/>
                    <a:pt x="2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3" y="28"/>
                    <a:pt x="4" y="28"/>
                    <a:pt x="4" y="28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6" y="22"/>
                    <a:pt x="20" y="20"/>
                    <a:pt x="24" y="16"/>
                  </a:cubicBezTo>
                  <a:cubicBezTo>
                    <a:pt x="27" y="15"/>
                    <a:pt x="33" y="10"/>
                    <a:pt x="33" y="5"/>
                  </a:cubicBezTo>
                  <a:cubicBezTo>
                    <a:pt x="33" y="5"/>
                    <a:pt x="33" y="4"/>
                    <a:pt x="33" y="4"/>
                  </a:cubicBezTo>
                  <a:cubicBezTo>
                    <a:pt x="33" y="2"/>
                    <a:pt x="31" y="1"/>
                    <a:pt x="28" y="0"/>
                  </a:cubicBezTo>
                  <a:cubicBezTo>
                    <a:pt x="23" y="0"/>
                    <a:pt x="18" y="2"/>
                    <a:pt x="13" y="6"/>
                  </a:cubicBezTo>
                  <a:close/>
                  <a:moveTo>
                    <a:pt x="16" y="10"/>
                  </a:moveTo>
                  <a:cubicBezTo>
                    <a:pt x="20" y="6"/>
                    <a:pt x="24" y="5"/>
                    <a:pt x="27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7"/>
                    <a:pt x="25" y="10"/>
                    <a:pt x="22" y="13"/>
                  </a:cubicBezTo>
                  <a:cubicBezTo>
                    <a:pt x="18" y="16"/>
                    <a:pt x="14" y="17"/>
                    <a:pt x="9" y="20"/>
                  </a:cubicBezTo>
                  <a:cubicBezTo>
                    <a:pt x="9" y="20"/>
                    <a:pt x="8" y="20"/>
                    <a:pt x="7" y="21"/>
                  </a:cubicBezTo>
                  <a:cubicBezTo>
                    <a:pt x="9" y="17"/>
                    <a:pt x="12" y="13"/>
                    <a:pt x="16" y="1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1" name="Freeform 55">
              <a:extLst>
                <a:ext uri="{FF2B5EF4-FFF2-40B4-BE49-F238E27FC236}">
                  <a16:creationId xmlns:a16="http://schemas.microsoft.com/office/drawing/2014/main" id="{345848BE-DD01-4287-84B6-13F094A7A3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30" y="2201"/>
              <a:ext cx="86" cy="75"/>
            </a:xfrm>
            <a:custGeom>
              <a:avLst/>
              <a:gdLst>
                <a:gd name="T0" fmla="*/ 3 w 29"/>
                <a:gd name="T1" fmla="*/ 18 h 25"/>
                <a:gd name="T2" fmla="*/ 3 w 29"/>
                <a:gd name="T3" fmla="*/ 36 h 25"/>
                <a:gd name="T4" fmla="*/ 62 w 29"/>
                <a:gd name="T5" fmla="*/ 69 h 25"/>
                <a:gd name="T6" fmla="*/ 77 w 29"/>
                <a:gd name="T7" fmla="*/ 75 h 25"/>
                <a:gd name="T8" fmla="*/ 86 w 29"/>
                <a:gd name="T9" fmla="*/ 69 h 25"/>
                <a:gd name="T10" fmla="*/ 86 w 29"/>
                <a:gd name="T11" fmla="*/ 69 h 25"/>
                <a:gd name="T12" fmla="*/ 86 w 29"/>
                <a:gd name="T13" fmla="*/ 69 h 25"/>
                <a:gd name="T14" fmla="*/ 86 w 29"/>
                <a:gd name="T15" fmla="*/ 69 h 25"/>
                <a:gd name="T16" fmla="*/ 86 w 29"/>
                <a:gd name="T17" fmla="*/ 69 h 25"/>
                <a:gd name="T18" fmla="*/ 86 w 29"/>
                <a:gd name="T19" fmla="*/ 66 h 25"/>
                <a:gd name="T20" fmla="*/ 83 w 29"/>
                <a:gd name="T21" fmla="*/ 60 h 25"/>
                <a:gd name="T22" fmla="*/ 68 w 29"/>
                <a:gd name="T23" fmla="*/ 42 h 25"/>
                <a:gd name="T24" fmla="*/ 33 w 29"/>
                <a:gd name="T25" fmla="*/ 6 h 25"/>
                <a:gd name="T26" fmla="*/ 30 w 29"/>
                <a:gd name="T27" fmla="*/ 6 h 25"/>
                <a:gd name="T28" fmla="*/ 3 w 29"/>
                <a:gd name="T29" fmla="*/ 18 h 25"/>
                <a:gd name="T30" fmla="*/ 18 w 29"/>
                <a:gd name="T31" fmla="*/ 30 h 25"/>
                <a:gd name="T32" fmla="*/ 15 w 29"/>
                <a:gd name="T33" fmla="*/ 27 h 25"/>
                <a:gd name="T34" fmla="*/ 18 w 29"/>
                <a:gd name="T35" fmla="*/ 24 h 25"/>
                <a:gd name="T36" fmla="*/ 27 w 29"/>
                <a:gd name="T37" fmla="*/ 21 h 25"/>
                <a:gd name="T38" fmla="*/ 30 w 29"/>
                <a:gd name="T39" fmla="*/ 21 h 25"/>
                <a:gd name="T40" fmla="*/ 56 w 29"/>
                <a:gd name="T41" fmla="*/ 48 h 25"/>
                <a:gd name="T42" fmla="*/ 59 w 29"/>
                <a:gd name="T43" fmla="*/ 54 h 25"/>
                <a:gd name="T44" fmla="*/ 18 w 29"/>
                <a:gd name="T45" fmla="*/ 30 h 2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9"/>
                <a:gd name="T70" fmla="*/ 0 h 25"/>
                <a:gd name="T71" fmla="*/ 29 w 29"/>
                <a:gd name="T72" fmla="*/ 25 h 2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9" h="25">
                  <a:moveTo>
                    <a:pt x="1" y="6"/>
                  </a:moveTo>
                  <a:cubicBezTo>
                    <a:pt x="0" y="8"/>
                    <a:pt x="0" y="10"/>
                    <a:pt x="1" y="12"/>
                  </a:cubicBezTo>
                  <a:cubicBezTo>
                    <a:pt x="4" y="18"/>
                    <a:pt x="13" y="21"/>
                    <a:pt x="21" y="23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7" y="25"/>
                    <a:pt x="28" y="24"/>
                    <a:pt x="29" y="23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9" y="21"/>
                    <a:pt x="29" y="20"/>
                    <a:pt x="28" y="20"/>
                  </a:cubicBezTo>
                  <a:cubicBezTo>
                    <a:pt x="27" y="19"/>
                    <a:pt x="25" y="16"/>
                    <a:pt x="23" y="14"/>
                  </a:cubicBezTo>
                  <a:cubicBezTo>
                    <a:pt x="20" y="9"/>
                    <a:pt x="16" y="3"/>
                    <a:pt x="11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7" y="1"/>
                    <a:pt x="4" y="0"/>
                    <a:pt x="1" y="6"/>
                  </a:cubicBezTo>
                  <a:close/>
                  <a:moveTo>
                    <a:pt x="6" y="10"/>
                  </a:moveTo>
                  <a:cubicBezTo>
                    <a:pt x="5" y="10"/>
                    <a:pt x="5" y="10"/>
                    <a:pt x="5" y="9"/>
                  </a:cubicBezTo>
                  <a:cubicBezTo>
                    <a:pt x="5" y="9"/>
                    <a:pt x="5" y="8"/>
                    <a:pt x="6" y="8"/>
                  </a:cubicBezTo>
                  <a:cubicBezTo>
                    <a:pt x="6" y="6"/>
                    <a:pt x="6" y="6"/>
                    <a:pt x="9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3" y="7"/>
                    <a:pt x="16" y="12"/>
                    <a:pt x="19" y="16"/>
                  </a:cubicBezTo>
                  <a:cubicBezTo>
                    <a:pt x="20" y="17"/>
                    <a:pt x="20" y="17"/>
                    <a:pt x="20" y="18"/>
                  </a:cubicBezTo>
                  <a:cubicBezTo>
                    <a:pt x="15" y="16"/>
                    <a:pt x="7" y="14"/>
                    <a:pt x="6" y="1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2" name="Freeform 56">
              <a:extLst>
                <a:ext uri="{FF2B5EF4-FFF2-40B4-BE49-F238E27FC236}">
                  <a16:creationId xmlns:a16="http://schemas.microsoft.com/office/drawing/2014/main" id="{B6D6CF40-D3CD-466C-9A91-E07CA2F581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1" y="2258"/>
              <a:ext cx="60" cy="96"/>
            </a:xfrm>
            <a:custGeom>
              <a:avLst/>
              <a:gdLst>
                <a:gd name="T0" fmla="*/ 0 w 20"/>
                <a:gd name="T1" fmla="*/ 6 h 32"/>
                <a:gd name="T2" fmla="*/ 6 w 20"/>
                <a:gd name="T3" fmla="*/ 15 h 32"/>
                <a:gd name="T4" fmla="*/ 45 w 20"/>
                <a:gd name="T5" fmla="*/ 87 h 32"/>
                <a:gd name="T6" fmla="*/ 54 w 20"/>
                <a:gd name="T7" fmla="*/ 96 h 32"/>
                <a:gd name="T8" fmla="*/ 60 w 20"/>
                <a:gd name="T9" fmla="*/ 87 h 32"/>
                <a:gd name="T10" fmla="*/ 9 w 20"/>
                <a:gd name="T11" fmla="*/ 0 h 32"/>
                <a:gd name="T12" fmla="*/ 0 w 20"/>
                <a:gd name="T13" fmla="*/ 6 h 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0"/>
                <a:gd name="T22" fmla="*/ 0 h 32"/>
                <a:gd name="T23" fmla="*/ 20 w 20"/>
                <a:gd name="T24" fmla="*/ 32 h 3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0" h="32">
                  <a:moveTo>
                    <a:pt x="0" y="2"/>
                  </a:moveTo>
                  <a:cubicBezTo>
                    <a:pt x="0" y="4"/>
                    <a:pt x="1" y="5"/>
                    <a:pt x="2" y="5"/>
                  </a:cubicBezTo>
                  <a:cubicBezTo>
                    <a:pt x="9" y="6"/>
                    <a:pt x="14" y="14"/>
                    <a:pt x="15" y="29"/>
                  </a:cubicBezTo>
                  <a:cubicBezTo>
                    <a:pt x="16" y="31"/>
                    <a:pt x="17" y="32"/>
                    <a:pt x="18" y="32"/>
                  </a:cubicBezTo>
                  <a:cubicBezTo>
                    <a:pt x="19" y="31"/>
                    <a:pt x="20" y="30"/>
                    <a:pt x="20" y="29"/>
                  </a:cubicBezTo>
                  <a:cubicBezTo>
                    <a:pt x="19" y="22"/>
                    <a:pt x="17" y="2"/>
                    <a:pt x="3" y="0"/>
                  </a:cubicBezTo>
                  <a:cubicBezTo>
                    <a:pt x="1" y="0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3" name="Freeform 57">
              <a:extLst>
                <a:ext uri="{FF2B5EF4-FFF2-40B4-BE49-F238E27FC236}">
                  <a16:creationId xmlns:a16="http://schemas.microsoft.com/office/drawing/2014/main" id="{6940831E-6FBD-4F96-9FD0-2B8838A4855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5" y="2258"/>
              <a:ext cx="51" cy="87"/>
            </a:xfrm>
            <a:custGeom>
              <a:avLst/>
              <a:gdLst>
                <a:gd name="T0" fmla="*/ 39 w 17"/>
                <a:gd name="T1" fmla="*/ 3 h 29"/>
                <a:gd name="T2" fmla="*/ 9 w 17"/>
                <a:gd name="T3" fmla="*/ 81 h 29"/>
                <a:gd name="T4" fmla="*/ 18 w 17"/>
                <a:gd name="T5" fmla="*/ 87 h 29"/>
                <a:gd name="T6" fmla="*/ 21 w 17"/>
                <a:gd name="T7" fmla="*/ 78 h 29"/>
                <a:gd name="T8" fmla="*/ 48 w 17"/>
                <a:gd name="T9" fmla="*/ 15 h 29"/>
                <a:gd name="T10" fmla="*/ 51 w 17"/>
                <a:gd name="T11" fmla="*/ 6 h 29"/>
                <a:gd name="T12" fmla="*/ 39 w 17"/>
                <a:gd name="T13" fmla="*/ 3 h 2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29"/>
                <a:gd name="T23" fmla="*/ 17 w 17"/>
                <a:gd name="T24" fmla="*/ 29 h 2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29">
                  <a:moveTo>
                    <a:pt x="13" y="1"/>
                  </a:moveTo>
                  <a:cubicBezTo>
                    <a:pt x="4" y="7"/>
                    <a:pt x="0" y="19"/>
                    <a:pt x="3" y="27"/>
                  </a:cubicBezTo>
                  <a:cubicBezTo>
                    <a:pt x="3" y="28"/>
                    <a:pt x="5" y="29"/>
                    <a:pt x="6" y="29"/>
                  </a:cubicBezTo>
                  <a:cubicBezTo>
                    <a:pt x="7" y="28"/>
                    <a:pt x="8" y="27"/>
                    <a:pt x="7" y="26"/>
                  </a:cubicBezTo>
                  <a:cubicBezTo>
                    <a:pt x="5" y="19"/>
                    <a:pt x="9" y="10"/>
                    <a:pt x="16" y="5"/>
                  </a:cubicBezTo>
                  <a:cubicBezTo>
                    <a:pt x="17" y="4"/>
                    <a:pt x="17" y="3"/>
                    <a:pt x="17" y="2"/>
                  </a:cubicBezTo>
                  <a:cubicBezTo>
                    <a:pt x="16" y="1"/>
                    <a:pt x="14" y="0"/>
                    <a:pt x="13" y="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4" name="Freeform 58">
              <a:extLst>
                <a:ext uri="{FF2B5EF4-FFF2-40B4-BE49-F238E27FC236}">
                  <a16:creationId xmlns:a16="http://schemas.microsoft.com/office/drawing/2014/main" id="{83BE6F15-6DEF-478A-B02E-9345B23D0C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5" y="2249"/>
              <a:ext cx="30" cy="39"/>
            </a:xfrm>
            <a:custGeom>
              <a:avLst/>
              <a:gdLst>
                <a:gd name="T0" fmla="*/ 21 w 10"/>
                <a:gd name="T1" fmla="*/ 15 h 13"/>
                <a:gd name="T2" fmla="*/ 0 w 10"/>
                <a:gd name="T3" fmla="*/ 18 h 13"/>
                <a:gd name="T4" fmla="*/ 21 w 10"/>
                <a:gd name="T5" fmla="*/ 15 h 13"/>
                <a:gd name="T6" fmla="*/ 0 60000 65536"/>
                <a:gd name="T7" fmla="*/ 0 60000 65536"/>
                <a:gd name="T8" fmla="*/ 0 60000 65536"/>
                <a:gd name="T9" fmla="*/ 0 w 10"/>
                <a:gd name="T10" fmla="*/ 0 h 13"/>
                <a:gd name="T11" fmla="*/ 10 w 10"/>
                <a:gd name="T12" fmla="*/ 13 h 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13">
                  <a:moveTo>
                    <a:pt x="7" y="5"/>
                  </a:moveTo>
                  <a:cubicBezTo>
                    <a:pt x="5" y="0"/>
                    <a:pt x="0" y="1"/>
                    <a:pt x="0" y="6"/>
                  </a:cubicBezTo>
                  <a:cubicBezTo>
                    <a:pt x="1" y="13"/>
                    <a:pt x="10" y="11"/>
                    <a:pt x="7" y="5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5" name="Freeform 59">
              <a:extLst>
                <a:ext uri="{FF2B5EF4-FFF2-40B4-BE49-F238E27FC236}">
                  <a16:creationId xmlns:a16="http://schemas.microsoft.com/office/drawing/2014/main" id="{8A50B5AF-064D-486D-A9B1-03B734163E6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4" y="2258"/>
              <a:ext cx="143" cy="360"/>
            </a:xfrm>
            <a:custGeom>
              <a:avLst/>
              <a:gdLst>
                <a:gd name="T0" fmla="*/ 92 w 48"/>
                <a:gd name="T1" fmla="*/ 3 h 120"/>
                <a:gd name="T2" fmla="*/ 95 w 48"/>
                <a:gd name="T3" fmla="*/ 15 h 120"/>
                <a:gd name="T4" fmla="*/ 128 w 48"/>
                <a:gd name="T5" fmla="*/ 69 h 120"/>
                <a:gd name="T6" fmla="*/ 98 w 48"/>
                <a:gd name="T7" fmla="*/ 153 h 120"/>
                <a:gd name="T8" fmla="*/ 27 w 48"/>
                <a:gd name="T9" fmla="*/ 333 h 120"/>
                <a:gd name="T10" fmla="*/ 33 w 48"/>
                <a:gd name="T11" fmla="*/ 354 h 120"/>
                <a:gd name="T12" fmla="*/ 42 w 48"/>
                <a:gd name="T13" fmla="*/ 360 h 120"/>
                <a:gd name="T14" fmla="*/ 48 w 48"/>
                <a:gd name="T15" fmla="*/ 351 h 120"/>
                <a:gd name="T16" fmla="*/ 42 w 48"/>
                <a:gd name="T17" fmla="*/ 330 h 120"/>
                <a:gd name="T18" fmla="*/ 107 w 48"/>
                <a:gd name="T19" fmla="*/ 165 h 120"/>
                <a:gd name="T20" fmla="*/ 140 w 48"/>
                <a:gd name="T21" fmla="*/ 69 h 120"/>
                <a:gd name="T22" fmla="*/ 101 w 48"/>
                <a:gd name="T23" fmla="*/ 0 h 120"/>
                <a:gd name="T24" fmla="*/ 92 w 48"/>
                <a:gd name="T25" fmla="*/ 3 h 1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8"/>
                <a:gd name="T40" fmla="*/ 0 h 120"/>
                <a:gd name="T41" fmla="*/ 48 w 48"/>
                <a:gd name="T42" fmla="*/ 120 h 12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8" h="120">
                  <a:moveTo>
                    <a:pt x="31" y="1"/>
                  </a:moveTo>
                  <a:cubicBezTo>
                    <a:pt x="31" y="3"/>
                    <a:pt x="31" y="4"/>
                    <a:pt x="32" y="5"/>
                  </a:cubicBezTo>
                  <a:cubicBezTo>
                    <a:pt x="38" y="8"/>
                    <a:pt x="42" y="14"/>
                    <a:pt x="43" y="23"/>
                  </a:cubicBezTo>
                  <a:cubicBezTo>
                    <a:pt x="44" y="34"/>
                    <a:pt x="40" y="46"/>
                    <a:pt x="33" y="51"/>
                  </a:cubicBezTo>
                  <a:cubicBezTo>
                    <a:pt x="0" y="75"/>
                    <a:pt x="5" y="93"/>
                    <a:pt x="9" y="111"/>
                  </a:cubicBezTo>
                  <a:cubicBezTo>
                    <a:pt x="11" y="118"/>
                    <a:pt x="11" y="118"/>
                    <a:pt x="11" y="118"/>
                  </a:cubicBezTo>
                  <a:cubicBezTo>
                    <a:pt x="11" y="119"/>
                    <a:pt x="13" y="120"/>
                    <a:pt x="14" y="120"/>
                  </a:cubicBezTo>
                  <a:cubicBezTo>
                    <a:pt x="15" y="119"/>
                    <a:pt x="16" y="118"/>
                    <a:pt x="16" y="117"/>
                  </a:cubicBezTo>
                  <a:cubicBezTo>
                    <a:pt x="14" y="110"/>
                    <a:pt x="14" y="110"/>
                    <a:pt x="14" y="110"/>
                  </a:cubicBezTo>
                  <a:cubicBezTo>
                    <a:pt x="9" y="91"/>
                    <a:pt x="6" y="77"/>
                    <a:pt x="36" y="55"/>
                  </a:cubicBezTo>
                  <a:cubicBezTo>
                    <a:pt x="44" y="49"/>
                    <a:pt x="48" y="36"/>
                    <a:pt x="47" y="23"/>
                  </a:cubicBezTo>
                  <a:cubicBezTo>
                    <a:pt x="46" y="12"/>
                    <a:pt x="42" y="4"/>
                    <a:pt x="34" y="0"/>
                  </a:cubicBezTo>
                  <a:cubicBezTo>
                    <a:pt x="33" y="0"/>
                    <a:pt x="32" y="0"/>
                    <a:pt x="31" y="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6" name="Freeform 60">
              <a:extLst>
                <a:ext uri="{FF2B5EF4-FFF2-40B4-BE49-F238E27FC236}">
                  <a16:creationId xmlns:a16="http://schemas.microsoft.com/office/drawing/2014/main" id="{414C2F6B-A21B-43EA-958D-9867743372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4" y="2642"/>
              <a:ext cx="338" cy="339"/>
            </a:xfrm>
            <a:custGeom>
              <a:avLst/>
              <a:gdLst>
                <a:gd name="T0" fmla="*/ 57 w 113"/>
                <a:gd name="T1" fmla="*/ 207 h 113"/>
                <a:gd name="T2" fmla="*/ 215 w 113"/>
                <a:gd name="T3" fmla="*/ 75 h 113"/>
                <a:gd name="T4" fmla="*/ 57 w 113"/>
                <a:gd name="T5" fmla="*/ 207 h 113"/>
                <a:gd name="T6" fmla="*/ 0 60000 65536"/>
                <a:gd name="T7" fmla="*/ 0 60000 65536"/>
                <a:gd name="T8" fmla="*/ 0 60000 65536"/>
                <a:gd name="T9" fmla="*/ 0 w 113"/>
                <a:gd name="T10" fmla="*/ 0 h 113"/>
                <a:gd name="T11" fmla="*/ 113 w 113"/>
                <a:gd name="T12" fmla="*/ 113 h 1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3" h="113">
                  <a:moveTo>
                    <a:pt x="19" y="69"/>
                  </a:moveTo>
                  <a:cubicBezTo>
                    <a:pt x="45" y="113"/>
                    <a:pt x="113" y="66"/>
                    <a:pt x="72" y="25"/>
                  </a:cubicBezTo>
                  <a:cubicBezTo>
                    <a:pt x="45" y="0"/>
                    <a:pt x="0" y="37"/>
                    <a:pt x="19" y="69"/>
                  </a:cubicBezTo>
                  <a:close/>
                </a:path>
              </a:pathLst>
            </a:custGeom>
            <a:solidFill>
              <a:srgbClr val="78C8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7" name="Freeform 61">
              <a:extLst>
                <a:ext uri="{FF2B5EF4-FFF2-40B4-BE49-F238E27FC236}">
                  <a16:creationId xmlns:a16="http://schemas.microsoft.com/office/drawing/2014/main" id="{E625212A-C552-4721-9F4C-9B34104CCE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4" y="2636"/>
              <a:ext cx="146" cy="126"/>
            </a:xfrm>
            <a:custGeom>
              <a:avLst/>
              <a:gdLst>
                <a:gd name="T0" fmla="*/ 140 w 49"/>
                <a:gd name="T1" fmla="*/ 63 h 42"/>
                <a:gd name="T2" fmla="*/ 33 w 49"/>
                <a:gd name="T3" fmla="*/ 36 h 42"/>
                <a:gd name="T4" fmla="*/ 140 w 49"/>
                <a:gd name="T5" fmla="*/ 63 h 42"/>
                <a:gd name="T6" fmla="*/ 0 60000 65536"/>
                <a:gd name="T7" fmla="*/ 0 60000 65536"/>
                <a:gd name="T8" fmla="*/ 0 60000 65536"/>
                <a:gd name="T9" fmla="*/ 0 w 49"/>
                <a:gd name="T10" fmla="*/ 0 h 42"/>
                <a:gd name="T11" fmla="*/ 49 w 49"/>
                <a:gd name="T12" fmla="*/ 42 h 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9" h="42">
                  <a:moveTo>
                    <a:pt x="47" y="21"/>
                  </a:moveTo>
                  <a:cubicBezTo>
                    <a:pt x="49" y="42"/>
                    <a:pt x="0" y="33"/>
                    <a:pt x="11" y="12"/>
                  </a:cubicBezTo>
                  <a:cubicBezTo>
                    <a:pt x="17" y="0"/>
                    <a:pt x="46" y="9"/>
                    <a:pt x="47" y="21"/>
                  </a:cubicBezTo>
                  <a:close/>
                </a:path>
              </a:pathLst>
            </a:custGeom>
            <a:solidFill>
              <a:srgbClr val="78C8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8" name="Freeform 62">
              <a:extLst>
                <a:ext uri="{FF2B5EF4-FFF2-40B4-BE49-F238E27FC236}">
                  <a16:creationId xmlns:a16="http://schemas.microsoft.com/office/drawing/2014/main" id="{FE59A2A2-07B5-4F76-BB91-D5E464D3C14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9" y="2606"/>
              <a:ext cx="98" cy="84"/>
            </a:xfrm>
            <a:custGeom>
              <a:avLst/>
              <a:gdLst>
                <a:gd name="T0" fmla="*/ 80 w 33"/>
                <a:gd name="T1" fmla="*/ 18 h 28"/>
                <a:gd name="T2" fmla="*/ 56 w 33"/>
                <a:gd name="T3" fmla="*/ 84 h 28"/>
                <a:gd name="T4" fmla="*/ 50 w 33"/>
                <a:gd name="T5" fmla="*/ 78 h 28"/>
                <a:gd name="T6" fmla="*/ 74 w 33"/>
                <a:gd name="T7" fmla="*/ 24 h 28"/>
                <a:gd name="T8" fmla="*/ 33 w 33"/>
                <a:gd name="T9" fmla="*/ 18 h 28"/>
                <a:gd name="T10" fmla="*/ 36 w 33"/>
                <a:gd name="T11" fmla="*/ 78 h 28"/>
                <a:gd name="T12" fmla="*/ 27 w 33"/>
                <a:gd name="T13" fmla="*/ 84 h 28"/>
                <a:gd name="T14" fmla="*/ 27 w 33"/>
                <a:gd name="T15" fmla="*/ 12 h 28"/>
                <a:gd name="T16" fmla="*/ 80 w 33"/>
                <a:gd name="T17" fmla="*/ 18 h 2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3"/>
                <a:gd name="T28" fmla="*/ 0 h 28"/>
                <a:gd name="T29" fmla="*/ 33 w 33"/>
                <a:gd name="T30" fmla="*/ 28 h 2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3" h="28">
                  <a:moveTo>
                    <a:pt x="27" y="6"/>
                  </a:moveTo>
                  <a:cubicBezTo>
                    <a:pt x="29" y="8"/>
                    <a:pt x="33" y="16"/>
                    <a:pt x="19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25" y="19"/>
                    <a:pt x="28" y="12"/>
                    <a:pt x="25" y="8"/>
                  </a:cubicBezTo>
                  <a:cubicBezTo>
                    <a:pt x="22" y="4"/>
                    <a:pt x="15" y="4"/>
                    <a:pt x="11" y="6"/>
                  </a:cubicBezTo>
                  <a:cubicBezTo>
                    <a:pt x="6" y="10"/>
                    <a:pt x="6" y="17"/>
                    <a:pt x="12" y="26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0" y="12"/>
                    <a:pt x="7" y="5"/>
                    <a:pt x="9" y="4"/>
                  </a:cubicBezTo>
                  <a:cubicBezTo>
                    <a:pt x="15" y="0"/>
                    <a:pt x="23" y="1"/>
                    <a:pt x="27" y="6"/>
                  </a:cubicBezTo>
                  <a:close/>
                </a:path>
              </a:pathLst>
            </a:custGeom>
            <a:solidFill>
              <a:srgbClr val="78C8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9" name="Freeform 63">
              <a:extLst>
                <a:ext uri="{FF2B5EF4-FFF2-40B4-BE49-F238E27FC236}">
                  <a16:creationId xmlns:a16="http://schemas.microsoft.com/office/drawing/2014/main" id="{9D0A23E9-CD48-4E8F-AA2E-E1CFE961EB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7" y="2747"/>
              <a:ext cx="63" cy="60"/>
            </a:xfrm>
            <a:custGeom>
              <a:avLst/>
              <a:gdLst>
                <a:gd name="T0" fmla="*/ 0 w 21"/>
                <a:gd name="T1" fmla="*/ 30 h 20"/>
                <a:gd name="T2" fmla="*/ 18 w 21"/>
                <a:gd name="T3" fmla="*/ 21 h 20"/>
                <a:gd name="T4" fmla="*/ 18 w 21"/>
                <a:gd name="T5" fmla="*/ 18 h 20"/>
                <a:gd name="T6" fmla="*/ 15 w 21"/>
                <a:gd name="T7" fmla="*/ 3 h 20"/>
                <a:gd name="T8" fmla="*/ 18 w 21"/>
                <a:gd name="T9" fmla="*/ 0 h 20"/>
                <a:gd name="T10" fmla="*/ 18 w 21"/>
                <a:gd name="T11" fmla="*/ 0 h 20"/>
                <a:gd name="T12" fmla="*/ 33 w 21"/>
                <a:gd name="T13" fmla="*/ 12 h 20"/>
                <a:gd name="T14" fmla="*/ 36 w 21"/>
                <a:gd name="T15" fmla="*/ 12 h 20"/>
                <a:gd name="T16" fmla="*/ 48 w 21"/>
                <a:gd name="T17" fmla="*/ 6 h 20"/>
                <a:gd name="T18" fmla="*/ 51 w 21"/>
                <a:gd name="T19" fmla="*/ 6 h 20"/>
                <a:gd name="T20" fmla="*/ 51 w 21"/>
                <a:gd name="T21" fmla="*/ 6 h 20"/>
                <a:gd name="T22" fmla="*/ 45 w 21"/>
                <a:gd name="T23" fmla="*/ 24 h 20"/>
                <a:gd name="T24" fmla="*/ 45 w 21"/>
                <a:gd name="T25" fmla="*/ 27 h 20"/>
                <a:gd name="T26" fmla="*/ 63 w 21"/>
                <a:gd name="T27" fmla="*/ 39 h 20"/>
                <a:gd name="T28" fmla="*/ 63 w 21"/>
                <a:gd name="T29" fmla="*/ 39 h 20"/>
                <a:gd name="T30" fmla="*/ 63 w 21"/>
                <a:gd name="T31" fmla="*/ 39 h 20"/>
                <a:gd name="T32" fmla="*/ 63 w 21"/>
                <a:gd name="T33" fmla="*/ 39 h 20"/>
                <a:gd name="T34" fmla="*/ 60 w 21"/>
                <a:gd name="T35" fmla="*/ 42 h 20"/>
                <a:gd name="T36" fmla="*/ 39 w 21"/>
                <a:gd name="T37" fmla="*/ 39 h 20"/>
                <a:gd name="T38" fmla="*/ 36 w 21"/>
                <a:gd name="T39" fmla="*/ 39 h 20"/>
                <a:gd name="T40" fmla="*/ 30 w 21"/>
                <a:gd name="T41" fmla="*/ 60 h 20"/>
                <a:gd name="T42" fmla="*/ 30 w 21"/>
                <a:gd name="T43" fmla="*/ 60 h 20"/>
                <a:gd name="T44" fmla="*/ 30 w 21"/>
                <a:gd name="T45" fmla="*/ 60 h 20"/>
                <a:gd name="T46" fmla="*/ 27 w 21"/>
                <a:gd name="T47" fmla="*/ 60 h 20"/>
                <a:gd name="T48" fmla="*/ 27 w 21"/>
                <a:gd name="T49" fmla="*/ 60 h 20"/>
                <a:gd name="T50" fmla="*/ 24 w 21"/>
                <a:gd name="T51" fmla="*/ 39 h 20"/>
                <a:gd name="T52" fmla="*/ 21 w 21"/>
                <a:gd name="T53" fmla="*/ 36 h 20"/>
                <a:gd name="T54" fmla="*/ 0 w 21"/>
                <a:gd name="T55" fmla="*/ 33 h 20"/>
                <a:gd name="T56" fmla="*/ 0 w 21"/>
                <a:gd name="T57" fmla="*/ 33 h 20"/>
                <a:gd name="T58" fmla="*/ 0 w 21"/>
                <a:gd name="T59" fmla="*/ 30 h 2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1"/>
                <a:gd name="T91" fmla="*/ 0 h 20"/>
                <a:gd name="T92" fmla="*/ 21 w 21"/>
                <a:gd name="T93" fmla="*/ 20 h 20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1" h="20">
                  <a:moveTo>
                    <a:pt x="0" y="10"/>
                  </a:moveTo>
                  <a:cubicBezTo>
                    <a:pt x="6" y="7"/>
                    <a:pt x="6" y="7"/>
                    <a:pt x="6" y="7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1" y="13"/>
                    <a:pt x="21" y="14"/>
                    <a:pt x="20" y="14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0" y="20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0" name="Freeform 64">
              <a:extLst>
                <a:ext uri="{FF2B5EF4-FFF2-40B4-BE49-F238E27FC236}">
                  <a16:creationId xmlns:a16="http://schemas.microsoft.com/office/drawing/2014/main" id="{9002EE63-618C-40A3-AB65-CDC4B78200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1" y="2717"/>
              <a:ext cx="36" cy="39"/>
            </a:xfrm>
            <a:custGeom>
              <a:avLst/>
              <a:gdLst>
                <a:gd name="T0" fmla="*/ 36 w 36"/>
                <a:gd name="T1" fmla="*/ 30 h 39"/>
                <a:gd name="T2" fmla="*/ 24 w 36"/>
                <a:gd name="T3" fmla="*/ 30 h 39"/>
                <a:gd name="T4" fmla="*/ 24 w 36"/>
                <a:gd name="T5" fmla="*/ 30 h 39"/>
                <a:gd name="T6" fmla="*/ 18 w 36"/>
                <a:gd name="T7" fmla="*/ 39 h 39"/>
                <a:gd name="T8" fmla="*/ 15 w 36"/>
                <a:gd name="T9" fmla="*/ 39 h 39"/>
                <a:gd name="T10" fmla="*/ 15 w 36"/>
                <a:gd name="T11" fmla="*/ 39 h 39"/>
                <a:gd name="T12" fmla="*/ 15 w 36"/>
                <a:gd name="T13" fmla="*/ 27 h 39"/>
                <a:gd name="T14" fmla="*/ 12 w 36"/>
                <a:gd name="T15" fmla="*/ 24 h 39"/>
                <a:gd name="T16" fmla="*/ 3 w 36"/>
                <a:gd name="T17" fmla="*/ 21 h 39"/>
                <a:gd name="T18" fmla="*/ 0 w 36"/>
                <a:gd name="T19" fmla="*/ 21 h 39"/>
                <a:gd name="T20" fmla="*/ 3 w 36"/>
                <a:gd name="T21" fmla="*/ 18 h 39"/>
                <a:gd name="T22" fmla="*/ 12 w 36"/>
                <a:gd name="T23" fmla="*/ 15 h 39"/>
                <a:gd name="T24" fmla="*/ 15 w 36"/>
                <a:gd name="T25" fmla="*/ 12 h 39"/>
                <a:gd name="T26" fmla="*/ 12 w 36"/>
                <a:gd name="T27" fmla="*/ 3 h 39"/>
                <a:gd name="T28" fmla="*/ 12 w 36"/>
                <a:gd name="T29" fmla="*/ 3 h 39"/>
                <a:gd name="T30" fmla="*/ 12 w 36"/>
                <a:gd name="T31" fmla="*/ 3 h 39"/>
                <a:gd name="T32" fmla="*/ 12 w 36"/>
                <a:gd name="T33" fmla="*/ 0 h 39"/>
                <a:gd name="T34" fmla="*/ 15 w 36"/>
                <a:gd name="T35" fmla="*/ 0 h 39"/>
                <a:gd name="T36" fmla="*/ 24 w 36"/>
                <a:gd name="T37" fmla="*/ 9 h 39"/>
                <a:gd name="T38" fmla="*/ 24 w 36"/>
                <a:gd name="T39" fmla="*/ 9 h 39"/>
                <a:gd name="T40" fmla="*/ 36 w 36"/>
                <a:gd name="T41" fmla="*/ 6 h 39"/>
                <a:gd name="T42" fmla="*/ 36 w 36"/>
                <a:gd name="T43" fmla="*/ 6 h 39"/>
                <a:gd name="T44" fmla="*/ 36 w 36"/>
                <a:gd name="T45" fmla="*/ 6 h 39"/>
                <a:gd name="T46" fmla="*/ 36 w 36"/>
                <a:gd name="T47" fmla="*/ 6 h 39"/>
                <a:gd name="T48" fmla="*/ 36 w 36"/>
                <a:gd name="T49" fmla="*/ 9 h 39"/>
                <a:gd name="T50" fmla="*/ 30 w 36"/>
                <a:gd name="T51" fmla="*/ 18 h 39"/>
                <a:gd name="T52" fmla="*/ 30 w 36"/>
                <a:gd name="T53" fmla="*/ 21 h 39"/>
                <a:gd name="T54" fmla="*/ 36 w 36"/>
                <a:gd name="T55" fmla="*/ 30 h 39"/>
                <a:gd name="T56" fmla="*/ 36 w 36"/>
                <a:gd name="T57" fmla="*/ 30 h 39"/>
                <a:gd name="T58" fmla="*/ 36 w 36"/>
                <a:gd name="T59" fmla="*/ 30 h 3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36"/>
                <a:gd name="T91" fmla="*/ 0 h 39"/>
                <a:gd name="T92" fmla="*/ 36 w 36"/>
                <a:gd name="T93" fmla="*/ 39 h 39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36" h="39">
                  <a:moveTo>
                    <a:pt x="36" y="30"/>
                  </a:moveTo>
                  <a:lnTo>
                    <a:pt x="24" y="30"/>
                  </a:lnTo>
                  <a:lnTo>
                    <a:pt x="18" y="39"/>
                  </a:lnTo>
                  <a:lnTo>
                    <a:pt x="15" y="39"/>
                  </a:lnTo>
                  <a:lnTo>
                    <a:pt x="15" y="27"/>
                  </a:lnTo>
                  <a:lnTo>
                    <a:pt x="12" y="24"/>
                  </a:lnTo>
                  <a:lnTo>
                    <a:pt x="3" y="21"/>
                  </a:lnTo>
                  <a:lnTo>
                    <a:pt x="0" y="21"/>
                  </a:lnTo>
                  <a:lnTo>
                    <a:pt x="3" y="18"/>
                  </a:lnTo>
                  <a:lnTo>
                    <a:pt x="12" y="15"/>
                  </a:lnTo>
                  <a:lnTo>
                    <a:pt x="15" y="12"/>
                  </a:lnTo>
                  <a:lnTo>
                    <a:pt x="12" y="3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24" y="9"/>
                  </a:lnTo>
                  <a:lnTo>
                    <a:pt x="36" y="6"/>
                  </a:lnTo>
                  <a:lnTo>
                    <a:pt x="36" y="9"/>
                  </a:lnTo>
                  <a:lnTo>
                    <a:pt x="30" y="18"/>
                  </a:lnTo>
                  <a:lnTo>
                    <a:pt x="30" y="21"/>
                  </a:lnTo>
                  <a:lnTo>
                    <a:pt x="36" y="3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1" name="Freeform 65">
              <a:extLst>
                <a:ext uri="{FF2B5EF4-FFF2-40B4-BE49-F238E27FC236}">
                  <a16:creationId xmlns:a16="http://schemas.microsoft.com/office/drawing/2014/main" id="{37447E76-D1F7-44D2-82FE-3CA9D3EE43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3" y="2819"/>
              <a:ext cx="39" cy="39"/>
            </a:xfrm>
            <a:custGeom>
              <a:avLst/>
              <a:gdLst>
                <a:gd name="T0" fmla="*/ 30 w 39"/>
                <a:gd name="T1" fmla="*/ 3 h 39"/>
                <a:gd name="T2" fmla="*/ 27 w 39"/>
                <a:gd name="T3" fmla="*/ 12 h 39"/>
                <a:gd name="T4" fmla="*/ 30 w 39"/>
                <a:gd name="T5" fmla="*/ 15 h 39"/>
                <a:gd name="T6" fmla="*/ 39 w 39"/>
                <a:gd name="T7" fmla="*/ 21 h 39"/>
                <a:gd name="T8" fmla="*/ 39 w 39"/>
                <a:gd name="T9" fmla="*/ 21 h 39"/>
                <a:gd name="T10" fmla="*/ 39 w 39"/>
                <a:gd name="T11" fmla="*/ 21 h 39"/>
                <a:gd name="T12" fmla="*/ 27 w 39"/>
                <a:gd name="T13" fmla="*/ 24 h 39"/>
                <a:gd name="T14" fmla="*/ 24 w 39"/>
                <a:gd name="T15" fmla="*/ 27 h 39"/>
                <a:gd name="T16" fmla="*/ 24 w 39"/>
                <a:gd name="T17" fmla="*/ 36 h 39"/>
                <a:gd name="T18" fmla="*/ 21 w 39"/>
                <a:gd name="T19" fmla="*/ 39 h 39"/>
                <a:gd name="T20" fmla="*/ 21 w 39"/>
                <a:gd name="T21" fmla="*/ 36 h 39"/>
                <a:gd name="T22" fmla="*/ 15 w 39"/>
                <a:gd name="T23" fmla="*/ 27 h 39"/>
                <a:gd name="T24" fmla="*/ 15 w 39"/>
                <a:gd name="T25" fmla="*/ 27 h 39"/>
                <a:gd name="T26" fmla="*/ 3 w 39"/>
                <a:gd name="T27" fmla="*/ 27 h 39"/>
                <a:gd name="T28" fmla="*/ 3 w 39"/>
                <a:gd name="T29" fmla="*/ 27 h 39"/>
                <a:gd name="T30" fmla="*/ 3 w 39"/>
                <a:gd name="T31" fmla="*/ 27 h 39"/>
                <a:gd name="T32" fmla="*/ 0 w 39"/>
                <a:gd name="T33" fmla="*/ 27 h 39"/>
                <a:gd name="T34" fmla="*/ 0 w 39"/>
                <a:gd name="T35" fmla="*/ 27 h 39"/>
                <a:gd name="T36" fmla="*/ 9 w 39"/>
                <a:gd name="T37" fmla="*/ 18 h 39"/>
                <a:gd name="T38" fmla="*/ 9 w 39"/>
                <a:gd name="T39" fmla="*/ 15 h 39"/>
                <a:gd name="T40" fmla="*/ 6 w 39"/>
                <a:gd name="T41" fmla="*/ 6 h 39"/>
                <a:gd name="T42" fmla="*/ 6 w 39"/>
                <a:gd name="T43" fmla="*/ 6 h 39"/>
                <a:gd name="T44" fmla="*/ 6 w 39"/>
                <a:gd name="T45" fmla="*/ 6 h 39"/>
                <a:gd name="T46" fmla="*/ 6 w 39"/>
                <a:gd name="T47" fmla="*/ 3 h 39"/>
                <a:gd name="T48" fmla="*/ 6 w 39"/>
                <a:gd name="T49" fmla="*/ 3 h 39"/>
                <a:gd name="T50" fmla="*/ 18 w 39"/>
                <a:gd name="T51" fmla="*/ 9 h 39"/>
                <a:gd name="T52" fmla="*/ 18 w 39"/>
                <a:gd name="T53" fmla="*/ 9 h 39"/>
                <a:gd name="T54" fmla="*/ 27 w 39"/>
                <a:gd name="T55" fmla="*/ 0 h 39"/>
                <a:gd name="T56" fmla="*/ 30 w 39"/>
                <a:gd name="T57" fmla="*/ 0 h 39"/>
                <a:gd name="T58" fmla="*/ 30 w 39"/>
                <a:gd name="T59" fmla="*/ 3 h 3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39"/>
                <a:gd name="T91" fmla="*/ 0 h 39"/>
                <a:gd name="T92" fmla="*/ 39 w 39"/>
                <a:gd name="T93" fmla="*/ 39 h 39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39" h="39">
                  <a:moveTo>
                    <a:pt x="30" y="3"/>
                  </a:moveTo>
                  <a:lnTo>
                    <a:pt x="27" y="12"/>
                  </a:lnTo>
                  <a:lnTo>
                    <a:pt x="30" y="15"/>
                  </a:lnTo>
                  <a:lnTo>
                    <a:pt x="39" y="21"/>
                  </a:lnTo>
                  <a:lnTo>
                    <a:pt x="27" y="24"/>
                  </a:lnTo>
                  <a:lnTo>
                    <a:pt x="24" y="27"/>
                  </a:lnTo>
                  <a:lnTo>
                    <a:pt x="24" y="36"/>
                  </a:lnTo>
                  <a:lnTo>
                    <a:pt x="21" y="39"/>
                  </a:lnTo>
                  <a:lnTo>
                    <a:pt x="21" y="36"/>
                  </a:lnTo>
                  <a:lnTo>
                    <a:pt x="15" y="27"/>
                  </a:lnTo>
                  <a:lnTo>
                    <a:pt x="3" y="27"/>
                  </a:lnTo>
                  <a:lnTo>
                    <a:pt x="0" y="27"/>
                  </a:lnTo>
                  <a:lnTo>
                    <a:pt x="9" y="18"/>
                  </a:lnTo>
                  <a:lnTo>
                    <a:pt x="9" y="15"/>
                  </a:lnTo>
                  <a:lnTo>
                    <a:pt x="6" y="6"/>
                  </a:lnTo>
                  <a:lnTo>
                    <a:pt x="6" y="3"/>
                  </a:lnTo>
                  <a:lnTo>
                    <a:pt x="18" y="9"/>
                  </a:lnTo>
                  <a:lnTo>
                    <a:pt x="27" y="0"/>
                  </a:lnTo>
                  <a:lnTo>
                    <a:pt x="30" y="0"/>
                  </a:lnTo>
                  <a:lnTo>
                    <a:pt x="30" y="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2" name="Freeform 66">
              <a:extLst>
                <a:ext uri="{FF2B5EF4-FFF2-40B4-BE49-F238E27FC236}">
                  <a16:creationId xmlns:a16="http://schemas.microsoft.com/office/drawing/2014/main" id="{2F893E32-BDCC-406F-9473-BD50D87731C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6" y="2996"/>
              <a:ext cx="446" cy="517"/>
            </a:xfrm>
            <a:custGeom>
              <a:avLst/>
              <a:gdLst>
                <a:gd name="T0" fmla="*/ 302 w 149"/>
                <a:gd name="T1" fmla="*/ 265 h 172"/>
                <a:gd name="T2" fmla="*/ 371 w 149"/>
                <a:gd name="T3" fmla="*/ 132 h 172"/>
                <a:gd name="T4" fmla="*/ 245 w 149"/>
                <a:gd name="T5" fmla="*/ 186 h 172"/>
                <a:gd name="T6" fmla="*/ 242 w 149"/>
                <a:gd name="T7" fmla="*/ 138 h 172"/>
                <a:gd name="T8" fmla="*/ 210 w 149"/>
                <a:gd name="T9" fmla="*/ 36 h 172"/>
                <a:gd name="T10" fmla="*/ 93 w 149"/>
                <a:gd name="T11" fmla="*/ 147 h 172"/>
                <a:gd name="T12" fmla="*/ 141 w 149"/>
                <a:gd name="T13" fmla="*/ 225 h 172"/>
                <a:gd name="T14" fmla="*/ 24 w 149"/>
                <a:gd name="T15" fmla="*/ 268 h 172"/>
                <a:gd name="T16" fmla="*/ 102 w 149"/>
                <a:gd name="T17" fmla="*/ 307 h 172"/>
                <a:gd name="T18" fmla="*/ 177 w 149"/>
                <a:gd name="T19" fmla="*/ 355 h 172"/>
                <a:gd name="T20" fmla="*/ 180 w 149"/>
                <a:gd name="T21" fmla="*/ 481 h 172"/>
                <a:gd name="T22" fmla="*/ 219 w 149"/>
                <a:gd name="T23" fmla="*/ 514 h 172"/>
                <a:gd name="T24" fmla="*/ 248 w 149"/>
                <a:gd name="T25" fmla="*/ 475 h 172"/>
                <a:gd name="T26" fmla="*/ 284 w 149"/>
                <a:gd name="T27" fmla="*/ 385 h 172"/>
                <a:gd name="T28" fmla="*/ 380 w 149"/>
                <a:gd name="T29" fmla="*/ 451 h 172"/>
                <a:gd name="T30" fmla="*/ 353 w 149"/>
                <a:gd name="T31" fmla="*/ 337 h 172"/>
                <a:gd name="T32" fmla="*/ 302 w 149"/>
                <a:gd name="T33" fmla="*/ 265 h 17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49"/>
                <a:gd name="T52" fmla="*/ 0 h 172"/>
                <a:gd name="T53" fmla="*/ 149 w 149"/>
                <a:gd name="T54" fmla="*/ 172 h 17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49" h="172">
                  <a:moveTo>
                    <a:pt x="101" y="88"/>
                  </a:moveTo>
                  <a:cubicBezTo>
                    <a:pt x="100" y="73"/>
                    <a:pt x="147" y="59"/>
                    <a:pt x="124" y="44"/>
                  </a:cubicBezTo>
                  <a:cubicBezTo>
                    <a:pt x="107" y="32"/>
                    <a:pt x="96" y="69"/>
                    <a:pt x="82" y="62"/>
                  </a:cubicBezTo>
                  <a:cubicBezTo>
                    <a:pt x="76" y="59"/>
                    <a:pt x="80" y="50"/>
                    <a:pt x="81" y="46"/>
                  </a:cubicBezTo>
                  <a:cubicBezTo>
                    <a:pt x="83" y="33"/>
                    <a:pt x="82" y="19"/>
                    <a:pt x="70" y="12"/>
                  </a:cubicBezTo>
                  <a:cubicBezTo>
                    <a:pt x="49" y="0"/>
                    <a:pt x="15" y="27"/>
                    <a:pt x="31" y="49"/>
                  </a:cubicBezTo>
                  <a:cubicBezTo>
                    <a:pt x="37" y="57"/>
                    <a:pt x="61" y="67"/>
                    <a:pt x="47" y="75"/>
                  </a:cubicBezTo>
                  <a:cubicBezTo>
                    <a:pt x="37" y="81"/>
                    <a:pt x="13" y="77"/>
                    <a:pt x="8" y="89"/>
                  </a:cubicBezTo>
                  <a:cubicBezTo>
                    <a:pt x="0" y="106"/>
                    <a:pt x="26" y="104"/>
                    <a:pt x="34" y="102"/>
                  </a:cubicBezTo>
                  <a:cubicBezTo>
                    <a:pt x="47" y="100"/>
                    <a:pt x="59" y="105"/>
                    <a:pt x="59" y="118"/>
                  </a:cubicBezTo>
                  <a:cubicBezTo>
                    <a:pt x="59" y="133"/>
                    <a:pt x="56" y="145"/>
                    <a:pt x="60" y="160"/>
                  </a:cubicBezTo>
                  <a:cubicBezTo>
                    <a:pt x="61" y="167"/>
                    <a:pt x="65" y="172"/>
                    <a:pt x="73" y="171"/>
                  </a:cubicBezTo>
                  <a:cubicBezTo>
                    <a:pt x="82" y="170"/>
                    <a:pt x="82" y="164"/>
                    <a:pt x="83" y="158"/>
                  </a:cubicBezTo>
                  <a:cubicBezTo>
                    <a:pt x="85" y="149"/>
                    <a:pt x="83" y="125"/>
                    <a:pt x="95" y="128"/>
                  </a:cubicBezTo>
                  <a:cubicBezTo>
                    <a:pt x="107" y="130"/>
                    <a:pt x="115" y="153"/>
                    <a:pt x="127" y="150"/>
                  </a:cubicBezTo>
                  <a:cubicBezTo>
                    <a:pt x="149" y="145"/>
                    <a:pt x="123" y="118"/>
                    <a:pt x="118" y="112"/>
                  </a:cubicBezTo>
                  <a:cubicBezTo>
                    <a:pt x="113" y="106"/>
                    <a:pt x="102" y="96"/>
                    <a:pt x="101" y="88"/>
                  </a:cubicBezTo>
                  <a:close/>
                </a:path>
              </a:pathLst>
            </a:custGeom>
            <a:solidFill>
              <a:srgbClr val="64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3" name="Freeform 67">
              <a:extLst>
                <a:ext uri="{FF2B5EF4-FFF2-40B4-BE49-F238E27FC236}">
                  <a16:creationId xmlns:a16="http://schemas.microsoft.com/office/drawing/2014/main" id="{7E296299-D829-43A3-BC94-329A92E9F2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0" y="3219"/>
              <a:ext cx="29" cy="42"/>
            </a:xfrm>
            <a:custGeom>
              <a:avLst/>
              <a:gdLst>
                <a:gd name="T0" fmla="*/ 0 w 10"/>
                <a:gd name="T1" fmla="*/ 21 h 14"/>
                <a:gd name="T2" fmla="*/ 29 w 10"/>
                <a:gd name="T3" fmla="*/ 21 h 14"/>
                <a:gd name="T4" fmla="*/ 0 w 10"/>
                <a:gd name="T5" fmla="*/ 21 h 14"/>
                <a:gd name="T6" fmla="*/ 0 60000 65536"/>
                <a:gd name="T7" fmla="*/ 0 60000 65536"/>
                <a:gd name="T8" fmla="*/ 0 60000 65536"/>
                <a:gd name="T9" fmla="*/ 0 w 10"/>
                <a:gd name="T10" fmla="*/ 0 h 14"/>
                <a:gd name="T11" fmla="*/ 10 w 10"/>
                <a:gd name="T12" fmla="*/ 14 h 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14">
                  <a:moveTo>
                    <a:pt x="0" y="7"/>
                  </a:moveTo>
                  <a:cubicBezTo>
                    <a:pt x="0" y="14"/>
                    <a:pt x="10" y="13"/>
                    <a:pt x="10" y="7"/>
                  </a:cubicBezTo>
                  <a:cubicBezTo>
                    <a:pt x="9" y="1"/>
                    <a:pt x="1" y="0"/>
                    <a:pt x="0" y="7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4" name="Freeform 68">
              <a:extLst>
                <a:ext uri="{FF2B5EF4-FFF2-40B4-BE49-F238E27FC236}">
                  <a16:creationId xmlns:a16="http://schemas.microsoft.com/office/drawing/2014/main" id="{3400E68F-E7B4-4570-9750-DB1FCFB57D4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8" y="3270"/>
              <a:ext cx="29" cy="39"/>
            </a:xfrm>
            <a:custGeom>
              <a:avLst/>
              <a:gdLst>
                <a:gd name="T0" fmla="*/ 3 w 10"/>
                <a:gd name="T1" fmla="*/ 18 h 13"/>
                <a:gd name="T2" fmla="*/ 29 w 10"/>
                <a:gd name="T3" fmla="*/ 18 h 13"/>
                <a:gd name="T4" fmla="*/ 3 w 10"/>
                <a:gd name="T5" fmla="*/ 18 h 13"/>
                <a:gd name="T6" fmla="*/ 0 60000 65536"/>
                <a:gd name="T7" fmla="*/ 0 60000 65536"/>
                <a:gd name="T8" fmla="*/ 0 60000 65536"/>
                <a:gd name="T9" fmla="*/ 0 w 10"/>
                <a:gd name="T10" fmla="*/ 0 h 13"/>
                <a:gd name="T11" fmla="*/ 10 w 10"/>
                <a:gd name="T12" fmla="*/ 13 h 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13">
                  <a:moveTo>
                    <a:pt x="1" y="6"/>
                  </a:moveTo>
                  <a:cubicBezTo>
                    <a:pt x="0" y="13"/>
                    <a:pt x="10" y="13"/>
                    <a:pt x="10" y="6"/>
                  </a:cubicBezTo>
                  <a:cubicBezTo>
                    <a:pt x="10" y="1"/>
                    <a:pt x="1" y="0"/>
                    <a:pt x="1" y="6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5" name="Freeform 69">
              <a:extLst>
                <a:ext uri="{FF2B5EF4-FFF2-40B4-BE49-F238E27FC236}">
                  <a16:creationId xmlns:a16="http://schemas.microsoft.com/office/drawing/2014/main" id="{CDE023B9-455E-401E-A122-DA4072842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5" y="3318"/>
              <a:ext cx="30" cy="39"/>
            </a:xfrm>
            <a:custGeom>
              <a:avLst/>
              <a:gdLst>
                <a:gd name="T0" fmla="*/ 3 w 10"/>
                <a:gd name="T1" fmla="*/ 18 h 13"/>
                <a:gd name="T2" fmla="*/ 30 w 10"/>
                <a:gd name="T3" fmla="*/ 18 h 13"/>
                <a:gd name="T4" fmla="*/ 3 w 10"/>
                <a:gd name="T5" fmla="*/ 18 h 13"/>
                <a:gd name="T6" fmla="*/ 0 60000 65536"/>
                <a:gd name="T7" fmla="*/ 0 60000 65536"/>
                <a:gd name="T8" fmla="*/ 0 60000 65536"/>
                <a:gd name="T9" fmla="*/ 0 w 10"/>
                <a:gd name="T10" fmla="*/ 0 h 13"/>
                <a:gd name="T11" fmla="*/ 10 w 10"/>
                <a:gd name="T12" fmla="*/ 13 h 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13">
                  <a:moveTo>
                    <a:pt x="1" y="6"/>
                  </a:moveTo>
                  <a:cubicBezTo>
                    <a:pt x="0" y="13"/>
                    <a:pt x="10" y="12"/>
                    <a:pt x="10" y="6"/>
                  </a:cubicBezTo>
                  <a:cubicBezTo>
                    <a:pt x="10" y="1"/>
                    <a:pt x="2" y="0"/>
                    <a:pt x="1" y="6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6" name="Freeform 70">
              <a:extLst>
                <a:ext uri="{FF2B5EF4-FFF2-40B4-BE49-F238E27FC236}">
                  <a16:creationId xmlns:a16="http://schemas.microsoft.com/office/drawing/2014/main" id="{A785FF72-C888-49FC-848E-8C8E5B3845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9" y="3087"/>
              <a:ext cx="30" cy="42"/>
            </a:xfrm>
            <a:custGeom>
              <a:avLst/>
              <a:gdLst>
                <a:gd name="T0" fmla="*/ 3 w 10"/>
                <a:gd name="T1" fmla="*/ 21 h 14"/>
                <a:gd name="T2" fmla="*/ 30 w 10"/>
                <a:gd name="T3" fmla="*/ 21 h 14"/>
                <a:gd name="T4" fmla="*/ 3 w 10"/>
                <a:gd name="T5" fmla="*/ 21 h 14"/>
                <a:gd name="T6" fmla="*/ 0 60000 65536"/>
                <a:gd name="T7" fmla="*/ 0 60000 65536"/>
                <a:gd name="T8" fmla="*/ 0 60000 65536"/>
                <a:gd name="T9" fmla="*/ 0 w 10"/>
                <a:gd name="T10" fmla="*/ 0 h 14"/>
                <a:gd name="T11" fmla="*/ 10 w 10"/>
                <a:gd name="T12" fmla="*/ 14 h 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14">
                  <a:moveTo>
                    <a:pt x="1" y="7"/>
                  </a:moveTo>
                  <a:cubicBezTo>
                    <a:pt x="0" y="14"/>
                    <a:pt x="10" y="13"/>
                    <a:pt x="10" y="7"/>
                  </a:cubicBezTo>
                  <a:cubicBezTo>
                    <a:pt x="10" y="1"/>
                    <a:pt x="1" y="0"/>
                    <a:pt x="1" y="7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7" name="Freeform 71">
              <a:extLst>
                <a:ext uri="{FF2B5EF4-FFF2-40B4-BE49-F238E27FC236}">
                  <a16:creationId xmlns:a16="http://schemas.microsoft.com/office/drawing/2014/main" id="{8C6844D0-CF22-4CA5-9D68-504E27C5F5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7" y="3069"/>
              <a:ext cx="33" cy="39"/>
            </a:xfrm>
            <a:custGeom>
              <a:avLst/>
              <a:gdLst>
                <a:gd name="T0" fmla="*/ 3 w 11"/>
                <a:gd name="T1" fmla="*/ 18 h 13"/>
                <a:gd name="T2" fmla="*/ 30 w 11"/>
                <a:gd name="T3" fmla="*/ 21 h 13"/>
                <a:gd name="T4" fmla="*/ 3 w 11"/>
                <a:gd name="T5" fmla="*/ 18 h 13"/>
                <a:gd name="T6" fmla="*/ 0 60000 65536"/>
                <a:gd name="T7" fmla="*/ 0 60000 65536"/>
                <a:gd name="T8" fmla="*/ 0 60000 65536"/>
                <a:gd name="T9" fmla="*/ 0 w 11"/>
                <a:gd name="T10" fmla="*/ 0 h 13"/>
                <a:gd name="T11" fmla="*/ 11 w 11"/>
                <a:gd name="T12" fmla="*/ 13 h 1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" h="13">
                  <a:moveTo>
                    <a:pt x="1" y="6"/>
                  </a:moveTo>
                  <a:cubicBezTo>
                    <a:pt x="0" y="13"/>
                    <a:pt x="11" y="13"/>
                    <a:pt x="10" y="7"/>
                  </a:cubicBezTo>
                  <a:cubicBezTo>
                    <a:pt x="10" y="1"/>
                    <a:pt x="2" y="0"/>
                    <a:pt x="1" y="6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8" name="Freeform 72">
              <a:extLst>
                <a:ext uri="{FF2B5EF4-FFF2-40B4-BE49-F238E27FC236}">
                  <a16:creationId xmlns:a16="http://schemas.microsoft.com/office/drawing/2014/main" id="{4D58BFF6-06B0-41B2-9748-FCE624EBC3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3" y="3117"/>
              <a:ext cx="60" cy="39"/>
            </a:xfrm>
            <a:custGeom>
              <a:avLst/>
              <a:gdLst>
                <a:gd name="T0" fmla="*/ 39 w 20"/>
                <a:gd name="T1" fmla="*/ 36 h 13"/>
                <a:gd name="T2" fmla="*/ 3 w 20"/>
                <a:gd name="T3" fmla="*/ 33 h 13"/>
                <a:gd name="T4" fmla="*/ 0 w 20"/>
                <a:gd name="T5" fmla="*/ 27 h 13"/>
                <a:gd name="T6" fmla="*/ 9 w 20"/>
                <a:gd name="T7" fmla="*/ 24 h 13"/>
                <a:gd name="T8" fmla="*/ 36 w 20"/>
                <a:gd name="T9" fmla="*/ 24 h 13"/>
                <a:gd name="T10" fmla="*/ 51 w 20"/>
                <a:gd name="T11" fmla="*/ 6 h 13"/>
                <a:gd name="T12" fmla="*/ 57 w 20"/>
                <a:gd name="T13" fmla="*/ 0 h 13"/>
                <a:gd name="T14" fmla="*/ 60 w 20"/>
                <a:gd name="T15" fmla="*/ 9 h 13"/>
                <a:gd name="T16" fmla="*/ 39 w 20"/>
                <a:gd name="T17" fmla="*/ 36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"/>
                <a:gd name="T28" fmla="*/ 0 h 13"/>
                <a:gd name="T29" fmla="*/ 20 w 20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" h="13">
                  <a:moveTo>
                    <a:pt x="13" y="12"/>
                  </a:moveTo>
                  <a:cubicBezTo>
                    <a:pt x="9" y="13"/>
                    <a:pt x="4" y="13"/>
                    <a:pt x="1" y="11"/>
                  </a:cubicBezTo>
                  <a:cubicBezTo>
                    <a:pt x="0" y="11"/>
                    <a:pt x="0" y="10"/>
                    <a:pt x="0" y="9"/>
                  </a:cubicBezTo>
                  <a:cubicBezTo>
                    <a:pt x="1" y="8"/>
                    <a:pt x="2" y="7"/>
                    <a:pt x="3" y="8"/>
                  </a:cubicBezTo>
                  <a:cubicBezTo>
                    <a:pt x="5" y="9"/>
                    <a:pt x="9" y="9"/>
                    <a:pt x="12" y="8"/>
                  </a:cubicBezTo>
                  <a:cubicBezTo>
                    <a:pt x="14" y="7"/>
                    <a:pt x="16" y="6"/>
                    <a:pt x="17" y="2"/>
                  </a:cubicBezTo>
                  <a:cubicBezTo>
                    <a:pt x="17" y="1"/>
                    <a:pt x="18" y="0"/>
                    <a:pt x="19" y="0"/>
                  </a:cubicBezTo>
                  <a:cubicBezTo>
                    <a:pt x="20" y="1"/>
                    <a:pt x="20" y="2"/>
                    <a:pt x="20" y="3"/>
                  </a:cubicBezTo>
                  <a:cubicBezTo>
                    <a:pt x="19" y="7"/>
                    <a:pt x="16" y="10"/>
                    <a:pt x="13" y="12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9" name="Freeform 73">
              <a:extLst>
                <a:ext uri="{FF2B5EF4-FFF2-40B4-BE49-F238E27FC236}">
                  <a16:creationId xmlns:a16="http://schemas.microsoft.com/office/drawing/2014/main" id="{9BC69310-0DEE-4BF4-939C-D5ACB86AA85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1" y="2255"/>
              <a:ext cx="111" cy="597"/>
            </a:xfrm>
            <a:custGeom>
              <a:avLst/>
              <a:gdLst>
                <a:gd name="T0" fmla="*/ 6 w 37"/>
                <a:gd name="T1" fmla="*/ 3 h 199"/>
                <a:gd name="T2" fmla="*/ 3 w 37"/>
                <a:gd name="T3" fmla="*/ 12 h 199"/>
                <a:gd name="T4" fmla="*/ 21 w 37"/>
                <a:gd name="T5" fmla="*/ 237 h 199"/>
                <a:gd name="T6" fmla="*/ 21 w 37"/>
                <a:gd name="T7" fmla="*/ 246 h 199"/>
                <a:gd name="T8" fmla="*/ 18 w 37"/>
                <a:gd name="T9" fmla="*/ 399 h 199"/>
                <a:gd name="T10" fmla="*/ 99 w 37"/>
                <a:gd name="T11" fmla="*/ 591 h 199"/>
                <a:gd name="T12" fmla="*/ 108 w 37"/>
                <a:gd name="T13" fmla="*/ 594 h 199"/>
                <a:gd name="T14" fmla="*/ 111 w 37"/>
                <a:gd name="T15" fmla="*/ 585 h 199"/>
                <a:gd name="T16" fmla="*/ 30 w 37"/>
                <a:gd name="T17" fmla="*/ 396 h 199"/>
                <a:gd name="T18" fmla="*/ 33 w 37"/>
                <a:gd name="T19" fmla="*/ 249 h 199"/>
                <a:gd name="T20" fmla="*/ 36 w 37"/>
                <a:gd name="T21" fmla="*/ 240 h 199"/>
                <a:gd name="T22" fmla="*/ 15 w 37"/>
                <a:gd name="T23" fmla="*/ 3 h 199"/>
                <a:gd name="T24" fmla="*/ 6 w 37"/>
                <a:gd name="T25" fmla="*/ 3 h 19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7"/>
                <a:gd name="T40" fmla="*/ 0 h 199"/>
                <a:gd name="T41" fmla="*/ 37 w 37"/>
                <a:gd name="T42" fmla="*/ 199 h 19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7" h="199">
                  <a:moveTo>
                    <a:pt x="2" y="1"/>
                  </a:moveTo>
                  <a:cubicBezTo>
                    <a:pt x="1" y="2"/>
                    <a:pt x="0" y="3"/>
                    <a:pt x="1" y="4"/>
                  </a:cubicBezTo>
                  <a:cubicBezTo>
                    <a:pt x="17" y="24"/>
                    <a:pt x="11" y="56"/>
                    <a:pt x="7" y="79"/>
                  </a:cubicBezTo>
                  <a:cubicBezTo>
                    <a:pt x="7" y="82"/>
                    <a:pt x="7" y="82"/>
                    <a:pt x="7" y="82"/>
                  </a:cubicBezTo>
                  <a:cubicBezTo>
                    <a:pt x="4" y="99"/>
                    <a:pt x="1" y="114"/>
                    <a:pt x="6" y="133"/>
                  </a:cubicBezTo>
                  <a:cubicBezTo>
                    <a:pt x="10" y="151"/>
                    <a:pt x="18" y="177"/>
                    <a:pt x="33" y="197"/>
                  </a:cubicBezTo>
                  <a:cubicBezTo>
                    <a:pt x="34" y="199"/>
                    <a:pt x="35" y="199"/>
                    <a:pt x="36" y="198"/>
                  </a:cubicBezTo>
                  <a:cubicBezTo>
                    <a:pt x="37" y="197"/>
                    <a:pt x="37" y="196"/>
                    <a:pt x="37" y="195"/>
                  </a:cubicBezTo>
                  <a:cubicBezTo>
                    <a:pt x="22" y="175"/>
                    <a:pt x="15" y="149"/>
                    <a:pt x="10" y="132"/>
                  </a:cubicBezTo>
                  <a:cubicBezTo>
                    <a:pt x="6" y="114"/>
                    <a:pt x="8" y="100"/>
                    <a:pt x="11" y="83"/>
                  </a:cubicBezTo>
                  <a:cubicBezTo>
                    <a:pt x="12" y="80"/>
                    <a:pt x="12" y="80"/>
                    <a:pt x="12" y="80"/>
                  </a:cubicBezTo>
                  <a:cubicBezTo>
                    <a:pt x="16" y="56"/>
                    <a:pt x="22" y="23"/>
                    <a:pt x="5" y="1"/>
                  </a:cubicBezTo>
                  <a:cubicBezTo>
                    <a:pt x="4" y="0"/>
                    <a:pt x="3" y="0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0" name="Freeform 74">
              <a:extLst>
                <a:ext uri="{FF2B5EF4-FFF2-40B4-BE49-F238E27FC236}">
                  <a16:creationId xmlns:a16="http://schemas.microsoft.com/office/drawing/2014/main" id="{7451E6AD-56F0-4945-BA44-2802222A05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37" y="2177"/>
              <a:ext cx="90" cy="99"/>
            </a:xfrm>
            <a:custGeom>
              <a:avLst/>
              <a:gdLst>
                <a:gd name="T0" fmla="*/ 30 w 30"/>
                <a:gd name="T1" fmla="*/ 27 h 33"/>
                <a:gd name="T2" fmla="*/ 3 w 30"/>
                <a:gd name="T3" fmla="*/ 90 h 33"/>
                <a:gd name="T4" fmla="*/ 9 w 30"/>
                <a:gd name="T5" fmla="*/ 99 h 33"/>
                <a:gd name="T6" fmla="*/ 15 w 30"/>
                <a:gd name="T7" fmla="*/ 96 h 33"/>
                <a:gd name="T8" fmla="*/ 33 w 30"/>
                <a:gd name="T9" fmla="*/ 81 h 33"/>
                <a:gd name="T10" fmla="*/ 69 w 30"/>
                <a:gd name="T11" fmla="*/ 51 h 33"/>
                <a:gd name="T12" fmla="*/ 87 w 30"/>
                <a:gd name="T13" fmla="*/ 15 h 33"/>
                <a:gd name="T14" fmla="*/ 87 w 30"/>
                <a:gd name="T15" fmla="*/ 9 h 33"/>
                <a:gd name="T16" fmla="*/ 69 w 30"/>
                <a:gd name="T17" fmla="*/ 3 h 33"/>
                <a:gd name="T18" fmla="*/ 30 w 30"/>
                <a:gd name="T19" fmla="*/ 27 h 33"/>
                <a:gd name="T20" fmla="*/ 39 w 30"/>
                <a:gd name="T21" fmla="*/ 36 h 33"/>
                <a:gd name="T22" fmla="*/ 72 w 30"/>
                <a:gd name="T23" fmla="*/ 15 h 33"/>
                <a:gd name="T24" fmla="*/ 75 w 30"/>
                <a:gd name="T25" fmla="*/ 15 h 33"/>
                <a:gd name="T26" fmla="*/ 57 w 30"/>
                <a:gd name="T27" fmla="*/ 42 h 33"/>
                <a:gd name="T28" fmla="*/ 24 w 30"/>
                <a:gd name="T29" fmla="*/ 69 h 33"/>
                <a:gd name="T30" fmla="*/ 18 w 30"/>
                <a:gd name="T31" fmla="*/ 75 h 33"/>
                <a:gd name="T32" fmla="*/ 39 w 30"/>
                <a:gd name="T33" fmla="*/ 36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0"/>
                <a:gd name="T52" fmla="*/ 0 h 33"/>
                <a:gd name="T53" fmla="*/ 30 w 30"/>
                <a:gd name="T54" fmla="*/ 33 h 3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0" h="33">
                  <a:moveTo>
                    <a:pt x="10" y="9"/>
                  </a:moveTo>
                  <a:cubicBezTo>
                    <a:pt x="4" y="15"/>
                    <a:pt x="0" y="24"/>
                    <a:pt x="1" y="30"/>
                  </a:cubicBezTo>
                  <a:cubicBezTo>
                    <a:pt x="1" y="32"/>
                    <a:pt x="2" y="33"/>
                    <a:pt x="3" y="33"/>
                  </a:cubicBezTo>
                  <a:cubicBezTo>
                    <a:pt x="4" y="33"/>
                    <a:pt x="4" y="32"/>
                    <a:pt x="5" y="32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5" y="24"/>
                    <a:pt x="19" y="21"/>
                    <a:pt x="23" y="17"/>
                  </a:cubicBezTo>
                  <a:cubicBezTo>
                    <a:pt x="25" y="15"/>
                    <a:pt x="30" y="9"/>
                    <a:pt x="29" y="5"/>
                  </a:cubicBezTo>
                  <a:cubicBezTo>
                    <a:pt x="29" y="4"/>
                    <a:pt x="29" y="4"/>
                    <a:pt x="29" y="3"/>
                  </a:cubicBezTo>
                  <a:cubicBezTo>
                    <a:pt x="28" y="2"/>
                    <a:pt x="27" y="0"/>
                    <a:pt x="23" y="1"/>
                  </a:cubicBezTo>
                  <a:cubicBezTo>
                    <a:pt x="19" y="1"/>
                    <a:pt x="14" y="4"/>
                    <a:pt x="10" y="9"/>
                  </a:cubicBezTo>
                  <a:close/>
                  <a:moveTo>
                    <a:pt x="13" y="12"/>
                  </a:moveTo>
                  <a:cubicBezTo>
                    <a:pt x="17" y="8"/>
                    <a:pt x="20" y="5"/>
                    <a:pt x="24" y="5"/>
                  </a:cubicBezTo>
                  <a:cubicBezTo>
                    <a:pt x="24" y="5"/>
                    <a:pt x="24" y="5"/>
                    <a:pt x="25" y="5"/>
                  </a:cubicBezTo>
                  <a:cubicBezTo>
                    <a:pt x="24" y="7"/>
                    <a:pt x="22" y="11"/>
                    <a:pt x="19" y="14"/>
                  </a:cubicBezTo>
                  <a:cubicBezTo>
                    <a:pt x="16" y="17"/>
                    <a:pt x="12" y="20"/>
                    <a:pt x="8" y="23"/>
                  </a:cubicBezTo>
                  <a:cubicBezTo>
                    <a:pt x="8" y="23"/>
                    <a:pt x="7" y="24"/>
                    <a:pt x="6" y="25"/>
                  </a:cubicBezTo>
                  <a:cubicBezTo>
                    <a:pt x="7" y="20"/>
                    <a:pt x="10" y="16"/>
                    <a:pt x="13" y="12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1" name="Freeform 75">
              <a:extLst>
                <a:ext uri="{FF2B5EF4-FFF2-40B4-BE49-F238E27FC236}">
                  <a16:creationId xmlns:a16="http://schemas.microsoft.com/office/drawing/2014/main" id="{681BF120-E8F4-4331-AA70-E93CA9CDF7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60" y="2213"/>
              <a:ext cx="92" cy="60"/>
            </a:xfrm>
            <a:custGeom>
              <a:avLst/>
              <a:gdLst>
                <a:gd name="T0" fmla="*/ 3 w 31"/>
                <a:gd name="T1" fmla="*/ 18 h 20"/>
                <a:gd name="T2" fmla="*/ 6 w 31"/>
                <a:gd name="T3" fmla="*/ 36 h 20"/>
                <a:gd name="T4" fmla="*/ 68 w 31"/>
                <a:gd name="T5" fmla="*/ 57 h 20"/>
                <a:gd name="T6" fmla="*/ 83 w 31"/>
                <a:gd name="T7" fmla="*/ 60 h 20"/>
                <a:gd name="T8" fmla="*/ 92 w 31"/>
                <a:gd name="T9" fmla="*/ 54 h 20"/>
                <a:gd name="T10" fmla="*/ 92 w 31"/>
                <a:gd name="T11" fmla="*/ 54 h 20"/>
                <a:gd name="T12" fmla="*/ 92 w 31"/>
                <a:gd name="T13" fmla="*/ 54 h 20"/>
                <a:gd name="T14" fmla="*/ 92 w 31"/>
                <a:gd name="T15" fmla="*/ 54 h 20"/>
                <a:gd name="T16" fmla="*/ 92 w 31"/>
                <a:gd name="T17" fmla="*/ 54 h 20"/>
                <a:gd name="T18" fmla="*/ 92 w 31"/>
                <a:gd name="T19" fmla="*/ 51 h 20"/>
                <a:gd name="T20" fmla="*/ 89 w 31"/>
                <a:gd name="T21" fmla="*/ 45 h 20"/>
                <a:gd name="T22" fmla="*/ 71 w 31"/>
                <a:gd name="T23" fmla="*/ 30 h 20"/>
                <a:gd name="T24" fmla="*/ 30 w 31"/>
                <a:gd name="T25" fmla="*/ 0 h 20"/>
                <a:gd name="T26" fmla="*/ 27 w 31"/>
                <a:gd name="T27" fmla="*/ 0 h 20"/>
                <a:gd name="T28" fmla="*/ 3 w 31"/>
                <a:gd name="T29" fmla="*/ 18 h 20"/>
                <a:gd name="T30" fmla="*/ 18 w 31"/>
                <a:gd name="T31" fmla="*/ 30 h 20"/>
                <a:gd name="T32" fmla="*/ 18 w 31"/>
                <a:gd name="T33" fmla="*/ 24 h 20"/>
                <a:gd name="T34" fmla="*/ 18 w 31"/>
                <a:gd name="T35" fmla="*/ 21 h 20"/>
                <a:gd name="T36" fmla="*/ 27 w 31"/>
                <a:gd name="T37" fmla="*/ 15 h 20"/>
                <a:gd name="T38" fmla="*/ 30 w 31"/>
                <a:gd name="T39" fmla="*/ 15 h 20"/>
                <a:gd name="T40" fmla="*/ 62 w 31"/>
                <a:gd name="T41" fmla="*/ 39 h 20"/>
                <a:gd name="T42" fmla="*/ 65 w 31"/>
                <a:gd name="T43" fmla="*/ 42 h 20"/>
                <a:gd name="T44" fmla="*/ 18 w 31"/>
                <a:gd name="T45" fmla="*/ 30 h 2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1"/>
                <a:gd name="T70" fmla="*/ 0 h 20"/>
                <a:gd name="T71" fmla="*/ 31 w 31"/>
                <a:gd name="T72" fmla="*/ 20 h 2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1" h="20">
                  <a:moveTo>
                    <a:pt x="1" y="6"/>
                  </a:moveTo>
                  <a:cubicBezTo>
                    <a:pt x="0" y="8"/>
                    <a:pt x="1" y="11"/>
                    <a:pt x="2" y="12"/>
                  </a:cubicBezTo>
                  <a:cubicBezTo>
                    <a:pt x="6" y="17"/>
                    <a:pt x="15" y="18"/>
                    <a:pt x="23" y="19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29" y="20"/>
                    <a:pt x="30" y="19"/>
                    <a:pt x="31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1" y="17"/>
                    <a:pt x="31" y="17"/>
                    <a:pt x="31" y="17"/>
                  </a:cubicBezTo>
                  <a:cubicBezTo>
                    <a:pt x="31" y="16"/>
                    <a:pt x="31" y="15"/>
                    <a:pt x="30" y="15"/>
                  </a:cubicBezTo>
                  <a:cubicBezTo>
                    <a:pt x="28" y="14"/>
                    <a:pt x="26" y="12"/>
                    <a:pt x="24" y="10"/>
                  </a:cubicBezTo>
                  <a:cubicBezTo>
                    <a:pt x="20" y="5"/>
                    <a:pt x="15" y="0"/>
                    <a:pt x="1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6" y="0"/>
                    <a:pt x="2" y="0"/>
                    <a:pt x="1" y="6"/>
                  </a:cubicBezTo>
                  <a:close/>
                  <a:moveTo>
                    <a:pt x="6" y="10"/>
                  </a:moveTo>
                  <a:cubicBezTo>
                    <a:pt x="6" y="9"/>
                    <a:pt x="6" y="9"/>
                    <a:pt x="6" y="8"/>
                  </a:cubicBezTo>
                  <a:cubicBezTo>
                    <a:pt x="5" y="8"/>
                    <a:pt x="5" y="8"/>
                    <a:pt x="6" y="7"/>
                  </a:cubicBezTo>
                  <a:cubicBezTo>
                    <a:pt x="6" y="5"/>
                    <a:pt x="6" y="5"/>
                    <a:pt x="9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3" y="5"/>
                    <a:pt x="17" y="9"/>
                    <a:pt x="21" y="13"/>
                  </a:cubicBezTo>
                  <a:cubicBezTo>
                    <a:pt x="21" y="14"/>
                    <a:pt x="21" y="14"/>
                    <a:pt x="22" y="14"/>
                  </a:cubicBezTo>
                  <a:cubicBezTo>
                    <a:pt x="16" y="14"/>
                    <a:pt x="8" y="12"/>
                    <a:pt x="6" y="1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2" name="Freeform 76">
              <a:extLst>
                <a:ext uri="{FF2B5EF4-FFF2-40B4-BE49-F238E27FC236}">
                  <a16:creationId xmlns:a16="http://schemas.microsoft.com/office/drawing/2014/main" id="{4D4C054F-0EC9-4FB7-AE80-F4E0ED086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7" y="2255"/>
              <a:ext cx="75" cy="87"/>
            </a:xfrm>
            <a:custGeom>
              <a:avLst/>
              <a:gdLst>
                <a:gd name="T0" fmla="*/ 0 w 25"/>
                <a:gd name="T1" fmla="*/ 9 h 29"/>
                <a:gd name="T2" fmla="*/ 6 w 25"/>
                <a:gd name="T3" fmla="*/ 15 h 29"/>
                <a:gd name="T4" fmla="*/ 60 w 25"/>
                <a:gd name="T5" fmla="*/ 81 h 29"/>
                <a:gd name="T6" fmla="*/ 69 w 25"/>
                <a:gd name="T7" fmla="*/ 87 h 29"/>
                <a:gd name="T8" fmla="*/ 75 w 25"/>
                <a:gd name="T9" fmla="*/ 78 h 29"/>
                <a:gd name="T10" fmla="*/ 6 w 25"/>
                <a:gd name="T11" fmla="*/ 3 h 29"/>
                <a:gd name="T12" fmla="*/ 0 w 25"/>
                <a:gd name="T13" fmla="*/ 9 h 2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5"/>
                <a:gd name="T22" fmla="*/ 0 h 29"/>
                <a:gd name="T23" fmla="*/ 25 w 25"/>
                <a:gd name="T24" fmla="*/ 29 h 2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5" h="29">
                  <a:moveTo>
                    <a:pt x="0" y="3"/>
                  </a:moveTo>
                  <a:cubicBezTo>
                    <a:pt x="0" y="4"/>
                    <a:pt x="1" y="5"/>
                    <a:pt x="2" y="5"/>
                  </a:cubicBezTo>
                  <a:cubicBezTo>
                    <a:pt x="10" y="5"/>
                    <a:pt x="15" y="12"/>
                    <a:pt x="20" y="27"/>
                  </a:cubicBezTo>
                  <a:cubicBezTo>
                    <a:pt x="20" y="28"/>
                    <a:pt x="22" y="29"/>
                    <a:pt x="23" y="29"/>
                  </a:cubicBezTo>
                  <a:cubicBezTo>
                    <a:pt x="24" y="28"/>
                    <a:pt x="25" y="27"/>
                    <a:pt x="25" y="26"/>
                  </a:cubicBezTo>
                  <a:cubicBezTo>
                    <a:pt x="23" y="19"/>
                    <a:pt x="17" y="0"/>
                    <a:pt x="2" y="1"/>
                  </a:cubicBezTo>
                  <a:cubicBezTo>
                    <a:pt x="1" y="1"/>
                    <a:pt x="0" y="2"/>
                    <a:pt x="0" y="3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3" name="Freeform 77">
              <a:extLst>
                <a:ext uri="{FF2B5EF4-FFF2-40B4-BE49-F238E27FC236}">
                  <a16:creationId xmlns:a16="http://schemas.microsoft.com/office/drawing/2014/main" id="{CC60998C-7248-4AA1-84C1-9A5DD16E38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" y="2258"/>
              <a:ext cx="42" cy="90"/>
            </a:xfrm>
            <a:custGeom>
              <a:avLst/>
              <a:gdLst>
                <a:gd name="T0" fmla="*/ 30 w 14"/>
                <a:gd name="T1" fmla="*/ 3 h 30"/>
                <a:gd name="T2" fmla="*/ 12 w 14"/>
                <a:gd name="T3" fmla="*/ 84 h 30"/>
                <a:gd name="T4" fmla="*/ 24 w 14"/>
                <a:gd name="T5" fmla="*/ 87 h 30"/>
                <a:gd name="T6" fmla="*/ 24 w 14"/>
                <a:gd name="T7" fmla="*/ 78 h 30"/>
                <a:gd name="T8" fmla="*/ 39 w 14"/>
                <a:gd name="T9" fmla="*/ 12 h 30"/>
                <a:gd name="T10" fmla="*/ 39 w 14"/>
                <a:gd name="T11" fmla="*/ 3 h 30"/>
                <a:gd name="T12" fmla="*/ 30 w 14"/>
                <a:gd name="T13" fmla="*/ 3 h 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"/>
                <a:gd name="T22" fmla="*/ 0 h 30"/>
                <a:gd name="T23" fmla="*/ 14 w 14"/>
                <a:gd name="T24" fmla="*/ 30 h 3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" h="30">
                  <a:moveTo>
                    <a:pt x="10" y="1"/>
                  </a:moveTo>
                  <a:cubicBezTo>
                    <a:pt x="2" y="8"/>
                    <a:pt x="0" y="20"/>
                    <a:pt x="4" y="28"/>
                  </a:cubicBezTo>
                  <a:cubicBezTo>
                    <a:pt x="5" y="29"/>
                    <a:pt x="6" y="30"/>
                    <a:pt x="8" y="29"/>
                  </a:cubicBezTo>
                  <a:cubicBezTo>
                    <a:pt x="9" y="29"/>
                    <a:pt x="9" y="27"/>
                    <a:pt x="8" y="26"/>
                  </a:cubicBezTo>
                  <a:cubicBezTo>
                    <a:pt x="5" y="20"/>
                    <a:pt x="7" y="10"/>
                    <a:pt x="13" y="4"/>
                  </a:cubicBezTo>
                  <a:cubicBezTo>
                    <a:pt x="14" y="3"/>
                    <a:pt x="14" y="2"/>
                    <a:pt x="13" y="1"/>
                  </a:cubicBezTo>
                  <a:cubicBezTo>
                    <a:pt x="13" y="0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4" name="Freeform 78">
              <a:extLst>
                <a:ext uri="{FF2B5EF4-FFF2-40B4-BE49-F238E27FC236}">
                  <a16:creationId xmlns:a16="http://schemas.microsoft.com/office/drawing/2014/main" id="{2D808CB7-944E-4D11-B6C2-76D8F61015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8" y="2246"/>
              <a:ext cx="36" cy="42"/>
            </a:xfrm>
            <a:custGeom>
              <a:avLst/>
              <a:gdLst>
                <a:gd name="T0" fmla="*/ 24 w 12"/>
                <a:gd name="T1" fmla="*/ 15 h 14"/>
                <a:gd name="T2" fmla="*/ 3 w 12"/>
                <a:gd name="T3" fmla="*/ 21 h 14"/>
                <a:gd name="T4" fmla="*/ 24 w 12"/>
                <a:gd name="T5" fmla="*/ 15 h 14"/>
                <a:gd name="T6" fmla="*/ 0 60000 65536"/>
                <a:gd name="T7" fmla="*/ 0 60000 65536"/>
                <a:gd name="T8" fmla="*/ 0 60000 65536"/>
                <a:gd name="T9" fmla="*/ 0 w 12"/>
                <a:gd name="T10" fmla="*/ 0 h 14"/>
                <a:gd name="T11" fmla="*/ 12 w 12"/>
                <a:gd name="T12" fmla="*/ 14 h 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14">
                  <a:moveTo>
                    <a:pt x="8" y="5"/>
                  </a:moveTo>
                  <a:cubicBezTo>
                    <a:pt x="5" y="0"/>
                    <a:pt x="0" y="3"/>
                    <a:pt x="1" y="7"/>
                  </a:cubicBezTo>
                  <a:cubicBezTo>
                    <a:pt x="3" y="14"/>
                    <a:pt x="12" y="11"/>
                    <a:pt x="8" y="5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5" name="Freeform 79">
              <a:extLst>
                <a:ext uri="{FF2B5EF4-FFF2-40B4-BE49-F238E27FC236}">
                  <a16:creationId xmlns:a16="http://schemas.microsoft.com/office/drawing/2014/main" id="{6532B49A-CC63-4242-899B-C90A42F813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8" y="2768"/>
              <a:ext cx="201" cy="210"/>
            </a:xfrm>
            <a:custGeom>
              <a:avLst/>
              <a:gdLst>
                <a:gd name="T0" fmla="*/ 135 w 67"/>
                <a:gd name="T1" fmla="*/ 69 h 70"/>
                <a:gd name="T2" fmla="*/ 72 w 67"/>
                <a:gd name="T3" fmla="*/ 9 h 70"/>
                <a:gd name="T4" fmla="*/ 9 w 67"/>
                <a:gd name="T5" fmla="*/ 45 h 70"/>
                <a:gd name="T6" fmla="*/ 57 w 67"/>
                <a:gd name="T7" fmla="*/ 123 h 70"/>
                <a:gd name="T8" fmla="*/ 36 w 67"/>
                <a:gd name="T9" fmla="*/ 174 h 70"/>
                <a:gd name="T10" fmla="*/ 126 w 67"/>
                <a:gd name="T11" fmla="*/ 162 h 70"/>
                <a:gd name="T12" fmla="*/ 132 w 67"/>
                <a:gd name="T13" fmla="*/ 168 h 70"/>
                <a:gd name="T14" fmla="*/ 129 w 67"/>
                <a:gd name="T15" fmla="*/ 174 h 70"/>
                <a:gd name="T16" fmla="*/ 168 w 67"/>
                <a:gd name="T17" fmla="*/ 180 h 70"/>
                <a:gd name="T18" fmla="*/ 147 w 67"/>
                <a:gd name="T19" fmla="*/ 162 h 70"/>
                <a:gd name="T20" fmla="*/ 141 w 67"/>
                <a:gd name="T21" fmla="*/ 150 h 70"/>
                <a:gd name="T22" fmla="*/ 153 w 67"/>
                <a:gd name="T23" fmla="*/ 141 h 70"/>
                <a:gd name="T24" fmla="*/ 192 w 67"/>
                <a:gd name="T25" fmla="*/ 78 h 70"/>
                <a:gd name="T26" fmla="*/ 135 w 67"/>
                <a:gd name="T27" fmla="*/ 69 h 7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7"/>
                <a:gd name="T43" fmla="*/ 0 h 70"/>
                <a:gd name="T44" fmla="*/ 67 w 67"/>
                <a:gd name="T45" fmla="*/ 70 h 7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7" h="70">
                  <a:moveTo>
                    <a:pt x="45" y="23"/>
                  </a:moveTo>
                  <a:cubicBezTo>
                    <a:pt x="32" y="21"/>
                    <a:pt x="35" y="7"/>
                    <a:pt x="24" y="3"/>
                  </a:cubicBezTo>
                  <a:cubicBezTo>
                    <a:pt x="16" y="0"/>
                    <a:pt x="5" y="6"/>
                    <a:pt x="3" y="15"/>
                  </a:cubicBezTo>
                  <a:cubicBezTo>
                    <a:pt x="0" y="28"/>
                    <a:pt x="19" y="29"/>
                    <a:pt x="19" y="41"/>
                  </a:cubicBezTo>
                  <a:cubicBezTo>
                    <a:pt x="19" y="48"/>
                    <a:pt x="9" y="51"/>
                    <a:pt x="12" y="58"/>
                  </a:cubicBezTo>
                  <a:cubicBezTo>
                    <a:pt x="15" y="69"/>
                    <a:pt x="31" y="61"/>
                    <a:pt x="42" y="54"/>
                  </a:cubicBezTo>
                  <a:cubicBezTo>
                    <a:pt x="44" y="56"/>
                    <a:pt x="44" y="56"/>
                    <a:pt x="44" y="56"/>
                  </a:cubicBezTo>
                  <a:cubicBezTo>
                    <a:pt x="43" y="57"/>
                    <a:pt x="43" y="57"/>
                    <a:pt x="43" y="58"/>
                  </a:cubicBezTo>
                  <a:cubicBezTo>
                    <a:pt x="40" y="68"/>
                    <a:pt x="56" y="70"/>
                    <a:pt x="56" y="60"/>
                  </a:cubicBezTo>
                  <a:cubicBezTo>
                    <a:pt x="56" y="56"/>
                    <a:pt x="53" y="54"/>
                    <a:pt x="49" y="54"/>
                  </a:cubicBezTo>
                  <a:cubicBezTo>
                    <a:pt x="47" y="50"/>
                    <a:pt x="47" y="50"/>
                    <a:pt x="47" y="50"/>
                  </a:cubicBezTo>
                  <a:cubicBezTo>
                    <a:pt x="49" y="49"/>
                    <a:pt x="50" y="48"/>
                    <a:pt x="51" y="47"/>
                  </a:cubicBezTo>
                  <a:cubicBezTo>
                    <a:pt x="55" y="44"/>
                    <a:pt x="67" y="31"/>
                    <a:pt x="64" y="26"/>
                  </a:cubicBezTo>
                  <a:cubicBezTo>
                    <a:pt x="60" y="21"/>
                    <a:pt x="50" y="23"/>
                    <a:pt x="45" y="23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6" name="Freeform 80">
              <a:extLst>
                <a:ext uri="{FF2B5EF4-FFF2-40B4-BE49-F238E27FC236}">
                  <a16:creationId xmlns:a16="http://schemas.microsoft.com/office/drawing/2014/main" id="{EA4E7D91-5183-4BD3-92F9-866F6B66AC0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1340"/>
              <a:ext cx="711" cy="786"/>
            </a:xfrm>
            <a:custGeom>
              <a:avLst/>
              <a:gdLst>
                <a:gd name="T0" fmla="*/ 571 w 238"/>
                <a:gd name="T1" fmla="*/ 345 h 262"/>
                <a:gd name="T2" fmla="*/ 493 w 238"/>
                <a:gd name="T3" fmla="*/ 150 h 262"/>
                <a:gd name="T4" fmla="*/ 454 w 238"/>
                <a:gd name="T5" fmla="*/ 75 h 262"/>
                <a:gd name="T6" fmla="*/ 332 w 238"/>
                <a:gd name="T7" fmla="*/ 12 h 262"/>
                <a:gd name="T8" fmla="*/ 212 w 238"/>
                <a:gd name="T9" fmla="*/ 84 h 262"/>
                <a:gd name="T10" fmla="*/ 179 w 238"/>
                <a:gd name="T11" fmla="*/ 162 h 262"/>
                <a:gd name="T12" fmla="*/ 117 w 238"/>
                <a:gd name="T13" fmla="*/ 363 h 262"/>
                <a:gd name="T14" fmla="*/ 149 w 238"/>
                <a:gd name="T15" fmla="*/ 762 h 262"/>
                <a:gd name="T16" fmla="*/ 358 w 238"/>
                <a:gd name="T17" fmla="*/ 780 h 262"/>
                <a:gd name="T18" fmla="*/ 568 w 238"/>
                <a:gd name="T19" fmla="*/ 747 h 262"/>
                <a:gd name="T20" fmla="*/ 571 w 238"/>
                <a:gd name="T21" fmla="*/ 345 h 2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38"/>
                <a:gd name="T34" fmla="*/ 0 h 262"/>
                <a:gd name="T35" fmla="*/ 238 w 238"/>
                <a:gd name="T36" fmla="*/ 262 h 26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38" h="262">
                  <a:moveTo>
                    <a:pt x="191" y="115"/>
                  </a:moveTo>
                  <a:cubicBezTo>
                    <a:pt x="182" y="101"/>
                    <a:pt x="175" y="74"/>
                    <a:pt x="165" y="50"/>
                  </a:cubicBezTo>
                  <a:cubicBezTo>
                    <a:pt x="162" y="41"/>
                    <a:pt x="158" y="32"/>
                    <a:pt x="152" y="25"/>
                  </a:cubicBezTo>
                  <a:cubicBezTo>
                    <a:pt x="142" y="10"/>
                    <a:pt x="129" y="0"/>
                    <a:pt x="111" y="4"/>
                  </a:cubicBezTo>
                  <a:cubicBezTo>
                    <a:pt x="92" y="2"/>
                    <a:pt x="80" y="12"/>
                    <a:pt x="71" y="28"/>
                  </a:cubicBezTo>
                  <a:cubicBezTo>
                    <a:pt x="65" y="35"/>
                    <a:pt x="62" y="44"/>
                    <a:pt x="60" y="54"/>
                  </a:cubicBezTo>
                  <a:cubicBezTo>
                    <a:pt x="52" y="79"/>
                    <a:pt x="47" y="106"/>
                    <a:pt x="39" y="121"/>
                  </a:cubicBezTo>
                  <a:cubicBezTo>
                    <a:pt x="8" y="176"/>
                    <a:pt x="0" y="235"/>
                    <a:pt x="50" y="254"/>
                  </a:cubicBezTo>
                  <a:cubicBezTo>
                    <a:pt x="69" y="262"/>
                    <a:pt x="96" y="261"/>
                    <a:pt x="120" y="260"/>
                  </a:cubicBezTo>
                  <a:cubicBezTo>
                    <a:pt x="144" y="260"/>
                    <a:pt x="171" y="258"/>
                    <a:pt x="190" y="249"/>
                  </a:cubicBezTo>
                  <a:cubicBezTo>
                    <a:pt x="238" y="226"/>
                    <a:pt x="226" y="168"/>
                    <a:pt x="191" y="115"/>
                  </a:cubicBezTo>
                </a:path>
              </a:pathLst>
            </a:cu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7" name="Freeform 81">
              <a:extLst>
                <a:ext uri="{FF2B5EF4-FFF2-40B4-BE49-F238E27FC236}">
                  <a16:creationId xmlns:a16="http://schemas.microsoft.com/office/drawing/2014/main" id="{51F3E355-8BC0-4296-B5FF-3954C1B059C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" y="1817"/>
              <a:ext cx="284" cy="252"/>
            </a:xfrm>
            <a:custGeom>
              <a:avLst/>
              <a:gdLst>
                <a:gd name="T0" fmla="*/ 30 w 95"/>
                <a:gd name="T1" fmla="*/ 0 h 84"/>
                <a:gd name="T2" fmla="*/ 12 w 95"/>
                <a:gd name="T3" fmla="*/ 177 h 84"/>
                <a:gd name="T4" fmla="*/ 42 w 95"/>
                <a:gd name="T5" fmla="*/ 192 h 84"/>
                <a:gd name="T6" fmla="*/ 143 w 95"/>
                <a:gd name="T7" fmla="*/ 222 h 84"/>
                <a:gd name="T8" fmla="*/ 191 w 95"/>
                <a:gd name="T9" fmla="*/ 231 h 84"/>
                <a:gd name="T10" fmla="*/ 191 w 95"/>
                <a:gd name="T11" fmla="*/ 231 h 84"/>
                <a:gd name="T12" fmla="*/ 263 w 95"/>
                <a:gd name="T13" fmla="*/ 252 h 84"/>
                <a:gd name="T14" fmla="*/ 266 w 95"/>
                <a:gd name="T15" fmla="*/ 252 h 84"/>
                <a:gd name="T16" fmla="*/ 275 w 95"/>
                <a:gd name="T17" fmla="*/ 249 h 84"/>
                <a:gd name="T18" fmla="*/ 284 w 95"/>
                <a:gd name="T19" fmla="*/ 237 h 84"/>
                <a:gd name="T20" fmla="*/ 284 w 95"/>
                <a:gd name="T21" fmla="*/ 237 h 84"/>
                <a:gd name="T22" fmla="*/ 284 w 95"/>
                <a:gd name="T23" fmla="*/ 234 h 84"/>
                <a:gd name="T24" fmla="*/ 266 w 95"/>
                <a:gd name="T25" fmla="*/ 219 h 84"/>
                <a:gd name="T26" fmla="*/ 251 w 95"/>
                <a:gd name="T27" fmla="*/ 216 h 84"/>
                <a:gd name="T28" fmla="*/ 221 w 95"/>
                <a:gd name="T29" fmla="*/ 180 h 84"/>
                <a:gd name="T30" fmla="*/ 170 w 95"/>
                <a:gd name="T31" fmla="*/ 144 h 84"/>
                <a:gd name="T32" fmla="*/ 123 w 95"/>
                <a:gd name="T33" fmla="*/ 102 h 84"/>
                <a:gd name="T34" fmla="*/ 123 w 95"/>
                <a:gd name="T35" fmla="*/ 102 h 84"/>
                <a:gd name="T36" fmla="*/ 102 w 95"/>
                <a:gd name="T37" fmla="*/ 102 h 84"/>
                <a:gd name="T38" fmla="*/ 48 w 95"/>
                <a:gd name="T39" fmla="*/ 24 h 84"/>
                <a:gd name="T40" fmla="*/ 36 w 95"/>
                <a:gd name="T41" fmla="*/ 3 h 84"/>
                <a:gd name="T42" fmla="*/ 30 w 95"/>
                <a:gd name="T43" fmla="*/ 0 h 8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95"/>
                <a:gd name="T67" fmla="*/ 0 h 84"/>
                <a:gd name="T68" fmla="*/ 95 w 95"/>
                <a:gd name="T69" fmla="*/ 84 h 8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95" h="84">
                  <a:moveTo>
                    <a:pt x="10" y="0"/>
                  </a:moveTo>
                  <a:cubicBezTo>
                    <a:pt x="2" y="21"/>
                    <a:pt x="0" y="42"/>
                    <a:pt x="4" y="59"/>
                  </a:cubicBezTo>
                  <a:cubicBezTo>
                    <a:pt x="7" y="61"/>
                    <a:pt x="11" y="62"/>
                    <a:pt x="14" y="64"/>
                  </a:cubicBezTo>
                  <a:cubicBezTo>
                    <a:pt x="25" y="69"/>
                    <a:pt x="37" y="71"/>
                    <a:pt x="48" y="74"/>
                  </a:cubicBezTo>
                  <a:cubicBezTo>
                    <a:pt x="53" y="75"/>
                    <a:pt x="59" y="76"/>
                    <a:pt x="64" y="77"/>
                  </a:cubicBezTo>
                  <a:cubicBezTo>
                    <a:pt x="64" y="77"/>
                    <a:pt x="64" y="77"/>
                    <a:pt x="64" y="77"/>
                  </a:cubicBezTo>
                  <a:cubicBezTo>
                    <a:pt x="65" y="77"/>
                    <a:pt x="81" y="84"/>
                    <a:pt x="88" y="84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90" y="84"/>
                    <a:pt x="91" y="84"/>
                    <a:pt x="92" y="83"/>
                  </a:cubicBezTo>
                  <a:cubicBezTo>
                    <a:pt x="93" y="83"/>
                    <a:pt x="95" y="83"/>
                    <a:pt x="95" y="79"/>
                  </a:cubicBezTo>
                  <a:cubicBezTo>
                    <a:pt x="95" y="79"/>
                    <a:pt x="95" y="79"/>
                    <a:pt x="95" y="79"/>
                  </a:cubicBezTo>
                  <a:cubicBezTo>
                    <a:pt x="95" y="78"/>
                    <a:pt x="95" y="78"/>
                    <a:pt x="95" y="78"/>
                  </a:cubicBezTo>
                  <a:cubicBezTo>
                    <a:pt x="94" y="75"/>
                    <a:pt x="91" y="74"/>
                    <a:pt x="89" y="73"/>
                  </a:cubicBezTo>
                  <a:cubicBezTo>
                    <a:pt x="87" y="73"/>
                    <a:pt x="85" y="73"/>
                    <a:pt x="84" y="72"/>
                  </a:cubicBezTo>
                  <a:cubicBezTo>
                    <a:pt x="81" y="71"/>
                    <a:pt x="78" y="62"/>
                    <a:pt x="74" y="60"/>
                  </a:cubicBezTo>
                  <a:cubicBezTo>
                    <a:pt x="68" y="56"/>
                    <a:pt x="62" y="53"/>
                    <a:pt x="57" y="48"/>
                  </a:cubicBezTo>
                  <a:cubicBezTo>
                    <a:pt x="52" y="44"/>
                    <a:pt x="46" y="39"/>
                    <a:pt x="41" y="34"/>
                  </a:cubicBezTo>
                  <a:cubicBezTo>
                    <a:pt x="41" y="34"/>
                    <a:pt x="41" y="34"/>
                    <a:pt x="41" y="34"/>
                  </a:cubicBezTo>
                  <a:cubicBezTo>
                    <a:pt x="39" y="34"/>
                    <a:pt x="37" y="34"/>
                    <a:pt x="34" y="34"/>
                  </a:cubicBezTo>
                  <a:cubicBezTo>
                    <a:pt x="21" y="31"/>
                    <a:pt x="21" y="20"/>
                    <a:pt x="16" y="8"/>
                  </a:cubicBezTo>
                  <a:cubicBezTo>
                    <a:pt x="15" y="6"/>
                    <a:pt x="14" y="3"/>
                    <a:pt x="12" y="1"/>
                  </a:cubicBezTo>
                  <a:cubicBezTo>
                    <a:pt x="12" y="1"/>
                    <a:pt x="11" y="0"/>
                    <a:pt x="10" y="0"/>
                  </a:cubicBezTo>
                </a:path>
              </a:pathLst>
            </a:custGeom>
            <a:solidFill>
              <a:srgbClr val="D00D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8" name="Freeform 82">
              <a:extLst>
                <a:ext uri="{FF2B5EF4-FFF2-40B4-BE49-F238E27FC236}">
                  <a16:creationId xmlns:a16="http://schemas.microsoft.com/office/drawing/2014/main" id="{355974C6-44D5-47F9-946B-3BC3651DE7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5" y="1790"/>
              <a:ext cx="269" cy="273"/>
            </a:xfrm>
            <a:custGeom>
              <a:avLst/>
              <a:gdLst>
                <a:gd name="T0" fmla="*/ 227 w 90"/>
                <a:gd name="T1" fmla="*/ 0 h 91"/>
                <a:gd name="T2" fmla="*/ 221 w 90"/>
                <a:gd name="T3" fmla="*/ 6 h 91"/>
                <a:gd name="T4" fmla="*/ 209 w 90"/>
                <a:gd name="T5" fmla="*/ 33 h 91"/>
                <a:gd name="T6" fmla="*/ 161 w 90"/>
                <a:gd name="T7" fmla="*/ 111 h 91"/>
                <a:gd name="T8" fmla="*/ 143 w 90"/>
                <a:gd name="T9" fmla="*/ 117 h 91"/>
                <a:gd name="T10" fmla="*/ 108 w 90"/>
                <a:gd name="T11" fmla="*/ 156 h 91"/>
                <a:gd name="T12" fmla="*/ 57 w 90"/>
                <a:gd name="T13" fmla="*/ 198 h 91"/>
                <a:gd name="T14" fmla="*/ 33 w 90"/>
                <a:gd name="T15" fmla="*/ 237 h 91"/>
                <a:gd name="T16" fmla="*/ 18 w 90"/>
                <a:gd name="T17" fmla="*/ 240 h 91"/>
                <a:gd name="T18" fmla="*/ 3 w 90"/>
                <a:gd name="T19" fmla="*/ 258 h 91"/>
                <a:gd name="T20" fmla="*/ 0 w 90"/>
                <a:gd name="T21" fmla="*/ 261 h 91"/>
                <a:gd name="T22" fmla="*/ 0 w 90"/>
                <a:gd name="T23" fmla="*/ 261 h 91"/>
                <a:gd name="T24" fmla="*/ 12 w 90"/>
                <a:gd name="T25" fmla="*/ 273 h 91"/>
                <a:gd name="T26" fmla="*/ 18 w 90"/>
                <a:gd name="T27" fmla="*/ 273 h 91"/>
                <a:gd name="T28" fmla="*/ 21 w 90"/>
                <a:gd name="T29" fmla="*/ 273 h 91"/>
                <a:gd name="T30" fmla="*/ 93 w 90"/>
                <a:gd name="T31" fmla="*/ 243 h 91"/>
                <a:gd name="T32" fmla="*/ 93 w 90"/>
                <a:gd name="T33" fmla="*/ 243 h 91"/>
                <a:gd name="T34" fmla="*/ 140 w 90"/>
                <a:gd name="T35" fmla="*/ 231 h 91"/>
                <a:gd name="T36" fmla="*/ 239 w 90"/>
                <a:gd name="T37" fmla="*/ 189 h 91"/>
                <a:gd name="T38" fmla="*/ 260 w 90"/>
                <a:gd name="T39" fmla="*/ 177 h 91"/>
                <a:gd name="T40" fmla="*/ 227 w 90"/>
                <a:gd name="T41" fmla="*/ 0 h 9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90"/>
                <a:gd name="T64" fmla="*/ 0 h 91"/>
                <a:gd name="T65" fmla="*/ 90 w 90"/>
                <a:gd name="T66" fmla="*/ 91 h 9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0" h="91">
                  <a:moveTo>
                    <a:pt x="76" y="0"/>
                  </a:moveTo>
                  <a:cubicBezTo>
                    <a:pt x="75" y="1"/>
                    <a:pt x="75" y="2"/>
                    <a:pt x="74" y="2"/>
                  </a:cubicBezTo>
                  <a:cubicBezTo>
                    <a:pt x="72" y="5"/>
                    <a:pt x="71" y="8"/>
                    <a:pt x="70" y="11"/>
                  </a:cubicBezTo>
                  <a:cubicBezTo>
                    <a:pt x="66" y="23"/>
                    <a:pt x="67" y="33"/>
                    <a:pt x="54" y="37"/>
                  </a:cubicBezTo>
                  <a:cubicBezTo>
                    <a:pt x="52" y="38"/>
                    <a:pt x="50" y="38"/>
                    <a:pt x="48" y="39"/>
                  </a:cubicBezTo>
                  <a:cubicBezTo>
                    <a:pt x="44" y="43"/>
                    <a:pt x="40" y="48"/>
                    <a:pt x="36" y="52"/>
                  </a:cubicBezTo>
                  <a:cubicBezTo>
                    <a:pt x="31" y="57"/>
                    <a:pt x="25" y="62"/>
                    <a:pt x="19" y="66"/>
                  </a:cubicBezTo>
                  <a:cubicBezTo>
                    <a:pt x="16" y="68"/>
                    <a:pt x="14" y="77"/>
                    <a:pt x="11" y="79"/>
                  </a:cubicBezTo>
                  <a:cubicBezTo>
                    <a:pt x="10" y="79"/>
                    <a:pt x="8" y="80"/>
                    <a:pt x="6" y="80"/>
                  </a:cubicBezTo>
                  <a:cubicBezTo>
                    <a:pt x="4" y="81"/>
                    <a:pt x="2" y="83"/>
                    <a:pt x="1" y="86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1" y="91"/>
                    <a:pt x="4" y="90"/>
                    <a:pt x="4" y="91"/>
                  </a:cubicBezTo>
                  <a:cubicBezTo>
                    <a:pt x="5" y="91"/>
                    <a:pt x="5" y="91"/>
                    <a:pt x="6" y="91"/>
                  </a:cubicBezTo>
                  <a:cubicBezTo>
                    <a:pt x="6" y="91"/>
                    <a:pt x="7" y="91"/>
                    <a:pt x="7" y="91"/>
                  </a:cubicBezTo>
                  <a:cubicBezTo>
                    <a:pt x="14" y="91"/>
                    <a:pt x="30" y="81"/>
                    <a:pt x="31" y="81"/>
                  </a:cubicBezTo>
                  <a:cubicBezTo>
                    <a:pt x="31" y="81"/>
                    <a:pt x="31" y="81"/>
                    <a:pt x="31" y="81"/>
                  </a:cubicBezTo>
                  <a:cubicBezTo>
                    <a:pt x="36" y="80"/>
                    <a:pt x="42" y="79"/>
                    <a:pt x="47" y="77"/>
                  </a:cubicBezTo>
                  <a:cubicBezTo>
                    <a:pt x="58" y="73"/>
                    <a:pt x="70" y="69"/>
                    <a:pt x="80" y="63"/>
                  </a:cubicBezTo>
                  <a:cubicBezTo>
                    <a:pt x="82" y="62"/>
                    <a:pt x="85" y="61"/>
                    <a:pt x="87" y="59"/>
                  </a:cubicBezTo>
                  <a:cubicBezTo>
                    <a:pt x="90" y="42"/>
                    <a:pt x="85" y="21"/>
                    <a:pt x="76" y="0"/>
                  </a:cubicBezTo>
                </a:path>
              </a:pathLst>
            </a:custGeom>
            <a:solidFill>
              <a:srgbClr val="D00D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9" name="Oval 83">
              <a:extLst>
                <a:ext uri="{FF2B5EF4-FFF2-40B4-BE49-F238E27FC236}">
                  <a16:creationId xmlns:a16="http://schemas.microsoft.com/office/drawing/2014/main" id="{D9912900-819B-45C4-B928-55EC0C0B55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" y="1361"/>
              <a:ext cx="101" cy="102"/>
            </a:xfrm>
            <a:prstGeom prst="ellipse">
              <a:avLst/>
            </a:prstGeom>
            <a:solidFill>
              <a:srgbClr val="F8DAB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0" name="Oval 84">
              <a:extLst>
                <a:ext uri="{FF2B5EF4-FFF2-40B4-BE49-F238E27FC236}">
                  <a16:creationId xmlns:a16="http://schemas.microsoft.com/office/drawing/2014/main" id="{46C5F6AB-CCCD-42D9-B631-6212B1DC10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7" y="1382"/>
              <a:ext cx="65" cy="63"/>
            </a:xfrm>
            <a:prstGeom prst="ellipse">
              <a:avLst/>
            </a:prstGeom>
            <a:solidFill>
              <a:srgbClr val="D0B59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1" name="Oval 85">
              <a:extLst>
                <a:ext uri="{FF2B5EF4-FFF2-40B4-BE49-F238E27FC236}">
                  <a16:creationId xmlns:a16="http://schemas.microsoft.com/office/drawing/2014/main" id="{7583A71C-6803-42C7-B64A-5ED78CBBB3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9" y="1340"/>
              <a:ext cx="102" cy="102"/>
            </a:xfrm>
            <a:prstGeom prst="ellipse">
              <a:avLst/>
            </a:prstGeom>
            <a:solidFill>
              <a:srgbClr val="F8DAB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2" name="Oval 86">
              <a:extLst>
                <a:ext uri="{FF2B5EF4-FFF2-40B4-BE49-F238E27FC236}">
                  <a16:creationId xmlns:a16="http://schemas.microsoft.com/office/drawing/2014/main" id="{14FA74E6-FE02-4114-8BEE-91573C5BA3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0" y="1361"/>
              <a:ext cx="63" cy="63"/>
            </a:xfrm>
            <a:prstGeom prst="ellipse">
              <a:avLst/>
            </a:prstGeom>
            <a:solidFill>
              <a:srgbClr val="D0B59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3" name="Freeform 87">
              <a:extLst>
                <a:ext uri="{FF2B5EF4-FFF2-40B4-BE49-F238E27FC236}">
                  <a16:creationId xmlns:a16="http://schemas.microsoft.com/office/drawing/2014/main" id="{A5058C86-5E72-4EDB-B184-C755907FDC7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" y="1153"/>
              <a:ext cx="580" cy="616"/>
            </a:xfrm>
            <a:custGeom>
              <a:avLst/>
              <a:gdLst>
                <a:gd name="T0" fmla="*/ 272 w 194"/>
                <a:gd name="T1" fmla="*/ 15 h 205"/>
                <a:gd name="T2" fmla="*/ 24 w 194"/>
                <a:gd name="T3" fmla="*/ 364 h 205"/>
                <a:gd name="T4" fmla="*/ 54 w 194"/>
                <a:gd name="T5" fmla="*/ 577 h 205"/>
                <a:gd name="T6" fmla="*/ 66 w 194"/>
                <a:gd name="T7" fmla="*/ 577 h 205"/>
                <a:gd name="T8" fmla="*/ 78 w 194"/>
                <a:gd name="T9" fmla="*/ 616 h 205"/>
                <a:gd name="T10" fmla="*/ 293 w 194"/>
                <a:gd name="T11" fmla="*/ 589 h 205"/>
                <a:gd name="T12" fmla="*/ 508 w 194"/>
                <a:gd name="T13" fmla="*/ 601 h 205"/>
                <a:gd name="T14" fmla="*/ 520 w 194"/>
                <a:gd name="T15" fmla="*/ 559 h 205"/>
                <a:gd name="T16" fmla="*/ 529 w 194"/>
                <a:gd name="T17" fmla="*/ 559 h 205"/>
                <a:gd name="T18" fmla="*/ 544 w 194"/>
                <a:gd name="T19" fmla="*/ 346 h 205"/>
                <a:gd name="T20" fmla="*/ 272 w 194"/>
                <a:gd name="T21" fmla="*/ 15 h 20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94"/>
                <a:gd name="T34" fmla="*/ 0 h 205"/>
                <a:gd name="T35" fmla="*/ 194 w 194"/>
                <a:gd name="T36" fmla="*/ 205 h 20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94" h="205">
                  <a:moveTo>
                    <a:pt x="91" y="5"/>
                  </a:moveTo>
                  <a:cubicBezTo>
                    <a:pt x="39" y="4"/>
                    <a:pt x="5" y="68"/>
                    <a:pt x="8" y="121"/>
                  </a:cubicBezTo>
                  <a:cubicBezTo>
                    <a:pt x="9" y="148"/>
                    <a:pt x="0" y="170"/>
                    <a:pt x="18" y="192"/>
                  </a:cubicBezTo>
                  <a:cubicBezTo>
                    <a:pt x="22" y="192"/>
                    <a:pt x="22" y="192"/>
                    <a:pt x="22" y="192"/>
                  </a:cubicBezTo>
                  <a:cubicBezTo>
                    <a:pt x="23" y="196"/>
                    <a:pt x="25" y="201"/>
                    <a:pt x="26" y="205"/>
                  </a:cubicBezTo>
                  <a:cubicBezTo>
                    <a:pt x="98" y="196"/>
                    <a:pt x="98" y="196"/>
                    <a:pt x="98" y="196"/>
                  </a:cubicBezTo>
                  <a:cubicBezTo>
                    <a:pt x="170" y="200"/>
                    <a:pt x="170" y="200"/>
                    <a:pt x="170" y="200"/>
                  </a:cubicBezTo>
                  <a:cubicBezTo>
                    <a:pt x="171" y="195"/>
                    <a:pt x="173" y="191"/>
                    <a:pt x="174" y="186"/>
                  </a:cubicBezTo>
                  <a:cubicBezTo>
                    <a:pt x="177" y="186"/>
                    <a:pt x="177" y="186"/>
                    <a:pt x="177" y="186"/>
                  </a:cubicBezTo>
                  <a:cubicBezTo>
                    <a:pt x="194" y="163"/>
                    <a:pt x="183" y="142"/>
                    <a:pt x="182" y="115"/>
                  </a:cubicBezTo>
                  <a:cubicBezTo>
                    <a:pt x="182" y="61"/>
                    <a:pt x="142" y="0"/>
                    <a:pt x="91" y="5"/>
                  </a:cubicBezTo>
                </a:path>
              </a:pathLst>
            </a:custGeom>
            <a:solidFill>
              <a:srgbClr val="F8DAB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4" name="Freeform 88">
              <a:extLst>
                <a:ext uri="{FF2B5EF4-FFF2-40B4-BE49-F238E27FC236}">
                  <a16:creationId xmlns:a16="http://schemas.microsoft.com/office/drawing/2014/main" id="{42B637A7-F4FA-419E-85B7-735F35AAAF08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" y="1592"/>
              <a:ext cx="445" cy="120"/>
            </a:xfrm>
            <a:custGeom>
              <a:avLst/>
              <a:gdLst>
                <a:gd name="T0" fmla="*/ 376 w 149"/>
                <a:gd name="T1" fmla="*/ 12 h 40"/>
                <a:gd name="T2" fmla="*/ 314 w 149"/>
                <a:gd name="T3" fmla="*/ 33 h 40"/>
                <a:gd name="T4" fmla="*/ 245 w 149"/>
                <a:gd name="T5" fmla="*/ 12 h 40"/>
                <a:gd name="T6" fmla="*/ 200 w 149"/>
                <a:gd name="T7" fmla="*/ 15 h 40"/>
                <a:gd name="T8" fmla="*/ 125 w 149"/>
                <a:gd name="T9" fmla="*/ 42 h 40"/>
                <a:gd name="T10" fmla="*/ 69 w 149"/>
                <a:gd name="T11" fmla="*/ 24 h 40"/>
                <a:gd name="T12" fmla="*/ 12 w 149"/>
                <a:gd name="T13" fmla="*/ 36 h 40"/>
                <a:gd name="T14" fmla="*/ 24 w 149"/>
                <a:gd name="T15" fmla="*/ 90 h 40"/>
                <a:gd name="T16" fmla="*/ 125 w 149"/>
                <a:gd name="T17" fmla="*/ 120 h 40"/>
                <a:gd name="T18" fmla="*/ 248 w 149"/>
                <a:gd name="T19" fmla="*/ 78 h 40"/>
                <a:gd name="T20" fmla="*/ 224 w 149"/>
                <a:gd name="T21" fmla="*/ 45 h 40"/>
                <a:gd name="T22" fmla="*/ 203 w 149"/>
                <a:gd name="T23" fmla="*/ 81 h 40"/>
                <a:gd name="T24" fmla="*/ 314 w 149"/>
                <a:gd name="T25" fmla="*/ 111 h 40"/>
                <a:gd name="T26" fmla="*/ 424 w 149"/>
                <a:gd name="T27" fmla="*/ 75 h 40"/>
                <a:gd name="T28" fmla="*/ 433 w 149"/>
                <a:gd name="T29" fmla="*/ 18 h 40"/>
                <a:gd name="T30" fmla="*/ 376 w 149"/>
                <a:gd name="T31" fmla="*/ 12 h 4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49"/>
                <a:gd name="T49" fmla="*/ 0 h 40"/>
                <a:gd name="T50" fmla="*/ 149 w 149"/>
                <a:gd name="T51" fmla="*/ 40 h 4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49" h="40">
                  <a:moveTo>
                    <a:pt x="126" y="4"/>
                  </a:moveTo>
                  <a:cubicBezTo>
                    <a:pt x="121" y="8"/>
                    <a:pt x="113" y="11"/>
                    <a:pt x="105" y="11"/>
                  </a:cubicBezTo>
                  <a:cubicBezTo>
                    <a:pt x="97" y="11"/>
                    <a:pt x="88" y="8"/>
                    <a:pt x="82" y="4"/>
                  </a:cubicBezTo>
                  <a:cubicBezTo>
                    <a:pt x="78" y="1"/>
                    <a:pt x="71" y="1"/>
                    <a:pt x="67" y="5"/>
                  </a:cubicBezTo>
                  <a:cubicBezTo>
                    <a:pt x="60" y="11"/>
                    <a:pt x="51" y="14"/>
                    <a:pt x="42" y="14"/>
                  </a:cubicBezTo>
                  <a:cubicBezTo>
                    <a:pt x="35" y="14"/>
                    <a:pt x="28" y="12"/>
                    <a:pt x="23" y="8"/>
                  </a:cubicBezTo>
                  <a:cubicBezTo>
                    <a:pt x="16" y="4"/>
                    <a:pt x="8" y="6"/>
                    <a:pt x="4" y="12"/>
                  </a:cubicBezTo>
                  <a:cubicBezTo>
                    <a:pt x="0" y="18"/>
                    <a:pt x="2" y="26"/>
                    <a:pt x="8" y="30"/>
                  </a:cubicBezTo>
                  <a:cubicBezTo>
                    <a:pt x="18" y="37"/>
                    <a:pt x="30" y="40"/>
                    <a:pt x="42" y="40"/>
                  </a:cubicBezTo>
                  <a:cubicBezTo>
                    <a:pt x="56" y="40"/>
                    <a:pt x="71" y="35"/>
                    <a:pt x="83" y="26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68" y="27"/>
                    <a:pt x="68" y="27"/>
                    <a:pt x="68" y="27"/>
                  </a:cubicBezTo>
                  <a:cubicBezTo>
                    <a:pt x="79" y="34"/>
                    <a:pt x="92" y="37"/>
                    <a:pt x="105" y="37"/>
                  </a:cubicBezTo>
                  <a:cubicBezTo>
                    <a:pt x="118" y="37"/>
                    <a:pt x="131" y="34"/>
                    <a:pt x="142" y="25"/>
                  </a:cubicBezTo>
                  <a:cubicBezTo>
                    <a:pt x="148" y="21"/>
                    <a:pt x="149" y="12"/>
                    <a:pt x="145" y="6"/>
                  </a:cubicBezTo>
                  <a:cubicBezTo>
                    <a:pt x="140" y="1"/>
                    <a:pt x="132" y="0"/>
                    <a:pt x="126" y="4"/>
                  </a:cubicBezTo>
                </a:path>
              </a:pathLst>
            </a:custGeom>
            <a:solidFill>
              <a:srgbClr val="96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5" name="Freeform 89">
              <a:extLst>
                <a:ext uri="{FF2B5EF4-FFF2-40B4-BE49-F238E27FC236}">
                  <a16:creationId xmlns:a16="http://schemas.microsoft.com/office/drawing/2014/main" id="{4B050FA6-59FD-487F-8F5A-2987B5AF8C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3" y="1622"/>
              <a:ext cx="29" cy="15"/>
            </a:xfrm>
            <a:custGeom>
              <a:avLst/>
              <a:gdLst>
                <a:gd name="T0" fmla="*/ 29 w 10"/>
                <a:gd name="T1" fmla="*/ 12 h 5"/>
                <a:gd name="T2" fmla="*/ 0 w 10"/>
                <a:gd name="T3" fmla="*/ 0 h 5"/>
                <a:gd name="T4" fmla="*/ 0 60000 65536"/>
                <a:gd name="T5" fmla="*/ 0 60000 65536"/>
                <a:gd name="T6" fmla="*/ 0 w 10"/>
                <a:gd name="T7" fmla="*/ 0 h 5"/>
                <a:gd name="T8" fmla="*/ 10 w 10"/>
                <a:gd name="T9" fmla="*/ 5 h 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0" h="5">
                  <a:moveTo>
                    <a:pt x="10" y="4"/>
                  </a:moveTo>
                  <a:cubicBezTo>
                    <a:pt x="6" y="5"/>
                    <a:pt x="1" y="3"/>
                    <a:pt x="0" y="0"/>
                  </a:cubicBezTo>
                </a:path>
              </a:pathLst>
            </a:custGeom>
            <a:noFill/>
            <a:ln w="128588" cap="rnd">
              <a:solidFill>
                <a:srgbClr val="96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6" name="Freeform 90">
              <a:extLst>
                <a:ext uri="{FF2B5EF4-FFF2-40B4-BE49-F238E27FC236}">
                  <a16:creationId xmlns:a16="http://schemas.microsoft.com/office/drawing/2014/main" id="{E7EC8005-66FF-4365-B54F-C571092B61EB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" y="1637"/>
              <a:ext cx="33" cy="15"/>
            </a:xfrm>
            <a:custGeom>
              <a:avLst/>
              <a:gdLst>
                <a:gd name="T0" fmla="*/ 0 w 11"/>
                <a:gd name="T1" fmla="*/ 12 h 5"/>
                <a:gd name="T2" fmla="*/ 33 w 11"/>
                <a:gd name="T3" fmla="*/ 0 h 5"/>
                <a:gd name="T4" fmla="*/ 0 60000 65536"/>
                <a:gd name="T5" fmla="*/ 0 60000 65536"/>
                <a:gd name="T6" fmla="*/ 0 w 11"/>
                <a:gd name="T7" fmla="*/ 0 h 5"/>
                <a:gd name="T8" fmla="*/ 11 w 11"/>
                <a:gd name="T9" fmla="*/ 5 h 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1" h="5">
                  <a:moveTo>
                    <a:pt x="0" y="4"/>
                  </a:moveTo>
                  <a:cubicBezTo>
                    <a:pt x="5" y="5"/>
                    <a:pt x="9" y="3"/>
                    <a:pt x="11" y="0"/>
                  </a:cubicBezTo>
                </a:path>
              </a:pathLst>
            </a:custGeom>
            <a:noFill/>
            <a:ln w="128588" cap="rnd">
              <a:solidFill>
                <a:srgbClr val="96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7" name="Freeform 91">
              <a:extLst>
                <a:ext uri="{FF2B5EF4-FFF2-40B4-BE49-F238E27FC236}">
                  <a16:creationId xmlns:a16="http://schemas.microsoft.com/office/drawing/2014/main" id="{757B5392-F8DC-4CA2-9D11-3B1D6BEEB4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2" y="1643"/>
              <a:ext cx="66" cy="42"/>
            </a:xfrm>
            <a:custGeom>
              <a:avLst/>
              <a:gdLst>
                <a:gd name="T0" fmla="*/ 33 w 22"/>
                <a:gd name="T1" fmla="*/ 3 h 14"/>
                <a:gd name="T2" fmla="*/ 63 w 22"/>
                <a:gd name="T3" fmla="*/ 21 h 14"/>
                <a:gd name="T4" fmla="*/ 33 w 22"/>
                <a:gd name="T5" fmla="*/ 42 h 14"/>
                <a:gd name="T6" fmla="*/ 3 w 22"/>
                <a:gd name="T7" fmla="*/ 24 h 14"/>
                <a:gd name="T8" fmla="*/ 33 w 22"/>
                <a:gd name="T9" fmla="*/ 3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"/>
                <a:gd name="T16" fmla="*/ 0 h 14"/>
                <a:gd name="T17" fmla="*/ 22 w 22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" h="14">
                  <a:moveTo>
                    <a:pt x="11" y="1"/>
                  </a:moveTo>
                  <a:cubicBezTo>
                    <a:pt x="17" y="0"/>
                    <a:pt x="21" y="3"/>
                    <a:pt x="21" y="7"/>
                  </a:cubicBezTo>
                  <a:cubicBezTo>
                    <a:pt x="22" y="11"/>
                    <a:pt x="17" y="14"/>
                    <a:pt x="11" y="14"/>
                  </a:cubicBezTo>
                  <a:cubicBezTo>
                    <a:pt x="5" y="14"/>
                    <a:pt x="1" y="11"/>
                    <a:pt x="1" y="8"/>
                  </a:cubicBezTo>
                  <a:cubicBezTo>
                    <a:pt x="0" y="4"/>
                    <a:pt x="5" y="1"/>
                    <a:pt x="11" y="1"/>
                  </a:cubicBezTo>
                </a:path>
              </a:pathLst>
            </a:custGeom>
            <a:solidFill>
              <a:srgbClr val="96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8" name="Oval 92">
              <a:extLst>
                <a:ext uri="{FF2B5EF4-FFF2-40B4-BE49-F238E27FC236}">
                  <a16:creationId xmlns:a16="http://schemas.microsoft.com/office/drawing/2014/main" id="{754BF7BC-D0D6-4593-9987-0A56DF537F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4" y="1493"/>
              <a:ext cx="78" cy="78"/>
            </a:xfrm>
            <a:prstGeom prst="ellipse">
              <a:avLst/>
            </a:prstGeom>
            <a:solidFill>
              <a:srgbClr val="EBAE9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9" name="Oval 93">
              <a:extLst>
                <a:ext uri="{FF2B5EF4-FFF2-40B4-BE49-F238E27FC236}">
                  <a16:creationId xmlns:a16="http://schemas.microsoft.com/office/drawing/2014/main" id="{3351F622-4EF5-4DB6-A8A3-F473F0E924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7" y="1478"/>
              <a:ext cx="77" cy="78"/>
            </a:xfrm>
            <a:prstGeom prst="ellipse">
              <a:avLst/>
            </a:prstGeom>
            <a:solidFill>
              <a:srgbClr val="EBAE9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0" name="Freeform 94">
              <a:extLst>
                <a:ext uri="{FF2B5EF4-FFF2-40B4-BE49-F238E27FC236}">
                  <a16:creationId xmlns:a16="http://schemas.microsoft.com/office/drawing/2014/main" id="{7DC93400-75EC-4E5C-BCB1-C0C35D1C60E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" y="1219"/>
              <a:ext cx="816" cy="751"/>
            </a:xfrm>
            <a:custGeom>
              <a:avLst/>
              <a:gdLst>
                <a:gd name="T0" fmla="*/ 783 w 273"/>
                <a:gd name="T1" fmla="*/ 351 h 250"/>
                <a:gd name="T2" fmla="*/ 696 w 273"/>
                <a:gd name="T3" fmla="*/ 207 h 250"/>
                <a:gd name="T4" fmla="*/ 696 w 273"/>
                <a:gd name="T5" fmla="*/ 126 h 250"/>
                <a:gd name="T6" fmla="*/ 646 w 273"/>
                <a:gd name="T7" fmla="*/ 24 h 250"/>
                <a:gd name="T8" fmla="*/ 613 w 273"/>
                <a:gd name="T9" fmla="*/ 120 h 250"/>
                <a:gd name="T10" fmla="*/ 634 w 273"/>
                <a:gd name="T11" fmla="*/ 216 h 250"/>
                <a:gd name="T12" fmla="*/ 643 w 273"/>
                <a:gd name="T13" fmla="*/ 291 h 250"/>
                <a:gd name="T14" fmla="*/ 568 w 273"/>
                <a:gd name="T15" fmla="*/ 315 h 250"/>
                <a:gd name="T16" fmla="*/ 499 w 273"/>
                <a:gd name="T17" fmla="*/ 342 h 250"/>
                <a:gd name="T18" fmla="*/ 451 w 273"/>
                <a:gd name="T19" fmla="*/ 315 h 250"/>
                <a:gd name="T20" fmla="*/ 427 w 273"/>
                <a:gd name="T21" fmla="*/ 303 h 250"/>
                <a:gd name="T22" fmla="*/ 421 w 273"/>
                <a:gd name="T23" fmla="*/ 300 h 250"/>
                <a:gd name="T24" fmla="*/ 415 w 273"/>
                <a:gd name="T25" fmla="*/ 294 h 250"/>
                <a:gd name="T26" fmla="*/ 407 w 273"/>
                <a:gd name="T27" fmla="*/ 288 h 250"/>
                <a:gd name="T28" fmla="*/ 404 w 273"/>
                <a:gd name="T29" fmla="*/ 288 h 250"/>
                <a:gd name="T30" fmla="*/ 404 w 273"/>
                <a:gd name="T31" fmla="*/ 288 h 250"/>
                <a:gd name="T32" fmla="*/ 392 w 273"/>
                <a:gd name="T33" fmla="*/ 294 h 250"/>
                <a:gd name="T34" fmla="*/ 389 w 273"/>
                <a:gd name="T35" fmla="*/ 300 h 250"/>
                <a:gd name="T36" fmla="*/ 383 w 273"/>
                <a:gd name="T37" fmla="*/ 306 h 250"/>
                <a:gd name="T38" fmla="*/ 359 w 273"/>
                <a:gd name="T39" fmla="*/ 318 h 250"/>
                <a:gd name="T40" fmla="*/ 311 w 273"/>
                <a:gd name="T41" fmla="*/ 348 h 250"/>
                <a:gd name="T42" fmla="*/ 239 w 273"/>
                <a:gd name="T43" fmla="*/ 327 h 250"/>
                <a:gd name="T44" fmla="*/ 164 w 273"/>
                <a:gd name="T45" fmla="*/ 306 h 250"/>
                <a:gd name="T46" fmla="*/ 170 w 273"/>
                <a:gd name="T47" fmla="*/ 234 h 250"/>
                <a:gd name="T48" fmla="*/ 182 w 273"/>
                <a:gd name="T49" fmla="*/ 135 h 250"/>
                <a:gd name="T50" fmla="*/ 143 w 273"/>
                <a:gd name="T51" fmla="*/ 42 h 250"/>
                <a:gd name="T52" fmla="*/ 99 w 273"/>
                <a:gd name="T53" fmla="*/ 147 h 250"/>
                <a:gd name="T54" fmla="*/ 105 w 273"/>
                <a:gd name="T55" fmla="*/ 231 h 250"/>
                <a:gd name="T56" fmla="*/ 30 w 273"/>
                <a:gd name="T57" fmla="*/ 379 h 250"/>
                <a:gd name="T58" fmla="*/ 12 w 273"/>
                <a:gd name="T59" fmla="*/ 475 h 250"/>
                <a:gd name="T60" fmla="*/ 152 w 273"/>
                <a:gd name="T61" fmla="*/ 622 h 250"/>
                <a:gd name="T62" fmla="*/ 206 w 273"/>
                <a:gd name="T63" fmla="*/ 700 h 250"/>
                <a:gd name="T64" fmla="*/ 251 w 273"/>
                <a:gd name="T65" fmla="*/ 700 h 250"/>
                <a:gd name="T66" fmla="*/ 311 w 273"/>
                <a:gd name="T67" fmla="*/ 709 h 250"/>
                <a:gd name="T68" fmla="*/ 320 w 273"/>
                <a:gd name="T69" fmla="*/ 715 h 250"/>
                <a:gd name="T70" fmla="*/ 338 w 273"/>
                <a:gd name="T71" fmla="*/ 724 h 250"/>
                <a:gd name="T72" fmla="*/ 380 w 273"/>
                <a:gd name="T73" fmla="*/ 742 h 250"/>
                <a:gd name="T74" fmla="*/ 421 w 273"/>
                <a:gd name="T75" fmla="*/ 748 h 250"/>
                <a:gd name="T76" fmla="*/ 460 w 273"/>
                <a:gd name="T77" fmla="*/ 739 h 250"/>
                <a:gd name="T78" fmla="*/ 502 w 273"/>
                <a:gd name="T79" fmla="*/ 718 h 250"/>
                <a:gd name="T80" fmla="*/ 517 w 273"/>
                <a:gd name="T81" fmla="*/ 706 h 250"/>
                <a:gd name="T82" fmla="*/ 529 w 273"/>
                <a:gd name="T83" fmla="*/ 700 h 250"/>
                <a:gd name="T84" fmla="*/ 586 w 273"/>
                <a:gd name="T85" fmla="*/ 688 h 250"/>
                <a:gd name="T86" fmla="*/ 631 w 273"/>
                <a:gd name="T87" fmla="*/ 682 h 250"/>
                <a:gd name="T88" fmla="*/ 679 w 273"/>
                <a:gd name="T89" fmla="*/ 604 h 250"/>
                <a:gd name="T90" fmla="*/ 807 w 273"/>
                <a:gd name="T91" fmla="*/ 445 h 250"/>
                <a:gd name="T92" fmla="*/ 783 w 273"/>
                <a:gd name="T93" fmla="*/ 351 h 25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73"/>
                <a:gd name="T142" fmla="*/ 0 h 250"/>
                <a:gd name="T143" fmla="*/ 273 w 273"/>
                <a:gd name="T144" fmla="*/ 250 h 25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73" h="250">
                  <a:moveTo>
                    <a:pt x="262" y="117"/>
                  </a:moveTo>
                  <a:cubicBezTo>
                    <a:pt x="251" y="95"/>
                    <a:pt x="229" y="105"/>
                    <a:pt x="233" y="69"/>
                  </a:cubicBezTo>
                  <a:cubicBezTo>
                    <a:pt x="234" y="59"/>
                    <a:pt x="236" y="52"/>
                    <a:pt x="233" y="42"/>
                  </a:cubicBezTo>
                  <a:cubicBezTo>
                    <a:pt x="230" y="32"/>
                    <a:pt x="227" y="13"/>
                    <a:pt x="216" y="8"/>
                  </a:cubicBezTo>
                  <a:cubicBezTo>
                    <a:pt x="196" y="0"/>
                    <a:pt x="200" y="30"/>
                    <a:pt x="205" y="40"/>
                  </a:cubicBezTo>
                  <a:cubicBezTo>
                    <a:pt x="211" y="52"/>
                    <a:pt x="209" y="59"/>
                    <a:pt x="212" y="72"/>
                  </a:cubicBezTo>
                  <a:cubicBezTo>
                    <a:pt x="213" y="79"/>
                    <a:pt x="220" y="89"/>
                    <a:pt x="215" y="97"/>
                  </a:cubicBezTo>
                  <a:cubicBezTo>
                    <a:pt x="210" y="104"/>
                    <a:pt x="198" y="101"/>
                    <a:pt x="190" y="105"/>
                  </a:cubicBezTo>
                  <a:cubicBezTo>
                    <a:pt x="182" y="108"/>
                    <a:pt x="178" y="117"/>
                    <a:pt x="167" y="114"/>
                  </a:cubicBezTo>
                  <a:cubicBezTo>
                    <a:pt x="163" y="113"/>
                    <a:pt x="155" y="107"/>
                    <a:pt x="151" y="105"/>
                  </a:cubicBezTo>
                  <a:cubicBezTo>
                    <a:pt x="151" y="105"/>
                    <a:pt x="143" y="101"/>
                    <a:pt x="143" y="101"/>
                  </a:cubicBezTo>
                  <a:cubicBezTo>
                    <a:pt x="142" y="101"/>
                    <a:pt x="141" y="100"/>
                    <a:pt x="141" y="100"/>
                  </a:cubicBezTo>
                  <a:cubicBezTo>
                    <a:pt x="140" y="99"/>
                    <a:pt x="140" y="99"/>
                    <a:pt x="139" y="98"/>
                  </a:cubicBezTo>
                  <a:cubicBezTo>
                    <a:pt x="138" y="97"/>
                    <a:pt x="137" y="96"/>
                    <a:pt x="136" y="96"/>
                  </a:cubicBezTo>
                  <a:cubicBezTo>
                    <a:pt x="135" y="96"/>
                    <a:pt x="135" y="96"/>
                    <a:pt x="135" y="96"/>
                  </a:cubicBezTo>
                  <a:cubicBezTo>
                    <a:pt x="135" y="96"/>
                    <a:pt x="135" y="96"/>
                    <a:pt x="135" y="96"/>
                  </a:cubicBezTo>
                  <a:cubicBezTo>
                    <a:pt x="133" y="96"/>
                    <a:pt x="132" y="97"/>
                    <a:pt x="131" y="98"/>
                  </a:cubicBezTo>
                  <a:cubicBezTo>
                    <a:pt x="131" y="99"/>
                    <a:pt x="130" y="100"/>
                    <a:pt x="130" y="100"/>
                  </a:cubicBezTo>
                  <a:cubicBezTo>
                    <a:pt x="129" y="101"/>
                    <a:pt x="129" y="101"/>
                    <a:pt x="128" y="102"/>
                  </a:cubicBezTo>
                  <a:cubicBezTo>
                    <a:pt x="127" y="102"/>
                    <a:pt x="120" y="106"/>
                    <a:pt x="120" y="106"/>
                  </a:cubicBezTo>
                  <a:cubicBezTo>
                    <a:pt x="116" y="109"/>
                    <a:pt x="109" y="115"/>
                    <a:pt x="104" y="116"/>
                  </a:cubicBezTo>
                  <a:cubicBezTo>
                    <a:pt x="94" y="120"/>
                    <a:pt x="89" y="112"/>
                    <a:pt x="80" y="109"/>
                  </a:cubicBezTo>
                  <a:cubicBezTo>
                    <a:pt x="73" y="106"/>
                    <a:pt x="60" y="109"/>
                    <a:pt x="55" y="102"/>
                  </a:cubicBezTo>
                  <a:cubicBezTo>
                    <a:pt x="50" y="95"/>
                    <a:pt x="56" y="85"/>
                    <a:pt x="57" y="78"/>
                  </a:cubicBezTo>
                  <a:cubicBezTo>
                    <a:pt x="59" y="65"/>
                    <a:pt x="56" y="57"/>
                    <a:pt x="61" y="45"/>
                  </a:cubicBezTo>
                  <a:cubicBezTo>
                    <a:pt x="65" y="35"/>
                    <a:pt x="67" y="4"/>
                    <a:pt x="48" y="14"/>
                  </a:cubicBezTo>
                  <a:cubicBezTo>
                    <a:pt x="38" y="20"/>
                    <a:pt x="35" y="39"/>
                    <a:pt x="33" y="49"/>
                  </a:cubicBezTo>
                  <a:cubicBezTo>
                    <a:pt x="31" y="60"/>
                    <a:pt x="34" y="66"/>
                    <a:pt x="35" y="77"/>
                  </a:cubicBezTo>
                  <a:cubicBezTo>
                    <a:pt x="42" y="112"/>
                    <a:pt x="19" y="104"/>
                    <a:pt x="10" y="126"/>
                  </a:cubicBezTo>
                  <a:cubicBezTo>
                    <a:pt x="6" y="138"/>
                    <a:pt x="0" y="144"/>
                    <a:pt x="4" y="158"/>
                  </a:cubicBezTo>
                  <a:cubicBezTo>
                    <a:pt x="12" y="187"/>
                    <a:pt x="42" y="182"/>
                    <a:pt x="51" y="207"/>
                  </a:cubicBezTo>
                  <a:cubicBezTo>
                    <a:pt x="56" y="219"/>
                    <a:pt x="56" y="230"/>
                    <a:pt x="69" y="233"/>
                  </a:cubicBezTo>
                  <a:cubicBezTo>
                    <a:pt x="74" y="234"/>
                    <a:pt x="79" y="233"/>
                    <a:pt x="84" y="233"/>
                  </a:cubicBezTo>
                  <a:cubicBezTo>
                    <a:pt x="90" y="232"/>
                    <a:pt x="96" y="232"/>
                    <a:pt x="104" y="236"/>
                  </a:cubicBezTo>
                  <a:cubicBezTo>
                    <a:pt x="105" y="236"/>
                    <a:pt x="106" y="237"/>
                    <a:pt x="107" y="238"/>
                  </a:cubicBezTo>
                  <a:cubicBezTo>
                    <a:pt x="109" y="239"/>
                    <a:pt x="111" y="240"/>
                    <a:pt x="113" y="241"/>
                  </a:cubicBezTo>
                  <a:cubicBezTo>
                    <a:pt x="118" y="244"/>
                    <a:pt x="123" y="246"/>
                    <a:pt x="127" y="247"/>
                  </a:cubicBezTo>
                  <a:cubicBezTo>
                    <a:pt x="132" y="249"/>
                    <a:pt x="136" y="250"/>
                    <a:pt x="141" y="249"/>
                  </a:cubicBezTo>
                  <a:cubicBezTo>
                    <a:pt x="146" y="249"/>
                    <a:pt x="150" y="248"/>
                    <a:pt x="154" y="246"/>
                  </a:cubicBezTo>
                  <a:cubicBezTo>
                    <a:pt x="158" y="244"/>
                    <a:pt x="163" y="242"/>
                    <a:pt x="168" y="239"/>
                  </a:cubicBezTo>
                  <a:cubicBezTo>
                    <a:pt x="170" y="238"/>
                    <a:pt x="172" y="236"/>
                    <a:pt x="173" y="235"/>
                  </a:cubicBezTo>
                  <a:cubicBezTo>
                    <a:pt x="174" y="234"/>
                    <a:pt x="176" y="234"/>
                    <a:pt x="177" y="233"/>
                  </a:cubicBezTo>
                  <a:cubicBezTo>
                    <a:pt x="184" y="228"/>
                    <a:pt x="190" y="229"/>
                    <a:pt x="196" y="229"/>
                  </a:cubicBezTo>
                  <a:cubicBezTo>
                    <a:pt x="201" y="229"/>
                    <a:pt x="206" y="229"/>
                    <a:pt x="211" y="227"/>
                  </a:cubicBezTo>
                  <a:cubicBezTo>
                    <a:pt x="224" y="223"/>
                    <a:pt x="223" y="213"/>
                    <a:pt x="227" y="201"/>
                  </a:cubicBezTo>
                  <a:cubicBezTo>
                    <a:pt x="235" y="175"/>
                    <a:pt x="264" y="177"/>
                    <a:pt x="270" y="148"/>
                  </a:cubicBezTo>
                  <a:cubicBezTo>
                    <a:pt x="273" y="134"/>
                    <a:pt x="267" y="128"/>
                    <a:pt x="262" y="117"/>
                  </a:cubicBezTo>
                </a:path>
              </a:pathLst>
            </a:custGeom>
            <a:solidFill>
              <a:srgbClr val="F2F2F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1" name="Freeform 95">
              <a:extLst>
                <a:ext uri="{FF2B5EF4-FFF2-40B4-BE49-F238E27FC236}">
                  <a16:creationId xmlns:a16="http://schemas.microsoft.com/office/drawing/2014/main" id="{F6F760DF-B37F-4593-9ECA-73B76F87BF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" y="1231"/>
              <a:ext cx="792" cy="727"/>
            </a:xfrm>
            <a:custGeom>
              <a:avLst/>
              <a:gdLst>
                <a:gd name="T0" fmla="*/ 759 w 265"/>
                <a:gd name="T1" fmla="*/ 339 h 242"/>
                <a:gd name="T2" fmla="*/ 678 w 265"/>
                <a:gd name="T3" fmla="*/ 201 h 242"/>
                <a:gd name="T4" fmla="*/ 678 w 265"/>
                <a:gd name="T5" fmla="*/ 123 h 242"/>
                <a:gd name="T6" fmla="*/ 628 w 265"/>
                <a:gd name="T7" fmla="*/ 24 h 242"/>
                <a:gd name="T8" fmla="*/ 598 w 265"/>
                <a:gd name="T9" fmla="*/ 117 h 242"/>
                <a:gd name="T10" fmla="*/ 616 w 265"/>
                <a:gd name="T11" fmla="*/ 210 h 242"/>
                <a:gd name="T12" fmla="*/ 625 w 265"/>
                <a:gd name="T13" fmla="*/ 282 h 242"/>
                <a:gd name="T14" fmla="*/ 553 w 265"/>
                <a:gd name="T15" fmla="*/ 306 h 242"/>
                <a:gd name="T16" fmla="*/ 487 w 265"/>
                <a:gd name="T17" fmla="*/ 330 h 242"/>
                <a:gd name="T18" fmla="*/ 439 w 265"/>
                <a:gd name="T19" fmla="*/ 306 h 242"/>
                <a:gd name="T20" fmla="*/ 412 w 265"/>
                <a:gd name="T21" fmla="*/ 294 h 242"/>
                <a:gd name="T22" fmla="*/ 409 w 265"/>
                <a:gd name="T23" fmla="*/ 291 h 242"/>
                <a:gd name="T24" fmla="*/ 403 w 265"/>
                <a:gd name="T25" fmla="*/ 285 h 242"/>
                <a:gd name="T26" fmla="*/ 395 w 265"/>
                <a:gd name="T27" fmla="*/ 282 h 242"/>
                <a:gd name="T28" fmla="*/ 392 w 265"/>
                <a:gd name="T29" fmla="*/ 282 h 242"/>
                <a:gd name="T30" fmla="*/ 392 w 265"/>
                <a:gd name="T31" fmla="*/ 282 h 242"/>
                <a:gd name="T32" fmla="*/ 380 w 265"/>
                <a:gd name="T33" fmla="*/ 285 h 242"/>
                <a:gd name="T34" fmla="*/ 377 w 265"/>
                <a:gd name="T35" fmla="*/ 291 h 242"/>
                <a:gd name="T36" fmla="*/ 371 w 265"/>
                <a:gd name="T37" fmla="*/ 297 h 242"/>
                <a:gd name="T38" fmla="*/ 347 w 265"/>
                <a:gd name="T39" fmla="*/ 309 h 242"/>
                <a:gd name="T40" fmla="*/ 302 w 265"/>
                <a:gd name="T41" fmla="*/ 339 h 242"/>
                <a:gd name="T42" fmla="*/ 233 w 265"/>
                <a:gd name="T43" fmla="*/ 318 h 242"/>
                <a:gd name="T44" fmla="*/ 158 w 265"/>
                <a:gd name="T45" fmla="*/ 300 h 242"/>
                <a:gd name="T46" fmla="*/ 164 w 265"/>
                <a:gd name="T47" fmla="*/ 228 h 242"/>
                <a:gd name="T48" fmla="*/ 176 w 265"/>
                <a:gd name="T49" fmla="*/ 132 h 242"/>
                <a:gd name="T50" fmla="*/ 137 w 265"/>
                <a:gd name="T51" fmla="*/ 45 h 242"/>
                <a:gd name="T52" fmla="*/ 96 w 265"/>
                <a:gd name="T53" fmla="*/ 144 h 242"/>
                <a:gd name="T54" fmla="*/ 102 w 265"/>
                <a:gd name="T55" fmla="*/ 222 h 242"/>
                <a:gd name="T56" fmla="*/ 30 w 265"/>
                <a:gd name="T57" fmla="*/ 367 h 242"/>
                <a:gd name="T58" fmla="*/ 12 w 265"/>
                <a:gd name="T59" fmla="*/ 460 h 242"/>
                <a:gd name="T60" fmla="*/ 146 w 265"/>
                <a:gd name="T61" fmla="*/ 604 h 242"/>
                <a:gd name="T62" fmla="*/ 200 w 265"/>
                <a:gd name="T63" fmla="*/ 676 h 242"/>
                <a:gd name="T64" fmla="*/ 242 w 265"/>
                <a:gd name="T65" fmla="*/ 676 h 242"/>
                <a:gd name="T66" fmla="*/ 299 w 265"/>
                <a:gd name="T67" fmla="*/ 685 h 242"/>
                <a:gd name="T68" fmla="*/ 311 w 265"/>
                <a:gd name="T69" fmla="*/ 691 h 242"/>
                <a:gd name="T70" fmla="*/ 329 w 265"/>
                <a:gd name="T71" fmla="*/ 700 h 242"/>
                <a:gd name="T72" fmla="*/ 368 w 265"/>
                <a:gd name="T73" fmla="*/ 718 h 242"/>
                <a:gd name="T74" fmla="*/ 409 w 265"/>
                <a:gd name="T75" fmla="*/ 724 h 242"/>
                <a:gd name="T76" fmla="*/ 448 w 265"/>
                <a:gd name="T77" fmla="*/ 715 h 242"/>
                <a:gd name="T78" fmla="*/ 487 w 265"/>
                <a:gd name="T79" fmla="*/ 694 h 242"/>
                <a:gd name="T80" fmla="*/ 502 w 265"/>
                <a:gd name="T81" fmla="*/ 685 h 242"/>
                <a:gd name="T82" fmla="*/ 514 w 265"/>
                <a:gd name="T83" fmla="*/ 676 h 242"/>
                <a:gd name="T84" fmla="*/ 571 w 265"/>
                <a:gd name="T85" fmla="*/ 664 h 242"/>
                <a:gd name="T86" fmla="*/ 613 w 265"/>
                <a:gd name="T87" fmla="*/ 661 h 242"/>
                <a:gd name="T88" fmla="*/ 660 w 265"/>
                <a:gd name="T89" fmla="*/ 583 h 242"/>
                <a:gd name="T90" fmla="*/ 786 w 265"/>
                <a:gd name="T91" fmla="*/ 430 h 242"/>
                <a:gd name="T92" fmla="*/ 759 w 265"/>
                <a:gd name="T93" fmla="*/ 339 h 24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65"/>
                <a:gd name="T142" fmla="*/ 0 h 242"/>
                <a:gd name="T143" fmla="*/ 265 w 265"/>
                <a:gd name="T144" fmla="*/ 242 h 24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65" h="242">
                  <a:moveTo>
                    <a:pt x="254" y="113"/>
                  </a:moveTo>
                  <a:cubicBezTo>
                    <a:pt x="244" y="93"/>
                    <a:pt x="223" y="102"/>
                    <a:pt x="227" y="67"/>
                  </a:cubicBezTo>
                  <a:cubicBezTo>
                    <a:pt x="227" y="57"/>
                    <a:pt x="230" y="51"/>
                    <a:pt x="227" y="41"/>
                  </a:cubicBezTo>
                  <a:cubicBezTo>
                    <a:pt x="224" y="31"/>
                    <a:pt x="220" y="13"/>
                    <a:pt x="210" y="8"/>
                  </a:cubicBezTo>
                  <a:cubicBezTo>
                    <a:pt x="190" y="0"/>
                    <a:pt x="195" y="29"/>
                    <a:pt x="200" y="39"/>
                  </a:cubicBezTo>
                  <a:cubicBezTo>
                    <a:pt x="205" y="50"/>
                    <a:pt x="203" y="58"/>
                    <a:pt x="206" y="70"/>
                  </a:cubicBezTo>
                  <a:cubicBezTo>
                    <a:pt x="207" y="77"/>
                    <a:pt x="214" y="86"/>
                    <a:pt x="209" y="94"/>
                  </a:cubicBezTo>
                  <a:cubicBezTo>
                    <a:pt x="205" y="101"/>
                    <a:pt x="192" y="98"/>
                    <a:pt x="185" y="102"/>
                  </a:cubicBezTo>
                  <a:cubicBezTo>
                    <a:pt x="177" y="105"/>
                    <a:pt x="173" y="113"/>
                    <a:pt x="163" y="110"/>
                  </a:cubicBezTo>
                  <a:cubicBezTo>
                    <a:pt x="158" y="109"/>
                    <a:pt x="151" y="104"/>
                    <a:pt x="147" y="102"/>
                  </a:cubicBezTo>
                  <a:cubicBezTo>
                    <a:pt x="146" y="102"/>
                    <a:pt x="139" y="98"/>
                    <a:pt x="138" y="98"/>
                  </a:cubicBezTo>
                  <a:cubicBezTo>
                    <a:pt x="138" y="98"/>
                    <a:pt x="137" y="98"/>
                    <a:pt x="137" y="97"/>
                  </a:cubicBezTo>
                  <a:cubicBezTo>
                    <a:pt x="136" y="96"/>
                    <a:pt x="136" y="96"/>
                    <a:pt x="135" y="95"/>
                  </a:cubicBezTo>
                  <a:cubicBezTo>
                    <a:pt x="134" y="94"/>
                    <a:pt x="133" y="94"/>
                    <a:pt x="132" y="94"/>
                  </a:cubicBezTo>
                  <a:cubicBezTo>
                    <a:pt x="131" y="94"/>
                    <a:pt x="131" y="94"/>
                    <a:pt x="131" y="94"/>
                  </a:cubicBezTo>
                  <a:cubicBezTo>
                    <a:pt x="131" y="94"/>
                    <a:pt x="131" y="94"/>
                    <a:pt x="131" y="94"/>
                  </a:cubicBezTo>
                  <a:cubicBezTo>
                    <a:pt x="129" y="94"/>
                    <a:pt x="128" y="94"/>
                    <a:pt x="127" y="95"/>
                  </a:cubicBezTo>
                  <a:cubicBezTo>
                    <a:pt x="127" y="96"/>
                    <a:pt x="126" y="97"/>
                    <a:pt x="126" y="97"/>
                  </a:cubicBezTo>
                  <a:cubicBezTo>
                    <a:pt x="125" y="98"/>
                    <a:pt x="125" y="98"/>
                    <a:pt x="124" y="99"/>
                  </a:cubicBezTo>
                  <a:cubicBezTo>
                    <a:pt x="123" y="99"/>
                    <a:pt x="117" y="103"/>
                    <a:pt x="116" y="103"/>
                  </a:cubicBezTo>
                  <a:cubicBezTo>
                    <a:pt x="112" y="105"/>
                    <a:pt x="106" y="111"/>
                    <a:pt x="101" y="113"/>
                  </a:cubicBezTo>
                  <a:cubicBezTo>
                    <a:pt x="91" y="116"/>
                    <a:pt x="86" y="109"/>
                    <a:pt x="78" y="106"/>
                  </a:cubicBezTo>
                  <a:cubicBezTo>
                    <a:pt x="70" y="103"/>
                    <a:pt x="58" y="106"/>
                    <a:pt x="53" y="100"/>
                  </a:cubicBezTo>
                  <a:cubicBezTo>
                    <a:pt x="48" y="93"/>
                    <a:pt x="54" y="83"/>
                    <a:pt x="55" y="76"/>
                  </a:cubicBezTo>
                  <a:cubicBezTo>
                    <a:pt x="57" y="63"/>
                    <a:pt x="54" y="56"/>
                    <a:pt x="59" y="44"/>
                  </a:cubicBezTo>
                  <a:cubicBezTo>
                    <a:pt x="63" y="34"/>
                    <a:pt x="65" y="5"/>
                    <a:pt x="46" y="15"/>
                  </a:cubicBezTo>
                  <a:cubicBezTo>
                    <a:pt x="36" y="20"/>
                    <a:pt x="34" y="39"/>
                    <a:pt x="32" y="48"/>
                  </a:cubicBezTo>
                  <a:cubicBezTo>
                    <a:pt x="30" y="58"/>
                    <a:pt x="32" y="65"/>
                    <a:pt x="34" y="74"/>
                  </a:cubicBezTo>
                  <a:cubicBezTo>
                    <a:pt x="40" y="108"/>
                    <a:pt x="18" y="101"/>
                    <a:pt x="10" y="122"/>
                  </a:cubicBezTo>
                  <a:cubicBezTo>
                    <a:pt x="5" y="133"/>
                    <a:pt x="0" y="140"/>
                    <a:pt x="4" y="153"/>
                  </a:cubicBezTo>
                  <a:cubicBezTo>
                    <a:pt x="11" y="181"/>
                    <a:pt x="40" y="176"/>
                    <a:pt x="49" y="201"/>
                  </a:cubicBezTo>
                  <a:cubicBezTo>
                    <a:pt x="54" y="212"/>
                    <a:pt x="54" y="222"/>
                    <a:pt x="67" y="225"/>
                  </a:cubicBezTo>
                  <a:cubicBezTo>
                    <a:pt x="72" y="226"/>
                    <a:pt x="76" y="226"/>
                    <a:pt x="81" y="225"/>
                  </a:cubicBezTo>
                  <a:cubicBezTo>
                    <a:pt x="87" y="225"/>
                    <a:pt x="93" y="224"/>
                    <a:pt x="100" y="228"/>
                  </a:cubicBezTo>
                  <a:cubicBezTo>
                    <a:pt x="102" y="229"/>
                    <a:pt x="103" y="229"/>
                    <a:pt x="104" y="230"/>
                  </a:cubicBezTo>
                  <a:cubicBezTo>
                    <a:pt x="106" y="231"/>
                    <a:pt x="107" y="232"/>
                    <a:pt x="110" y="233"/>
                  </a:cubicBezTo>
                  <a:cubicBezTo>
                    <a:pt x="115" y="236"/>
                    <a:pt x="119" y="238"/>
                    <a:pt x="123" y="239"/>
                  </a:cubicBezTo>
                  <a:cubicBezTo>
                    <a:pt x="128" y="241"/>
                    <a:pt x="132" y="242"/>
                    <a:pt x="137" y="241"/>
                  </a:cubicBezTo>
                  <a:cubicBezTo>
                    <a:pt x="141" y="241"/>
                    <a:pt x="145" y="240"/>
                    <a:pt x="150" y="238"/>
                  </a:cubicBezTo>
                  <a:cubicBezTo>
                    <a:pt x="154" y="236"/>
                    <a:pt x="158" y="234"/>
                    <a:pt x="163" y="231"/>
                  </a:cubicBezTo>
                  <a:cubicBezTo>
                    <a:pt x="165" y="230"/>
                    <a:pt x="167" y="229"/>
                    <a:pt x="168" y="228"/>
                  </a:cubicBezTo>
                  <a:cubicBezTo>
                    <a:pt x="169" y="227"/>
                    <a:pt x="171" y="226"/>
                    <a:pt x="172" y="225"/>
                  </a:cubicBezTo>
                  <a:cubicBezTo>
                    <a:pt x="178" y="221"/>
                    <a:pt x="185" y="221"/>
                    <a:pt x="191" y="221"/>
                  </a:cubicBezTo>
                  <a:cubicBezTo>
                    <a:pt x="195" y="221"/>
                    <a:pt x="200" y="222"/>
                    <a:pt x="205" y="220"/>
                  </a:cubicBezTo>
                  <a:cubicBezTo>
                    <a:pt x="218" y="216"/>
                    <a:pt x="217" y="206"/>
                    <a:pt x="221" y="194"/>
                  </a:cubicBezTo>
                  <a:cubicBezTo>
                    <a:pt x="228" y="169"/>
                    <a:pt x="257" y="172"/>
                    <a:pt x="263" y="143"/>
                  </a:cubicBezTo>
                  <a:cubicBezTo>
                    <a:pt x="265" y="130"/>
                    <a:pt x="260" y="124"/>
                    <a:pt x="254" y="113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2" name="Freeform 96">
              <a:extLst>
                <a:ext uri="{FF2B5EF4-FFF2-40B4-BE49-F238E27FC236}">
                  <a16:creationId xmlns:a16="http://schemas.microsoft.com/office/drawing/2014/main" id="{B670F54F-C0C2-4B44-9C97-B98EBA9726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7" y="1355"/>
              <a:ext cx="41" cy="99"/>
            </a:xfrm>
            <a:custGeom>
              <a:avLst/>
              <a:gdLst>
                <a:gd name="T0" fmla="*/ 18 w 14"/>
                <a:gd name="T1" fmla="*/ 3 h 33"/>
                <a:gd name="T2" fmla="*/ 41 w 14"/>
                <a:gd name="T3" fmla="*/ 48 h 33"/>
                <a:gd name="T4" fmla="*/ 23 w 14"/>
                <a:gd name="T5" fmla="*/ 96 h 33"/>
                <a:gd name="T6" fmla="*/ 0 w 14"/>
                <a:gd name="T7" fmla="*/ 51 h 33"/>
                <a:gd name="T8" fmla="*/ 18 w 14"/>
                <a:gd name="T9" fmla="*/ 3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33"/>
                <a:gd name="T17" fmla="*/ 14 w 14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33">
                  <a:moveTo>
                    <a:pt x="6" y="1"/>
                  </a:moveTo>
                  <a:cubicBezTo>
                    <a:pt x="10" y="0"/>
                    <a:pt x="13" y="7"/>
                    <a:pt x="14" y="16"/>
                  </a:cubicBezTo>
                  <a:cubicBezTo>
                    <a:pt x="14" y="25"/>
                    <a:pt x="11" y="32"/>
                    <a:pt x="8" y="32"/>
                  </a:cubicBezTo>
                  <a:cubicBezTo>
                    <a:pt x="4" y="33"/>
                    <a:pt x="1" y="26"/>
                    <a:pt x="0" y="17"/>
                  </a:cubicBezTo>
                  <a:cubicBezTo>
                    <a:pt x="0" y="8"/>
                    <a:pt x="3" y="1"/>
                    <a:pt x="6" y="1"/>
                  </a:cubicBezTo>
                  <a:close/>
                </a:path>
              </a:pathLst>
            </a:custGeom>
            <a:solidFill>
              <a:srgbClr val="64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3" name="Freeform 97">
              <a:extLst>
                <a:ext uri="{FF2B5EF4-FFF2-40B4-BE49-F238E27FC236}">
                  <a16:creationId xmlns:a16="http://schemas.microsoft.com/office/drawing/2014/main" id="{5CDF3CBB-855A-437A-8145-DCAD565A39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1" y="1352"/>
              <a:ext cx="42" cy="96"/>
            </a:xfrm>
            <a:custGeom>
              <a:avLst/>
              <a:gdLst>
                <a:gd name="T0" fmla="*/ 21 w 14"/>
                <a:gd name="T1" fmla="*/ 0 h 32"/>
                <a:gd name="T2" fmla="*/ 42 w 14"/>
                <a:gd name="T3" fmla="*/ 48 h 32"/>
                <a:gd name="T4" fmla="*/ 24 w 14"/>
                <a:gd name="T5" fmla="*/ 96 h 32"/>
                <a:gd name="T6" fmla="*/ 3 w 14"/>
                <a:gd name="T7" fmla="*/ 48 h 32"/>
                <a:gd name="T8" fmla="*/ 21 w 14"/>
                <a:gd name="T9" fmla="*/ 0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32"/>
                <a:gd name="T17" fmla="*/ 14 w 14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32">
                  <a:moveTo>
                    <a:pt x="7" y="0"/>
                  </a:moveTo>
                  <a:cubicBezTo>
                    <a:pt x="11" y="0"/>
                    <a:pt x="14" y="7"/>
                    <a:pt x="14" y="16"/>
                  </a:cubicBezTo>
                  <a:cubicBezTo>
                    <a:pt x="14" y="24"/>
                    <a:pt x="12" y="32"/>
                    <a:pt x="8" y="32"/>
                  </a:cubicBezTo>
                  <a:cubicBezTo>
                    <a:pt x="4" y="32"/>
                    <a:pt x="1" y="25"/>
                    <a:pt x="1" y="16"/>
                  </a:cubicBezTo>
                  <a:cubicBezTo>
                    <a:pt x="0" y="7"/>
                    <a:pt x="3" y="0"/>
                    <a:pt x="7" y="0"/>
                  </a:cubicBezTo>
                  <a:close/>
                </a:path>
              </a:pathLst>
            </a:custGeom>
            <a:solidFill>
              <a:srgbClr val="64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4" name="Freeform 98">
              <a:extLst>
                <a:ext uri="{FF2B5EF4-FFF2-40B4-BE49-F238E27FC236}">
                  <a16:creationId xmlns:a16="http://schemas.microsoft.com/office/drawing/2014/main" id="{2338BF63-63B8-4D98-80F4-11BB8541D6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0" y="1243"/>
              <a:ext cx="245" cy="151"/>
            </a:xfrm>
            <a:custGeom>
              <a:avLst/>
              <a:gdLst>
                <a:gd name="T0" fmla="*/ 63 w 82"/>
                <a:gd name="T1" fmla="*/ 103 h 50"/>
                <a:gd name="T2" fmla="*/ 152 w 82"/>
                <a:gd name="T3" fmla="*/ 82 h 50"/>
                <a:gd name="T4" fmla="*/ 230 w 82"/>
                <a:gd name="T5" fmla="*/ 151 h 50"/>
                <a:gd name="T6" fmla="*/ 117 w 82"/>
                <a:gd name="T7" fmla="*/ 0 h 50"/>
                <a:gd name="T8" fmla="*/ 33 w 82"/>
                <a:gd name="T9" fmla="*/ 30 h 50"/>
                <a:gd name="T10" fmla="*/ 63 w 82"/>
                <a:gd name="T11" fmla="*/ 103 h 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2"/>
                <a:gd name="T19" fmla="*/ 0 h 50"/>
                <a:gd name="T20" fmla="*/ 82 w 82"/>
                <a:gd name="T21" fmla="*/ 50 h 5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2" h="50">
                  <a:moveTo>
                    <a:pt x="21" y="34"/>
                  </a:moveTo>
                  <a:cubicBezTo>
                    <a:pt x="32" y="35"/>
                    <a:pt x="36" y="27"/>
                    <a:pt x="51" y="27"/>
                  </a:cubicBezTo>
                  <a:cubicBezTo>
                    <a:pt x="72" y="28"/>
                    <a:pt x="70" y="40"/>
                    <a:pt x="77" y="50"/>
                  </a:cubicBezTo>
                  <a:cubicBezTo>
                    <a:pt x="82" y="29"/>
                    <a:pt x="71" y="2"/>
                    <a:pt x="39" y="0"/>
                  </a:cubicBezTo>
                  <a:cubicBezTo>
                    <a:pt x="30" y="0"/>
                    <a:pt x="17" y="4"/>
                    <a:pt x="11" y="10"/>
                  </a:cubicBezTo>
                  <a:cubicBezTo>
                    <a:pt x="0" y="19"/>
                    <a:pt x="6" y="34"/>
                    <a:pt x="21" y="34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5" name="Freeform 99">
              <a:extLst>
                <a:ext uri="{FF2B5EF4-FFF2-40B4-BE49-F238E27FC236}">
                  <a16:creationId xmlns:a16="http://schemas.microsoft.com/office/drawing/2014/main" id="{7B769F95-C28E-4B11-B378-D4B3B722DABF}"/>
                </a:ext>
              </a:extLst>
            </p:cNvPr>
            <p:cNvSpPr>
              <a:spLocks/>
            </p:cNvSpPr>
            <p:nvPr/>
          </p:nvSpPr>
          <p:spPr bwMode="auto">
            <a:xfrm>
              <a:off x="898" y="1246"/>
              <a:ext cx="245" cy="163"/>
            </a:xfrm>
            <a:custGeom>
              <a:avLst/>
              <a:gdLst>
                <a:gd name="T0" fmla="*/ 185 w 82"/>
                <a:gd name="T1" fmla="*/ 103 h 54"/>
                <a:gd name="T2" fmla="*/ 96 w 82"/>
                <a:gd name="T3" fmla="*/ 88 h 54"/>
                <a:gd name="T4" fmla="*/ 21 w 82"/>
                <a:gd name="T5" fmla="*/ 163 h 54"/>
                <a:gd name="T6" fmla="*/ 123 w 82"/>
                <a:gd name="T7" fmla="*/ 3 h 54"/>
                <a:gd name="T8" fmla="*/ 212 w 82"/>
                <a:gd name="T9" fmla="*/ 27 h 54"/>
                <a:gd name="T10" fmla="*/ 185 w 82"/>
                <a:gd name="T11" fmla="*/ 103 h 5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2"/>
                <a:gd name="T19" fmla="*/ 0 h 54"/>
                <a:gd name="T20" fmla="*/ 82 w 82"/>
                <a:gd name="T21" fmla="*/ 54 h 5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2" h="54">
                  <a:moveTo>
                    <a:pt x="62" y="34"/>
                  </a:moveTo>
                  <a:cubicBezTo>
                    <a:pt x="51" y="36"/>
                    <a:pt x="47" y="28"/>
                    <a:pt x="32" y="29"/>
                  </a:cubicBezTo>
                  <a:cubicBezTo>
                    <a:pt x="11" y="32"/>
                    <a:pt x="13" y="44"/>
                    <a:pt x="7" y="54"/>
                  </a:cubicBezTo>
                  <a:cubicBezTo>
                    <a:pt x="0" y="33"/>
                    <a:pt x="10" y="5"/>
                    <a:pt x="41" y="1"/>
                  </a:cubicBezTo>
                  <a:cubicBezTo>
                    <a:pt x="50" y="0"/>
                    <a:pt x="64" y="4"/>
                    <a:pt x="71" y="9"/>
                  </a:cubicBezTo>
                  <a:cubicBezTo>
                    <a:pt x="82" y="18"/>
                    <a:pt x="77" y="32"/>
                    <a:pt x="62" y="34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6" name="Freeform 101">
              <a:extLst>
                <a:ext uri="{FF2B5EF4-FFF2-40B4-BE49-F238E27FC236}">
                  <a16:creationId xmlns:a16="http://schemas.microsoft.com/office/drawing/2014/main" id="{7CECDCA0-8627-4FA6-87F2-BD1BFAB0A425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" y="967"/>
              <a:ext cx="800" cy="505"/>
            </a:xfrm>
            <a:custGeom>
              <a:avLst/>
              <a:gdLst>
                <a:gd name="T0" fmla="*/ 313 w 268"/>
                <a:gd name="T1" fmla="*/ 3 h 168"/>
                <a:gd name="T2" fmla="*/ 170 w 268"/>
                <a:gd name="T3" fmla="*/ 42 h 168"/>
                <a:gd name="T4" fmla="*/ 69 w 268"/>
                <a:gd name="T5" fmla="*/ 123 h 168"/>
                <a:gd name="T6" fmla="*/ 12 w 268"/>
                <a:gd name="T7" fmla="*/ 225 h 168"/>
                <a:gd name="T8" fmla="*/ 12 w 268"/>
                <a:gd name="T9" fmla="*/ 319 h 168"/>
                <a:gd name="T10" fmla="*/ 60 w 268"/>
                <a:gd name="T11" fmla="*/ 334 h 168"/>
                <a:gd name="T12" fmla="*/ 75 w 268"/>
                <a:gd name="T13" fmla="*/ 331 h 168"/>
                <a:gd name="T14" fmla="*/ 209 w 268"/>
                <a:gd name="T15" fmla="*/ 307 h 168"/>
                <a:gd name="T16" fmla="*/ 367 w 268"/>
                <a:gd name="T17" fmla="*/ 280 h 168"/>
                <a:gd name="T18" fmla="*/ 621 w 268"/>
                <a:gd name="T19" fmla="*/ 370 h 168"/>
                <a:gd name="T20" fmla="*/ 672 w 268"/>
                <a:gd name="T21" fmla="*/ 415 h 168"/>
                <a:gd name="T22" fmla="*/ 785 w 268"/>
                <a:gd name="T23" fmla="*/ 505 h 168"/>
                <a:gd name="T24" fmla="*/ 800 w 268"/>
                <a:gd name="T25" fmla="*/ 484 h 168"/>
                <a:gd name="T26" fmla="*/ 672 w 268"/>
                <a:gd name="T27" fmla="*/ 283 h 168"/>
                <a:gd name="T28" fmla="*/ 528 w 268"/>
                <a:gd name="T29" fmla="*/ 63 h 168"/>
                <a:gd name="T30" fmla="*/ 427 w 268"/>
                <a:gd name="T31" fmla="*/ 15 h 168"/>
                <a:gd name="T32" fmla="*/ 313 w 268"/>
                <a:gd name="T33" fmla="*/ 3 h 1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68"/>
                <a:gd name="T52" fmla="*/ 0 h 168"/>
                <a:gd name="T53" fmla="*/ 268 w 268"/>
                <a:gd name="T54" fmla="*/ 168 h 16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68" h="168">
                  <a:moveTo>
                    <a:pt x="105" y="1"/>
                  </a:moveTo>
                  <a:cubicBezTo>
                    <a:pt x="88" y="2"/>
                    <a:pt x="71" y="6"/>
                    <a:pt x="57" y="14"/>
                  </a:cubicBezTo>
                  <a:cubicBezTo>
                    <a:pt x="44" y="21"/>
                    <a:pt x="33" y="30"/>
                    <a:pt x="23" y="41"/>
                  </a:cubicBezTo>
                  <a:cubicBezTo>
                    <a:pt x="14" y="52"/>
                    <a:pt x="7" y="64"/>
                    <a:pt x="4" y="75"/>
                  </a:cubicBezTo>
                  <a:cubicBezTo>
                    <a:pt x="0" y="89"/>
                    <a:pt x="0" y="100"/>
                    <a:pt x="4" y="106"/>
                  </a:cubicBezTo>
                  <a:cubicBezTo>
                    <a:pt x="7" y="109"/>
                    <a:pt x="12" y="111"/>
                    <a:pt x="20" y="111"/>
                  </a:cubicBezTo>
                  <a:cubicBezTo>
                    <a:pt x="22" y="111"/>
                    <a:pt x="23" y="111"/>
                    <a:pt x="25" y="110"/>
                  </a:cubicBezTo>
                  <a:cubicBezTo>
                    <a:pt x="41" y="108"/>
                    <a:pt x="56" y="105"/>
                    <a:pt x="70" y="102"/>
                  </a:cubicBezTo>
                  <a:cubicBezTo>
                    <a:pt x="88" y="98"/>
                    <a:pt x="106" y="94"/>
                    <a:pt x="123" y="93"/>
                  </a:cubicBezTo>
                  <a:cubicBezTo>
                    <a:pt x="154" y="92"/>
                    <a:pt x="180" y="101"/>
                    <a:pt x="208" y="123"/>
                  </a:cubicBezTo>
                  <a:cubicBezTo>
                    <a:pt x="215" y="129"/>
                    <a:pt x="220" y="134"/>
                    <a:pt x="225" y="138"/>
                  </a:cubicBezTo>
                  <a:cubicBezTo>
                    <a:pt x="234" y="148"/>
                    <a:pt x="243" y="156"/>
                    <a:pt x="263" y="168"/>
                  </a:cubicBezTo>
                  <a:cubicBezTo>
                    <a:pt x="265" y="165"/>
                    <a:pt x="265" y="163"/>
                    <a:pt x="268" y="161"/>
                  </a:cubicBezTo>
                  <a:cubicBezTo>
                    <a:pt x="247" y="145"/>
                    <a:pt x="237" y="121"/>
                    <a:pt x="225" y="94"/>
                  </a:cubicBezTo>
                  <a:cubicBezTo>
                    <a:pt x="213" y="66"/>
                    <a:pt x="201" y="38"/>
                    <a:pt x="177" y="21"/>
                  </a:cubicBezTo>
                  <a:cubicBezTo>
                    <a:pt x="166" y="14"/>
                    <a:pt x="155" y="9"/>
                    <a:pt x="143" y="5"/>
                  </a:cubicBezTo>
                  <a:cubicBezTo>
                    <a:pt x="130" y="2"/>
                    <a:pt x="118" y="0"/>
                    <a:pt x="105" y="1"/>
                  </a:cubicBezTo>
                </a:path>
              </a:pathLst>
            </a:custGeom>
            <a:solidFill>
              <a:srgbClr val="510D0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147" name="Picture 102">
              <a:extLst>
                <a:ext uri="{FF2B5EF4-FFF2-40B4-BE49-F238E27FC236}">
                  <a16:creationId xmlns:a16="http://schemas.microsoft.com/office/drawing/2014/main" id="{BCEAD7AF-67E8-4B65-9D87-D8CDCCF396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527" y="1399"/>
              <a:ext cx="171" cy="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8" name="Picture 103">
              <a:extLst>
                <a:ext uri="{FF2B5EF4-FFF2-40B4-BE49-F238E27FC236}">
                  <a16:creationId xmlns:a16="http://schemas.microsoft.com/office/drawing/2014/main" id="{1AB09E4A-1CF4-4E9C-A440-9EDBC9F4F3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568" y="1405"/>
              <a:ext cx="125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9" name="Freeform 105">
              <a:extLst>
                <a:ext uri="{FF2B5EF4-FFF2-40B4-BE49-F238E27FC236}">
                  <a16:creationId xmlns:a16="http://schemas.microsoft.com/office/drawing/2014/main" id="{31594480-BBFE-4BC6-82F6-CB775636A50C}"/>
                </a:ext>
              </a:extLst>
            </p:cNvPr>
            <p:cNvSpPr>
              <a:spLocks/>
            </p:cNvSpPr>
            <p:nvPr/>
          </p:nvSpPr>
          <p:spPr bwMode="auto">
            <a:xfrm>
              <a:off x="955" y="1976"/>
              <a:ext cx="176" cy="132"/>
            </a:xfrm>
            <a:custGeom>
              <a:avLst/>
              <a:gdLst>
                <a:gd name="T0" fmla="*/ 69 w 59"/>
                <a:gd name="T1" fmla="*/ 84 h 44"/>
                <a:gd name="T2" fmla="*/ 30 w 59"/>
                <a:gd name="T3" fmla="*/ 60 h 44"/>
                <a:gd name="T4" fmla="*/ 21 w 59"/>
                <a:gd name="T5" fmla="*/ 51 h 44"/>
                <a:gd name="T6" fmla="*/ 3 w 59"/>
                <a:gd name="T7" fmla="*/ 42 h 44"/>
                <a:gd name="T8" fmla="*/ 12 w 59"/>
                <a:gd name="T9" fmla="*/ 15 h 44"/>
                <a:gd name="T10" fmla="*/ 36 w 59"/>
                <a:gd name="T11" fmla="*/ 6 h 44"/>
                <a:gd name="T12" fmla="*/ 60 w 59"/>
                <a:gd name="T13" fmla="*/ 3 h 44"/>
                <a:gd name="T14" fmla="*/ 92 w 59"/>
                <a:gd name="T15" fmla="*/ 0 h 44"/>
                <a:gd name="T16" fmla="*/ 131 w 59"/>
                <a:gd name="T17" fmla="*/ 3 h 44"/>
                <a:gd name="T18" fmla="*/ 146 w 59"/>
                <a:gd name="T19" fmla="*/ 24 h 44"/>
                <a:gd name="T20" fmla="*/ 122 w 59"/>
                <a:gd name="T21" fmla="*/ 33 h 44"/>
                <a:gd name="T22" fmla="*/ 167 w 59"/>
                <a:gd name="T23" fmla="*/ 54 h 44"/>
                <a:gd name="T24" fmla="*/ 161 w 59"/>
                <a:gd name="T25" fmla="*/ 99 h 44"/>
                <a:gd name="T26" fmla="*/ 69 w 59"/>
                <a:gd name="T27" fmla="*/ 84 h 4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9"/>
                <a:gd name="T43" fmla="*/ 0 h 44"/>
                <a:gd name="T44" fmla="*/ 59 w 59"/>
                <a:gd name="T45" fmla="*/ 44 h 4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9" h="44">
                  <a:moveTo>
                    <a:pt x="23" y="28"/>
                  </a:moveTo>
                  <a:cubicBezTo>
                    <a:pt x="19" y="25"/>
                    <a:pt x="14" y="24"/>
                    <a:pt x="10" y="20"/>
                  </a:cubicBezTo>
                  <a:cubicBezTo>
                    <a:pt x="9" y="19"/>
                    <a:pt x="9" y="18"/>
                    <a:pt x="7" y="17"/>
                  </a:cubicBezTo>
                  <a:cubicBezTo>
                    <a:pt x="5" y="16"/>
                    <a:pt x="3" y="16"/>
                    <a:pt x="1" y="14"/>
                  </a:cubicBezTo>
                  <a:cubicBezTo>
                    <a:pt x="0" y="11"/>
                    <a:pt x="2" y="7"/>
                    <a:pt x="4" y="5"/>
                  </a:cubicBezTo>
                  <a:cubicBezTo>
                    <a:pt x="7" y="0"/>
                    <a:pt x="7" y="1"/>
                    <a:pt x="12" y="2"/>
                  </a:cubicBezTo>
                  <a:cubicBezTo>
                    <a:pt x="14" y="2"/>
                    <a:pt x="18" y="1"/>
                    <a:pt x="20" y="1"/>
                  </a:cubicBezTo>
                  <a:cubicBezTo>
                    <a:pt x="24" y="1"/>
                    <a:pt x="28" y="0"/>
                    <a:pt x="31" y="0"/>
                  </a:cubicBezTo>
                  <a:cubicBezTo>
                    <a:pt x="35" y="0"/>
                    <a:pt x="40" y="0"/>
                    <a:pt x="44" y="1"/>
                  </a:cubicBezTo>
                  <a:cubicBezTo>
                    <a:pt x="46" y="2"/>
                    <a:pt x="50" y="5"/>
                    <a:pt x="49" y="8"/>
                  </a:cubicBezTo>
                  <a:cubicBezTo>
                    <a:pt x="47" y="12"/>
                    <a:pt x="43" y="11"/>
                    <a:pt x="41" y="11"/>
                  </a:cubicBezTo>
                  <a:cubicBezTo>
                    <a:pt x="46" y="13"/>
                    <a:pt x="52" y="14"/>
                    <a:pt x="56" y="18"/>
                  </a:cubicBezTo>
                  <a:cubicBezTo>
                    <a:pt x="59" y="22"/>
                    <a:pt x="58" y="29"/>
                    <a:pt x="54" y="33"/>
                  </a:cubicBezTo>
                  <a:cubicBezTo>
                    <a:pt x="46" y="44"/>
                    <a:pt x="31" y="32"/>
                    <a:pt x="23" y="28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0" name="Freeform 106">
              <a:extLst>
                <a:ext uri="{FF2B5EF4-FFF2-40B4-BE49-F238E27FC236}">
                  <a16:creationId xmlns:a16="http://schemas.microsoft.com/office/drawing/2014/main" id="{AB4AA1D5-F86C-49DC-BDC0-A566A828BC24}"/>
                </a:ext>
              </a:extLst>
            </p:cNvPr>
            <p:cNvSpPr>
              <a:spLocks/>
            </p:cNvSpPr>
            <p:nvPr/>
          </p:nvSpPr>
          <p:spPr bwMode="auto">
            <a:xfrm>
              <a:off x="946" y="1940"/>
              <a:ext cx="96" cy="123"/>
            </a:xfrm>
            <a:custGeom>
              <a:avLst/>
              <a:gdLst>
                <a:gd name="T0" fmla="*/ 81 w 32"/>
                <a:gd name="T1" fmla="*/ 60 h 41"/>
                <a:gd name="T2" fmla="*/ 87 w 32"/>
                <a:gd name="T3" fmla="*/ 39 h 41"/>
                <a:gd name="T4" fmla="*/ 42 w 32"/>
                <a:gd name="T5" fmla="*/ 9 h 41"/>
                <a:gd name="T6" fmla="*/ 15 w 32"/>
                <a:gd name="T7" fmla="*/ 51 h 41"/>
                <a:gd name="T8" fmla="*/ 15 w 32"/>
                <a:gd name="T9" fmla="*/ 114 h 41"/>
                <a:gd name="T10" fmla="*/ 60 w 32"/>
                <a:gd name="T11" fmla="*/ 111 h 41"/>
                <a:gd name="T12" fmla="*/ 81 w 32"/>
                <a:gd name="T13" fmla="*/ 60 h 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2"/>
                <a:gd name="T22" fmla="*/ 0 h 41"/>
                <a:gd name="T23" fmla="*/ 32 w 32"/>
                <a:gd name="T24" fmla="*/ 41 h 4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2" h="41">
                  <a:moveTo>
                    <a:pt x="27" y="20"/>
                  </a:moveTo>
                  <a:cubicBezTo>
                    <a:pt x="27" y="17"/>
                    <a:pt x="28" y="15"/>
                    <a:pt x="29" y="13"/>
                  </a:cubicBezTo>
                  <a:cubicBezTo>
                    <a:pt x="32" y="4"/>
                    <a:pt x="21" y="0"/>
                    <a:pt x="14" y="3"/>
                  </a:cubicBezTo>
                  <a:cubicBezTo>
                    <a:pt x="8" y="7"/>
                    <a:pt x="6" y="11"/>
                    <a:pt x="5" y="17"/>
                  </a:cubicBezTo>
                  <a:cubicBezTo>
                    <a:pt x="4" y="23"/>
                    <a:pt x="0" y="34"/>
                    <a:pt x="5" y="38"/>
                  </a:cubicBezTo>
                  <a:cubicBezTo>
                    <a:pt x="8" y="40"/>
                    <a:pt x="17" y="41"/>
                    <a:pt x="20" y="37"/>
                  </a:cubicBezTo>
                  <a:cubicBezTo>
                    <a:pt x="23" y="32"/>
                    <a:pt x="25" y="25"/>
                    <a:pt x="27" y="2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1" name="Freeform 107">
              <a:extLst>
                <a:ext uri="{FF2B5EF4-FFF2-40B4-BE49-F238E27FC236}">
                  <a16:creationId xmlns:a16="http://schemas.microsoft.com/office/drawing/2014/main" id="{108DF104-97B4-4ED2-8E78-CF9EC8A462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1" y="1961"/>
              <a:ext cx="170" cy="141"/>
            </a:xfrm>
            <a:custGeom>
              <a:avLst/>
              <a:gdLst>
                <a:gd name="T0" fmla="*/ 107 w 57"/>
                <a:gd name="T1" fmla="*/ 87 h 47"/>
                <a:gd name="T2" fmla="*/ 143 w 57"/>
                <a:gd name="T3" fmla="*/ 60 h 47"/>
                <a:gd name="T4" fmla="*/ 152 w 57"/>
                <a:gd name="T5" fmla="*/ 48 h 47"/>
                <a:gd name="T6" fmla="*/ 167 w 57"/>
                <a:gd name="T7" fmla="*/ 39 h 47"/>
                <a:gd name="T8" fmla="*/ 155 w 57"/>
                <a:gd name="T9" fmla="*/ 12 h 47"/>
                <a:gd name="T10" fmla="*/ 131 w 57"/>
                <a:gd name="T11" fmla="*/ 6 h 47"/>
                <a:gd name="T12" fmla="*/ 107 w 57"/>
                <a:gd name="T13" fmla="*/ 6 h 47"/>
                <a:gd name="T14" fmla="*/ 75 w 57"/>
                <a:gd name="T15" fmla="*/ 6 h 47"/>
                <a:gd name="T16" fmla="*/ 39 w 57"/>
                <a:gd name="T17" fmla="*/ 15 h 47"/>
                <a:gd name="T18" fmla="*/ 24 w 57"/>
                <a:gd name="T19" fmla="*/ 36 h 47"/>
                <a:gd name="T20" fmla="*/ 51 w 57"/>
                <a:gd name="T21" fmla="*/ 39 h 47"/>
                <a:gd name="T22" fmla="*/ 6 w 57"/>
                <a:gd name="T23" fmla="*/ 66 h 47"/>
                <a:gd name="T24" fmla="*/ 15 w 57"/>
                <a:gd name="T25" fmla="*/ 111 h 47"/>
                <a:gd name="T26" fmla="*/ 107 w 57"/>
                <a:gd name="T27" fmla="*/ 87 h 4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7"/>
                <a:gd name="T43" fmla="*/ 0 h 47"/>
                <a:gd name="T44" fmla="*/ 57 w 57"/>
                <a:gd name="T45" fmla="*/ 47 h 4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7" h="47">
                  <a:moveTo>
                    <a:pt x="36" y="29"/>
                  </a:moveTo>
                  <a:cubicBezTo>
                    <a:pt x="40" y="25"/>
                    <a:pt x="45" y="24"/>
                    <a:pt x="48" y="20"/>
                  </a:cubicBezTo>
                  <a:cubicBezTo>
                    <a:pt x="49" y="19"/>
                    <a:pt x="49" y="18"/>
                    <a:pt x="51" y="16"/>
                  </a:cubicBezTo>
                  <a:cubicBezTo>
                    <a:pt x="53" y="15"/>
                    <a:pt x="55" y="15"/>
                    <a:pt x="56" y="13"/>
                  </a:cubicBezTo>
                  <a:cubicBezTo>
                    <a:pt x="57" y="10"/>
                    <a:pt x="54" y="6"/>
                    <a:pt x="52" y="4"/>
                  </a:cubicBezTo>
                  <a:cubicBezTo>
                    <a:pt x="49" y="0"/>
                    <a:pt x="49" y="1"/>
                    <a:pt x="44" y="2"/>
                  </a:cubicBezTo>
                  <a:cubicBezTo>
                    <a:pt x="42" y="2"/>
                    <a:pt x="38" y="2"/>
                    <a:pt x="36" y="2"/>
                  </a:cubicBezTo>
                  <a:cubicBezTo>
                    <a:pt x="32" y="2"/>
                    <a:pt x="28" y="2"/>
                    <a:pt x="25" y="2"/>
                  </a:cubicBezTo>
                  <a:cubicBezTo>
                    <a:pt x="21" y="2"/>
                    <a:pt x="16" y="3"/>
                    <a:pt x="13" y="5"/>
                  </a:cubicBezTo>
                  <a:cubicBezTo>
                    <a:pt x="10" y="6"/>
                    <a:pt x="6" y="9"/>
                    <a:pt x="8" y="12"/>
                  </a:cubicBezTo>
                  <a:cubicBezTo>
                    <a:pt x="10" y="15"/>
                    <a:pt x="14" y="14"/>
                    <a:pt x="17" y="13"/>
                  </a:cubicBezTo>
                  <a:cubicBezTo>
                    <a:pt x="12" y="16"/>
                    <a:pt x="5" y="18"/>
                    <a:pt x="2" y="22"/>
                  </a:cubicBezTo>
                  <a:cubicBezTo>
                    <a:pt x="0" y="27"/>
                    <a:pt x="1" y="33"/>
                    <a:pt x="5" y="37"/>
                  </a:cubicBezTo>
                  <a:cubicBezTo>
                    <a:pt x="15" y="47"/>
                    <a:pt x="28" y="34"/>
                    <a:pt x="36" y="29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2" name="Freeform 108">
              <a:extLst>
                <a:ext uri="{FF2B5EF4-FFF2-40B4-BE49-F238E27FC236}">
                  <a16:creationId xmlns:a16="http://schemas.microsoft.com/office/drawing/2014/main" id="{ADFFF680-2151-4D3D-B62A-089B610576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2" y="1925"/>
              <a:ext cx="101" cy="123"/>
            </a:xfrm>
            <a:custGeom>
              <a:avLst/>
              <a:gdLst>
                <a:gd name="T0" fmla="*/ 18 w 34"/>
                <a:gd name="T1" fmla="*/ 63 h 41"/>
                <a:gd name="T2" fmla="*/ 9 w 34"/>
                <a:gd name="T3" fmla="*/ 42 h 41"/>
                <a:gd name="T4" fmla="*/ 51 w 34"/>
                <a:gd name="T5" fmla="*/ 9 h 41"/>
                <a:gd name="T6" fmla="*/ 80 w 34"/>
                <a:gd name="T7" fmla="*/ 48 h 41"/>
                <a:gd name="T8" fmla="*/ 89 w 34"/>
                <a:gd name="T9" fmla="*/ 111 h 41"/>
                <a:gd name="T10" fmla="*/ 45 w 34"/>
                <a:gd name="T11" fmla="*/ 111 h 41"/>
                <a:gd name="T12" fmla="*/ 18 w 34"/>
                <a:gd name="T13" fmla="*/ 63 h 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4"/>
                <a:gd name="T22" fmla="*/ 0 h 41"/>
                <a:gd name="T23" fmla="*/ 34 w 34"/>
                <a:gd name="T24" fmla="*/ 41 h 4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4" h="41">
                  <a:moveTo>
                    <a:pt x="6" y="21"/>
                  </a:moveTo>
                  <a:cubicBezTo>
                    <a:pt x="5" y="18"/>
                    <a:pt x="4" y="17"/>
                    <a:pt x="3" y="14"/>
                  </a:cubicBezTo>
                  <a:cubicBezTo>
                    <a:pt x="0" y="5"/>
                    <a:pt x="9" y="0"/>
                    <a:pt x="17" y="3"/>
                  </a:cubicBezTo>
                  <a:cubicBezTo>
                    <a:pt x="23" y="6"/>
                    <a:pt x="26" y="10"/>
                    <a:pt x="27" y="16"/>
                  </a:cubicBezTo>
                  <a:cubicBezTo>
                    <a:pt x="29" y="22"/>
                    <a:pt x="34" y="33"/>
                    <a:pt x="30" y="37"/>
                  </a:cubicBezTo>
                  <a:cubicBezTo>
                    <a:pt x="26" y="40"/>
                    <a:pt x="18" y="41"/>
                    <a:pt x="15" y="37"/>
                  </a:cubicBezTo>
                  <a:cubicBezTo>
                    <a:pt x="11" y="33"/>
                    <a:pt x="8" y="26"/>
                    <a:pt x="6" y="2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3" name="Freeform 109">
              <a:extLst>
                <a:ext uri="{FF2B5EF4-FFF2-40B4-BE49-F238E27FC236}">
                  <a16:creationId xmlns:a16="http://schemas.microsoft.com/office/drawing/2014/main" id="{6B08DAE3-151F-4A53-BF8C-5EC4F25062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1" y="1913"/>
              <a:ext cx="141" cy="147"/>
            </a:xfrm>
            <a:custGeom>
              <a:avLst/>
              <a:gdLst>
                <a:gd name="T0" fmla="*/ 129 w 47"/>
                <a:gd name="T1" fmla="*/ 15 h 49"/>
                <a:gd name="T2" fmla="*/ 75 w 47"/>
                <a:gd name="T3" fmla="*/ 12 h 49"/>
                <a:gd name="T4" fmla="*/ 18 w 47"/>
                <a:gd name="T5" fmla="*/ 12 h 49"/>
                <a:gd name="T6" fmla="*/ 21 w 47"/>
                <a:gd name="T7" fmla="*/ 135 h 49"/>
                <a:gd name="T8" fmla="*/ 69 w 47"/>
                <a:gd name="T9" fmla="*/ 141 h 49"/>
                <a:gd name="T10" fmla="*/ 129 w 47"/>
                <a:gd name="T11" fmla="*/ 135 h 49"/>
                <a:gd name="T12" fmla="*/ 132 w 47"/>
                <a:gd name="T13" fmla="*/ 81 h 49"/>
                <a:gd name="T14" fmla="*/ 129 w 47"/>
                <a:gd name="T15" fmla="*/ 15 h 4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49"/>
                <a:gd name="T26" fmla="*/ 47 w 47"/>
                <a:gd name="T27" fmla="*/ 49 h 4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49">
                  <a:moveTo>
                    <a:pt x="43" y="5"/>
                  </a:moveTo>
                  <a:cubicBezTo>
                    <a:pt x="40" y="0"/>
                    <a:pt x="30" y="4"/>
                    <a:pt x="25" y="4"/>
                  </a:cubicBezTo>
                  <a:cubicBezTo>
                    <a:pt x="19" y="4"/>
                    <a:pt x="12" y="0"/>
                    <a:pt x="6" y="4"/>
                  </a:cubicBezTo>
                  <a:cubicBezTo>
                    <a:pt x="0" y="9"/>
                    <a:pt x="2" y="40"/>
                    <a:pt x="7" y="45"/>
                  </a:cubicBezTo>
                  <a:cubicBezTo>
                    <a:pt x="11" y="49"/>
                    <a:pt x="18" y="47"/>
                    <a:pt x="23" y="47"/>
                  </a:cubicBezTo>
                  <a:cubicBezTo>
                    <a:pt x="28" y="46"/>
                    <a:pt x="40" y="48"/>
                    <a:pt x="43" y="45"/>
                  </a:cubicBezTo>
                  <a:cubicBezTo>
                    <a:pt x="47" y="41"/>
                    <a:pt x="45" y="31"/>
                    <a:pt x="44" y="27"/>
                  </a:cubicBezTo>
                  <a:cubicBezTo>
                    <a:pt x="43" y="21"/>
                    <a:pt x="46" y="9"/>
                    <a:pt x="43" y="5"/>
                  </a:cubicBezTo>
                </a:path>
              </a:pathLst>
            </a:custGeom>
            <a:solidFill>
              <a:srgbClr val="FF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4" name="Freeform 110">
              <a:extLst>
                <a:ext uri="{FF2B5EF4-FFF2-40B4-BE49-F238E27FC236}">
                  <a16:creationId xmlns:a16="http://schemas.microsoft.com/office/drawing/2014/main" id="{B5599F12-2548-47DD-86FA-0F569D1F1E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7" y="1868"/>
              <a:ext cx="126" cy="186"/>
            </a:xfrm>
            <a:custGeom>
              <a:avLst/>
              <a:gdLst>
                <a:gd name="T0" fmla="*/ 126 w 42"/>
                <a:gd name="T1" fmla="*/ 105 h 62"/>
                <a:gd name="T2" fmla="*/ 123 w 42"/>
                <a:gd name="T3" fmla="*/ 102 h 62"/>
                <a:gd name="T4" fmla="*/ 63 w 42"/>
                <a:gd name="T5" fmla="*/ 111 h 62"/>
                <a:gd name="T6" fmla="*/ 60 w 42"/>
                <a:gd name="T7" fmla="*/ 60 h 62"/>
                <a:gd name="T8" fmla="*/ 63 w 42"/>
                <a:gd name="T9" fmla="*/ 60 h 62"/>
                <a:gd name="T10" fmla="*/ 99 w 42"/>
                <a:gd name="T11" fmla="*/ 21 h 62"/>
                <a:gd name="T12" fmla="*/ 93 w 42"/>
                <a:gd name="T13" fmla="*/ 9 h 62"/>
                <a:gd name="T14" fmla="*/ 81 w 42"/>
                <a:gd name="T15" fmla="*/ 3 h 62"/>
                <a:gd name="T16" fmla="*/ 63 w 42"/>
                <a:gd name="T17" fmla="*/ 18 h 62"/>
                <a:gd name="T18" fmla="*/ 57 w 42"/>
                <a:gd name="T19" fmla="*/ 36 h 62"/>
                <a:gd name="T20" fmla="*/ 54 w 42"/>
                <a:gd name="T21" fmla="*/ 24 h 62"/>
                <a:gd name="T22" fmla="*/ 45 w 42"/>
                <a:gd name="T23" fmla="*/ 9 h 62"/>
                <a:gd name="T24" fmla="*/ 33 w 42"/>
                <a:gd name="T25" fmla="*/ 0 h 62"/>
                <a:gd name="T26" fmla="*/ 18 w 42"/>
                <a:gd name="T27" fmla="*/ 12 h 62"/>
                <a:gd name="T28" fmla="*/ 15 w 42"/>
                <a:gd name="T29" fmla="*/ 27 h 62"/>
                <a:gd name="T30" fmla="*/ 33 w 42"/>
                <a:gd name="T31" fmla="*/ 51 h 62"/>
                <a:gd name="T32" fmla="*/ 54 w 42"/>
                <a:gd name="T33" fmla="*/ 60 h 62"/>
                <a:gd name="T34" fmla="*/ 54 w 42"/>
                <a:gd name="T35" fmla="*/ 63 h 62"/>
                <a:gd name="T36" fmla="*/ 57 w 42"/>
                <a:gd name="T37" fmla="*/ 111 h 62"/>
                <a:gd name="T38" fmla="*/ 3 w 42"/>
                <a:gd name="T39" fmla="*/ 111 h 62"/>
                <a:gd name="T40" fmla="*/ 0 w 42"/>
                <a:gd name="T41" fmla="*/ 114 h 62"/>
                <a:gd name="T42" fmla="*/ 0 w 42"/>
                <a:gd name="T43" fmla="*/ 117 h 62"/>
                <a:gd name="T44" fmla="*/ 57 w 42"/>
                <a:gd name="T45" fmla="*/ 117 h 62"/>
                <a:gd name="T46" fmla="*/ 69 w 42"/>
                <a:gd name="T47" fmla="*/ 183 h 62"/>
                <a:gd name="T48" fmla="*/ 72 w 42"/>
                <a:gd name="T49" fmla="*/ 186 h 62"/>
                <a:gd name="T50" fmla="*/ 72 w 42"/>
                <a:gd name="T51" fmla="*/ 186 h 62"/>
                <a:gd name="T52" fmla="*/ 75 w 42"/>
                <a:gd name="T53" fmla="*/ 183 h 62"/>
                <a:gd name="T54" fmla="*/ 66 w 42"/>
                <a:gd name="T55" fmla="*/ 117 h 62"/>
                <a:gd name="T56" fmla="*/ 126 w 42"/>
                <a:gd name="T57" fmla="*/ 108 h 62"/>
                <a:gd name="T58" fmla="*/ 126 w 42"/>
                <a:gd name="T59" fmla="*/ 105 h 62"/>
                <a:gd name="T60" fmla="*/ 36 w 42"/>
                <a:gd name="T61" fmla="*/ 45 h 62"/>
                <a:gd name="T62" fmla="*/ 21 w 42"/>
                <a:gd name="T63" fmla="*/ 24 h 62"/>
                <a:gd name="T64" fmla="*/ 24 w 42"/>
                <a:gd name="T65" fmla="*/ 15 h 62"/>
                <a:gd name="T66" fmla="*/ 33 w 42"/>
                <a:gd name="T67" fmla="*/ 6 h 62"/>
                <a:gd name="T68" fmla="*/ 33 w 42"/>
                <a:gd name="T69" fmla="*/ 6 h 62"/>
                <a:gd name="T70" fmla="*/ 42 w 42"/>
                <a:gd name="T71" fmla="*/ 12 h 62"/>
                <a:gd name="T72" fmla="*/ 54 w 42"/>
                <a:gd name="T73" fmla="*/ 54 h 62"/>
                <a:gd name="T74" fmla="*/ 36 w 42"/>
                <a:gd name="T75" fmla="*/ 45 h 62"/>
                <a:gd name="T76" fmla="*/ 69 w 42"/>
                <a:gd name="T77" fmla="*/ 21 h 62"/>
                <a:gd name="T78" fmla="*/ 81 w 42"/>
                <a:gd name="T79" fmla="*/ 9 h 62"/>
                <a:gd name="T80" fmla="*/ 90 w 42"/>
                <a:gd name="T81" fmla="*/ 21 h 62"/>
                <a:gd name="T82" fmla="*/ 60 w 42"/>
                <a:gd name="T83" fmla="*/ 54 h 62"/>
                <a:gd name="T84" fmla="*/ 69 w 42"/>
                <a:gd name="T85" fmla="*/ 21 h 6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2"/>
                <a:gd name="T130" fmla="*/ 0 h 62"/>
                <a:gd name="T131" fmla="*/ 42 w 42"/>
                <a:gd name="T132" fmla="*/ 62 h 6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2" h="62">
                  <a:moveTo>
                    <a:pt x="42" y="35"/>
                  </a:moveTo>
                  <a:cubicBezTo>
                    <a:pt x="42" y="34"/>
                    <a:pt x="42" y="34"/>
                    <a:pt x="41" y="34"/>
                  </a:cubicBezTo>
                  <a:cubicBezTo>
                    <a:pt x="35" y="36"/>
                    <a:pt x="28" y="37"/>
                    <a:pt x="21" y="37"/>
                  </a:cubicBezTo>
                  <a:cubicBezTo>
                    <a:pt x="21" y="32"/>
                    <a:pt x="21" y="26"/>
                    <a:pt x="20" y="2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9" y="16"/>
                    <a:pt x="33" y="11"/>
                    <a:pt x="33" y="7"/>
                  </a:cubicBezTo>
                  <a:cubicBezTo>
                    <a:pt x="32" y="5"/>
                    <a:pt x="32" y="4"/>
                    <a:pt x="31" y="3"/>
                  </a:cubicBezTo>
                  <a:cubicBezTo>
                    <a:pt x="30" y="2"/>
                    <a:pt x="28" y="1"/>
                    <a:pt x="27" y="1"/>
                  </a:cubicBezTo>
                  <a:cubicBezTo>
                    <a:pt x="25" y="1"/>
                    <a:pt x="22" y="3"/>
                    <a:pt x="21" y="6"/>
                  </a:cubicBezTo>
                  <a:cubicBezTo>
                    <a:pt x="20" y="7"/>
                    <a:pt x="19" y="10"/>
                    <a:pt x="19" y="12"/>
                  </a:cubicBezTo>
                  <a:cubicBezTo>
                    <a:pt x="19" y="11"/>
                    <a:pt x="18" y="9"/>
                    <a:pt x="18" y="8"/>
                  </a:cubicBezTo>
                  <a:cubicBezTo>
                    <a:pt x="17" y="6"/>
                    <a:pt x="16" y="4"/>
                    <a:pt x="15" y="3"/>
                  </a:cubicBezTo>
                  <a:cubicBezTo>
                    <a:pt x="14" y="1"/>
                    <a:pt x="13" y="0"/>
                    <a:pt x="11" y="0"/>
                  </a:cubicBezTo>
                  <a:cubicBezTo>
                    <a:pt x="10" y="0"/>
                    <a:pt x="8" y="2"/>
                    <a:pt x="6" y="4"/>
                  </a:cubicBezTo>
                  <a:cubicBezTo>
                    <a:pt x="5" y="5"/>
                    <a:pt x="5" y="7"/>
                    <a:pt x="5" y="9"/>
                  </a:cubicBezTo>
                  <a:cubicBezTo>
                    <a:pt x="5" y="12"/>
                    <a:pt x="8" y="15"/>
                    <a:pt x="11" y="17"/>
                  </a:cubicBezTo>
                  <a:cubicBezTo>
                    <a:pt x="13" y="19"/>
                    <a:pt x="16" y="20"/>
                    <a:pt x="18" y="20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9" y="26"/>
                    <a:pt x="19" y="32"/>
                    <a:pt x="19" y="37"/>
                  </a:cubicBezTo>
                  <a:cubicBezTo>
                    <a:pt x="13" y="38"/>
                    <a:pt x="7" y="37"/>
                    <a:pt x="1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7" y="39"/>
                    <a:pt x="13" y="40"/>
                    <a:pt x="19" y="39"/>
                  </a:cubicBezTo>
                  <a:cubicBezTo>
                    <a:pt x="20" y="47"/>
                    <a:pt x="21" y="55"/>
                    <a:pt x="23" y="61"/>
                  </a:cubicBezTo>
                  <a:cubicBezTo>
                    <a:pt x="23" y="62"/>
                    <a:pt x="23" y="62"/>
                    <a:pt x="24" y="62"/>
                  </a:cubicBezTo>
                  <a:cubicBezTo>
                    <a:pt x="24" y="62"/>
                    <a:pt x="24" y="62"/>
                    <a:pt x="24" y="62"/>
                  </a:cubicBezTo>
                  <a:cubicBezTo>
                    <a:pt x="25" y="62"/>
                    <a:pt x="25" y="62"/>
                    <a:pt x="25" y="61"/>
                  </a:cubicBezTo>
                  <a:cubicBezTo>
                    <a:pt x="23" y="55"/>
                    <a:pt x="22" y="47"/>
                    <a:pt x="22" y="39"/>
                  </a:cubicBezTo>
                  <a:cubicBezTo>
                    <a:pt x="28" y="39"/>
                    <a:pt x="35" y="38"/>
                    <a:pt x="42" y="36"/>
                  </a:cubicBezTo>
                  <a:cubicBezTo>
                    <a:pt x="42" y="36"/>
                    <a:pt x="42" y="35"/>
                    <a:pt x="42" y="35"/>
                  </a:cubicBezTo>
                  <a:close/>
                  <a:moveTo>
                    <a:pt x="12" y="15"/>
                  </a:moveTo>
                  <a:cubicBezTo>
                    <a:pt x="9" y="13"/>
                    <a:pt x="7" y="11"/>
                    <a:pt x="7" y="8"/>
                  </a:cubicBezTo>
                  <a:cubicBezTo>
                    <a:pt x="7" y="7"/>
                    <a:pt x="7" y="6"/>
                    <a:pt x="8" y="5"/>
                  </a:cubicBezTo>
                  <a:cubicBezTo>
                    <a:pt x="9" y="3"/>
                    <a:pt x="11" y="2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2" y="2"/>
                    <a:pt x="13" y="3"/>
                    <a:pt x="14" y="4"/>
                  </a:cubicBezTo>
                  <a:cubicBezTo>
                    <a:pt x="16" y="7"/>
                    <a:pt x="17" y="15"/>
                    <a:pt x="18" y="18"/>
                  </a:cubicBezTo>
                  <a:cubicBezTo>
                    <a:pt x="16" y="18"/>
                    <a:pt x="14" y="17"/>
                    <a:pt x="12" y="15"/>
                  </a:cubicBezTo>
                  <a:close/>
                  <a:moveTo>
                    <a:pt x="23" y="7"/>
                  </a:moveTo>
                  <a:cubicBezTo>
                    <a:pt x="24" y="4"/>
                    <a:pt x="26" y="3"/>
                    <a:pt x="27" y="3"/>
                  </a:cubicBezTo>
                  <a:cubicBezTo>
                    <a:pt x="29" y="3"/>
                    <a:pt x="30" y="5"/>
                    <a:pt x="30" y="7"/>
                  </a:cubicBezTo>
                  <a:cubicBezTo>
                    <a:pt x="31" y="9"/>
                    <a:pt x="28" y="14"/>
                    <a:pt x="20" y="18"/>
                  </a:cubicBezTo>
                  <a:cubicBezTo>
                    <a:pt x="20" y="13"/>
                    <a:pt x="21" y="9"/>
                    <a:pt x="23" y="7"/>
                  </a:cubicBezTo>
                  <a:close/>
                </a:path>
              </a:pathLst>
            </a:custGeom>
            <a:solidFill>
              <a:srgbClr val="96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5" name="Freeform 111">
              <a:extLst>
                <a:ext uri="{FF2B5EF4-FFF2-40B4-BE49-F238E27FC236}">
                  <a16:creationId xmlns:a16="http://schemas.microsoft.com/office/drawing/2014/main" id="{A9742FA2-9E42-43B2-9D7F-CE6379D02B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" y="1925"/>
              <a:ext cx="206" cy="234"/>
            </a:xfrm>
            <a:custGeom>
              <a:avLst/>
              <a:gdLst>
                <a:gd name="T0" fmla="*/ 197 w 69"/>
                <a:gd name="T1" fmla="*/ 114 h 78"/>
                <a:gd name="T2" fmla="*/ 200 w 69"/>
                <a:gd name="T3" fmla="*/ 66 h 78"/>
                <a:gd name="T4" fmla="*/ 182 w 69"/>
                <a:gd name="T5" fmla="*/ 78 h 78"/>
                <a:gd name="T6" fmla="*/ 113 w 69"/>
                <a:gd name="T7" fmla="*/ 84 h 78"/>
                <a:gd name="T8" fmla="*/ 75 w 69"/>
                <a:gd name="T9" fmla="*/ 48 h 78"/>
                <a:gd name="T10" fmla="*/ 39 w 69"/>
                <a:gd name="T11" fmla="*/ 3 h 78"/>
                <a:gd name="T12" fmla="*/ 18 w 69"/>
                <a:gd name="T13" fmla="*/ 99 h 78"/>
                <a:gd name="T14" fmla="*/ 42 w 69"/>
                <a:gd name="T15" fmla="*/ 123 h 78"/>
                <a:gd name="T16" fmla="*/ 33 w 69"/>
                <a:gd name="T17" fmla="*/ 138 h 78"/>
                <a:gd name="T18" fmla="*/ 42 w 69"/>
                <a:gd name="T19" fmla="*/ 171 h 78"/>
                <a:gd name="T20" fmla="*/ 146 w 69"/>
                <a:gd name="T21" fmla="*/ 174 h 78"/>
                <a:gd name="T22" fmla="*/ 206 w 69"/>
                <a:gd name="T23" fmla="*/ 168 h 78"/>
                <a:gd name="T24" fmla="*/ 197 w 69"/>
                <a:gd name="T25" fmla="*/ 114 h 7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9"/>
                <a:gd name="T40" fmla="*/ 0 h 78"/>
                <a:gd name="T41" fmla="*/ 69 w 69"/>
                <a:gd name="T42" fmla="*/ 78 h 7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9" h="78">
                  <a:moveTo>
                    <a:pt x="66" y="38"/>
                  </a:moveTo>
                  <a:cubicBezTo>
                    <a:pt x="66" y="32"/>
                    <a:pt x="66" y="27"/>
                    <a:pt x="67" y="22"/>
                  </a:cubicBezTo>
                  <a:cubicBezTo>
                    <a:pt x="64" y="24"/>
                    <a:pt x="61" y="26"/>
                    <a:pt x="61" y="26"/>
                  </a:cubicBezTo>
                  <a:cubicBezTo>
                    <a:pt x="52" y="29"/>
                    <a:pt x="47" y="32"/>
                    <a:pt x="38" y="28"/>
                  </a:cubicBezTo>
                  <a:cubicBezTo>
                    <a:pt x="29" y="25"/>
                    <a:pt x="28" y="24"/>
                    <a:pt x="25" y="16"/>
                  </a:cubicBezTo>
                  <a:cubicBezTo>
                    <a:pt x="23" y="11"/>
                    <a:pt x="19" y="2"/>
                    <a:pt x="13" y="1"/>
                  </a:cubicBezTo>
                  <a:cubicBezTo>
                    <a:pt x="0" y="0"/>
                    <a:pt x="4" y="27"/>
                    <a:pt x="6" y="33"/>
                  </a:cubicBezTo>
                  <a:cubicBezTo>
                    <a:pt x="8" y="39"/>
                    <a:pt x="13" y="35"/>
                    <a:pt x="14" y="41"/>
                  </a:cubicBezTo>
                  <a:cubicBezTo>
                    <a:pt x="15" y="45"/>
                    <a:pt x="13" y="44"/>
                    <a:pt x="11" y="46"/>
                  </a:cubicBezTo>
                  <a:cubicBezTo>
                    <a:pt x="10" y="48"/>
                    <a:pt x="13" y="55"/>
                    <a:pt x="14" y="57"/>
                  </a:cubicBezTo>
                  <a:cubicBezTo>
                    <a:pt x="24" y="78"/>
                    <a:pt x="34" y="59"/>
                    <a:pt x="49" y="58"/>
                  </a:cubicBezTo>
                  <a:cubicBezTo>
                    <a:pt x="56" y="58"/>
                    <a:pt x="62" y="57"/>
                    <a:pt x="69" y="56"/>
                  </a:cubicBezTo>
                  <a:cubicBezTo>
                    <a:pt x="67" y="50"/>
                    <a:pt x="66" y="44"/>
                    <a:pt x="66" y="38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6" name="Freeform 112">
              <a:extLst>
                <a:ext uri="{FF2B5EF4-FFF2-40B4-BE49-F238E27FC236}">
                  <a16:creationId xmlns:a16="http://schemas.microsoft.com/office/drawing/2014/main" id="{978DDB02-6F54-4EB4-9D93-4A6A8C7A813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" y="1952"/>
              <a:ext cx="134" cy="177"/>
            </a:xfrm>
            <a:custGeom>
              <a:avLst/>
              <a:gdLst>
                <a:gd name="T0" fmla="*/ 21 w 45"/>
                <a:gd name="T1" fmla="*/ 84 h 59"/>
                <a:gd name="T2" fmla="*/ 12 w 45"/>
                <a:gd name="T3" fmla="*/ 57 h 59"/>
                <a:gd name="T4" fmla="*/ 74 w 45"/>
                <a:gd name="T5" fmla="*/ 15 h 59"/>
                <a:gd name="T6" fmla="*/ 113 w 45"/>
                <a:gd name="T7" fmla="*/ 75 h 59"/>
                <a:gd name="T8" fmla="*/ 116 w 45"/>
                <a:gd name="T9" fmla="*/ 162 h 59"/>
                <a:gd name="T10" fmla="*/ 51 w 45"/>
                <a:gd name="T11" fmla="*/ 159 h 59"/>
                <a:gd name="T12" fmla="*/ 21 w 45"/>
                <a:gd name="T13" fmla="*/ 84 h 5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5"/>
                <a:gd name="T22" fmla="*/ 0 h 59"/>
                <a:gd name="T23" fmla="*/ 45 w 45"/>
                <a:gd name="T24" fmla="*/ 59 h 5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5" h="59">
                  <a:moveTo>
                    <a:pt x="7" y="28"/>
                  </a:moveTo>
                  <a:cubicBezTo>
                    <a:pt x="7" y="25"/>
                    <a:pt x="5" y="22"/>
                    <a:pt x="4" y="19"/>
                  </a:cubicBezTo>
                  <a:cubicBezTo>
                    <a:pt x="0" y="5"/>
                    <a:pt x="14" y="0"/>
                    <a:pt x="25" y="5"/>
                  </a:cubicBezTo>
                  <a:cubicBezTo>
                    <a:pt x="33" y="9"/>
                    <a:pt x="37" y="16"/>
                    <a:pt x="38" y="25"/>
                  </a:cubicBezTo>
                  <a:cubicBezTo>
                    <a:pt x="39" y="32"/>
                    <a:pt x="45" y="49"/>
                    <a:pt x="39" y="54"/>
                  </a:cubicBezTo>
                  <a:cubicBezTo>
                    <a:pt x="34" y="58"/>
                    <a:pt x="21" y="59"/>
                    <a:pt x="17" y="53"/>
                  </a:cubicBezTo>
                  <a:cubicBezTo>
                    <a:pt x="13" y="46"/>
                    <a:pt x="9" y="36"/>
                    <a:pt x="7" y="28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7" name="Freeform 113">
              <a:extLst>
                <a:ext uri="{FF2B5EF4-FFF2-40B4-BE49-F238E27FC236}">
                  <a16:creationId xmlns:a16="http://schemas.microsoft.com/office/drawing/2014/main" id="{33019A7D-8435-4A54-B1A8-AE2BA753F4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5" y="1886"/>
              <a:ext cx="194" cy="243"/>
            </a:xfrm>
            <a:custGeom>
              <a:avLst/>
              <a:gdLst>
                <a:gd name="T0" fmla="*/ 152 w 65"/>
                <a:gd name="T1" fmla="*/ 6 h 81"/>
                <a:gd name="T2" fmla="*/ 119 w 65"/>
                <a:gd name="T3" fmla="*/ 54 h 81"/>
                <a:gd name="T4" fmla="*/ 87 w 65"/>
                <a:gd name="T5" fmla="*/ 96 h 81"/>
                <a:gd name="T6" fmla="*/ 15 w 65"/>
                <a:gd name="T7" fmla="*/ 93 h 81"/>
                <a:gd name="T8" fmla="*/ 0 w 65"/>
                <a:gd name="T9" fmla="*/ 84 h 81"/>
                <a:gd name="T10" fmla="*/ 12 w 65"/>
                <a:gd name="T11" fmla="*/ 150 h 81"/>
                <a:gd name="T12" fmla="*/ 9 w 65"/>
                <a:gd name="T13" fmla="*/ 186 h 81"/>
                <a:gd name="T14" fmla="*/ 60 w 65"/>
                <a:gd name="T15" fmla="*/ 189 h 81"/>
                <a:gd name="T16" fmla="*/ 164 w 65"/>
                <a:gd name="T17" fmla="*/ 177 h 81"/>
                <a:gd name="T18" fmla="*/ 170 w 65"/>
                <a:gd name="T19" fmla="*/ 141 h 81"/>
                <a:gd name="T20" fmla="*/ 158 w 65"/>
                <a:gd name="T21" fmla="*/ 129 h 81"/>
                <a:gd name="T22" fmla="*/ 182 w 65"/>
                <a:gd name="T23" fmla="*/ 102 h 81"/>
                <a:gd name="T24" fmla="*/ 152 w 65"/>
                <a:gd name="T25" fmla="*/ 6 h 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5"/>
                <a:gd name="T40" fmla="*/ 0 h 81"/>
                <a:gd name="T41" fmla="*/ 65 w 65"/>
                <a:gd name="T42" fmla="*/ 81 h 8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5" h="81">
                  <a:moveTo>
                    <a:pt x="51" y="2"/>
                  </a:moveTo>
                  <a:cubicBezTo>
                    <a:pt x="45" y="3"/>
                    <a:pt x="42" y="13"/>
                    <a:pt x="40" y="18"/>
                  </a:cubicBezTo>
                  <a:cubicBezTo>
                    <a:pt x="38" y="27"/>
                    <a:pt x="37" y="28"/>
                    <a:pt x="29" y="32"/>
                  </a:cubicBezTo>
                  <a:cubicBezTo>
                    <a:pt x="19" y="36"/>
                    <a:pt x="14" y="34"/>
                    <a:pt x="5" y="31"/>
                  </a:cubicBezTo>
                  <a:cubicBezTo>
                    <a:pt x="5" y="31"/>
                    <a:pt x="2" y="30"/>
                    <a:pt x="0" y="28"/>
                  </a:cubicBezTo>
                  <a:cubicBezTo>
                    <a:pt x="2" y="35"/>
                    <a:pt x="3" y="43"/>
                    <a:pt x="4" y="50"/>
                  </a:cubicBezTo>
                  <a:cubicBezTo>
                    <a:pt x="4" y="54"/>
                    <a:pt x="4" y="58"/>
                    <a:pt x="3" y="62"/>
                  </a:cubicBezTo>
                  <a:cubicBezTo>
                    <a:pt x="9" y="63"/>
                    <a:pt x="14" y="63"/>
                    <a:pt x="20" y="63"/>
                  </a:cubicBezTo>
                  <a:cubicBezTo>
                    <a:pt x="34" y="62"/>
                    <a:pt x="47" y="81"/>
                    <a:pt x="55" y="59"/>
                  </a:cubicBezTo>
                  <a:cubicBezTo>
                    <a:pt x="56" y="56"/>
                    <a:pt x="59" y="50"/>
                    <a:pt x="57" y="47"/>
                  </a:cubicBezTo>
                  <a:cubicBezTo>
                    <a:pt x="55" y="45"/>
                    <a:pt x="53" y="47"/>
                    <a:pt x="53" y="43"/>
                  </a:cubicBezTo>
                  <a:cubicBezTo>
                    <a:pt x="54" y="36"/>
                    <a:pt x="60" y="40"/>
                    <a:pt x="61" y="34"/>
                  </a:cubicBezTo>
                  <a:cubicBezTo>
                    <a:pt x="63" y="28"/>
                    <a:pt x="65" y="0"/>
                    <a:pt x="51" y="2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8" name="Freeform 114">
              <a:extLst>
                <a:ext uri="{FF2B5EF4-FFF2-40B4-BE49-F238E27FC236}">
                  <a16:creationId xmlns:a16="http://schemas.microsoft.com/office/drawing/2014/main" id="{E305F883-AFCB-4AD0-8892-282BC2BE1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0" y="1925"/>
              <a:ext cx="126" cy="180"/>
            </a:xfrm>
            <a:custGeom>
              <a:avLst/>
              <a:gdLst>
                <a:gd name="T0" fmla="*/ 108 w 42"/>
                <a:gd name="T1" fmla="*/ 84 h 60"/>
                <a:gd name="T2" fmla="*/ 117 w 42"/>
                <a:gd name="T3" fmla="*/ 57 h 60"/>
                <a:gd name="T4" fmla="*/ 51 w 42"/>
                <a:gd name="T5" fmla="*/ 18 h 60"/>
                <a:gd name="T6" fmla="*/ 15 w 42"/>
                <a:gd name="T7" fmla="*/ 81 h 60"/>
                <a:gd name="T8" fmla="*/ 21 w 42"/>
                <a:gd name="T9" fmla="*/ 171 h 60"/>
                <a:gd name="T10" fmla="*/ 84 w 42"/>
                <a:gd name="T11" fmla="*/ 162 h 60"/>
                <a:gd name="T12" fmla="*/ 108 w 42"/>
                <a:gd name="T13" fmla="*/ 84 h 6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2"/>
                <a:gd name="T22" fmla="*/ 0 h 60"/>
                <a:gd name="T23" fmla="*/ 42 w 42"/>
                <a:gd name="T24" fmla="*/ 60 h 6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2" h="60">
                  <a:moveTo>
                    <a:pt x="36" y="28"/>
                  </a:moveTo>
                  <a:cubicBezTo>
                    <a:pt x="37" y="25"/>
                    <a:pt x="38" y="22"/>
                    <a:pt x="39" y="19"/>
                  </a:cubicBezTo>
                  <a:cubicBezTo>
                    <a:pt x="42" y="4"/>
                    <a:pt x="27" y="0"/>
                    <a:pt x="17" y="6"/>
                  </a:cubicBezTo>
                  <a:cubicBezTo>
                    <a:pt x="9" y="11"/>
                    <a:pt x="5" y="18"/>
                    <a:pt x="5" y="27"/>
                  </a:cubicBezTo>
                  <a:cubicBezTo>
                    <a:pt x="4" y="35"/>
                    <a:pt x="0" y="52"/>
                    <a:pt x="7" y="57"/>
                  </a:cubicBezTo>
                  <a:cubicBezTo>
                    <a:pt x="12" y="60"/>
                    <a:pt x="24" y="60"/>
                    <a:pt x="28" y="54"/>
                  </a:cubicBezTo>
                  <a:cubicBezTo>
                    <a:pt x="32" y="47"/>
                    <a:pt x="35" y="37"/>
                    <a:pt x="36" y="28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9" name="Freeform 115">
              <a:extLst>
                <a:ext uri="{FF2B5EF4-FFF2-40B4-BE49-F238E27FC236}">
                  <a16:creationId xmlns:a16="http://schemas.microsoft.com/office/drawing/2014/main" id="{A72AC37C-D40C-4FC2-964B-6018BCDDFB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8" y="1385"/>
              <a:ext cx="380" cy="159"/>
            </a:xfrm>
            <a:custGeom>
              <a:avLst/>
              <a:gdLst>
                <a:gd name="T0" fmla="*/ 371 w 127"/>
                <a:gd name="T1" fmla="*/ 30 h 53"/>
                <a:gd name="T2" fmla="*/ 290 w 127"/>
                <a:gd name="T3" fmla="*/ 3 h 53"/>
                <a:gd name="T4" fmla="*/ 209 w 127"/>
                <a:gd name="T5" fmla="*/ 33 h 53"/>
                <a:gd name="T6" fmla="*/ 168 w 127"/>
                <a:gd name="T7" fmla="*/ 36 h 53"/>
                <a:gd name="T8" fmla="*/ 84 w 127"/>
                <a:gd name="T9" fmla="*/ 12 h 53"/>
                <a:gd name="T10" fmla="*/ 6 w 127"/>
                <a:gd name="T11" fmla="*/ 42 h 53"/>
                <a:gd name="T12" fmla="*/ 0 w 127"/>
                <a:gd name="T13" fmla="*/ 75 h 53"/>
                <a:gd name="T14" fmla="*/ 54 w 127"/>
                <a:gd name="T15" fmla="*/ 156 h 53"/>
                <a:gd name="T16" fmla="*/ 87 w 127"/>
                <a:gd name="T17" fmla="*/ 159 h 53"/>
                <a:gd name="T18" fmla="*/ 165 w 127"/>
                <a:gd name="T19" fmla="*/ 102 h 53"/>
                <a:gd name="T20" fmla="*/ 174 w 127"/>
                <a:gd name="T21" fmla="*/ 57 h 53"/>
                <a:gd name="T22" fmla="*/ 203 w 127"/>
                <a:gd name="T23" fmla="*/ 57 h 53"/>
                <a:gd name="T24" fmla="*/ 215 w 127"/>
                <a:gd name="T25" fmla="*/ 99 h 53"/>
                <a:gd name="T26" fmla="*/ 299 w 127"/>
                <a:gd name="T27" fmla="*/ 150 h 53"/>
                <a:gd name="T28" fmla="*/ 332 w 127"/>
                <a:gd name="T29" fmla="*/ 144 h 53"/>
                <a:gd name="T30" fmla="*/ 377 w 127"/>
                <a:gd name="T31" fmla="*/ 60 h 53"/>
                <a:gd name="T32" fmla="*/ 371 w 127"/>
                <a:gd name="T33" fmla="*/ 30 h 53"/>
                <a:gd name="T34" fmla="*/ 162 w 127"/>
                <a:gd name="T35" fmla="*/ 75 h 53"/>
                <a:gd name="T36" fmla="*/ 105 w 127"/>
                <a:gd name="T37" fmla="*/ 147 h 53"/>
                <a:gd name="T38" fmla="*/ 84 w 127"/>
                <a:gd name="T39" fmla="*/ 150 h 53"/>
                <a:gd name="T40" fmla="*/ 12 w 127"/>
                <a:gd name="T41" fmla="*/ 96 h 53"/>
                <a:gd name="T42" fmla="*/ 12 w 127"/>
                <a:gd name="T43" fmla="*/ 84 h 53"/>
                <a:gd name="T44" fmla="*/ 36 w 127"/>
                <a:gd name="T45" fmla="*/ 27 h 53"/>
                <a:gd name="T46" fmla="*/ 81 w 127"/>
                <a:gd name="T47" fmla="*/ 18 h 53"/>
                <a:gd name="T48" fmla="*/ 84 w 127"/>
                <a:gd name="T49" fmla="*/ 18 h 53"/>
                <a:gd name="T50" fmla="*/ 132 w 127"/>
                <a:gd name="T51" fmla="*/ 27 h 53"/>
                <a:gd name="T52" fmla="*/ 138 w 127"/>
                <a:gd name="T53" fmla="*/ 30 h 53"/>
                <a:gd name="T54" fmla="*/ 165 w 127"/>
                <a:gd name="T55" fmla="*/ 63 h 53"/>
                <a:gd name="T56" fmla="*/ 162 w 127"/>
                <a:gd name="T57" fmla="*/ 75 h 53"/>
                <a:gd name="T58" fmla="*/ 368 w 127"/>
                <a:gd name="T59" fmla="*/ 84 h 53"/>
                <a:gd name="T60" fmla="*/ 302 w 127"/>
                <a:gd name="T61" fmla="*/ 144 h 53"/>
                <a:gd name="T62" fmla="*/ 278 w 127"/>
                <a:gd name="T63" fmla="*/ 141 h 53"/>
                <a:gd name="T64" fmla="*/ 218 w 127"/>
                <a:gd name="T65" fmla="*/ 72 h 53"/>
                <a:gd name="T66" fmla="*/ 215 w 127"/>
                <a:gd name="T67" fmla="*/ 63 h 53"/>
                <a:gd name="T68" fmla="*/ 239 w 127"/>
                <a:gd name="T69" fmla="*/ 27 h 53"/>
                <a:gd name="T70" fmla="*/ 245 w 127"/>
                <a:gd name="T71" fmla="*/ 24 h 53"/>
                <a:gd name="T72" fmla="*/ 293 w 127"/>
                <a:gd name="T73" fmla="*/ 12 h 53"/>
                <a:gd name="T74" fmla="*/ 296 w 127"/>
                <a:gd name="T75" fmla="*/ 12 h 53"/>
                <a:gd name="T76" fmla="*/ 341 w 127"/>
                <a:gd name="T77" fmla="*/ 18 h 53"/>
                <a:gd name="T78" fmla="*/ 368 w 127"/>
                <a:gd name="T79" fmla="*/ 69 h 53"/>
                <a:gd name="T80" fmla="*/ 368 w 127"/>
                <a:gd name="T81" fmla="*/ 84 h 5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27"/>
                <a:gd name="T124" fmla="*/ 0 h 53"/>
                <a:gd name="T125" fmla="*/ 127 w 127"/>
                <a:gd name="T126" fmla="*/ 53 h 5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27" h="53">
                  <a:moveTo>
                    <a:pt x="124" y="10"/>
                  </a:moveTo>
                  <a:cubicBezTo>
                    <a:pt x="121" y="0"/>
                    <a:pt x="104" y="1"/>
                    <a:pt x="97" y="1"/>
                  </a:cubicBezTo>
                  <a:cubicBezTo>
                    <a:pt x="84" y="2"/>
                    <a:pt x="71" y="10"/>
                    <a:pt x="70" y="11"/>
                  </a:cubicBezTo>
                  <a:cubicBezTo>
                    <a:pt x="66" y="9"/>
                    <a:pt x="60" y="9"/>
                    <a:pt x="56" y="12"/>
                  </a:cubicBezTo>
                  <a:cubicBezTo>
                    <a:pt x="55" y="11"/>
                    <a:pt x="42" y="3"/>
                    <a:pt x="28" y="4"/>
                  </a:cubicBezTo>
                  <a:cubicBezTo>
                    <a:pt x="22" y="4"/>
                    <a:pt x="4" y="4"/>
                    <a:pt x="2" y="14"/>
                  </a:cubicBezTo>
                  <a:cubicBezTo>
                    <a:pt x="1" y="18"/>
                    <a:pt x="0" y="21"/>
                    <a:pt x="0" y="25"/>
                  </a:cubicBezTo>
                  <a:cubicBezTo>
                    <a:pt x="1" y="32"/>
                    <a:pt x="3" y="48"/>
                    <a:pt x="18" y="52"/>
                  </a:cubicBezTo>
                  <a:cubicBezTo>
                    <a:pt x="22" y="52"/>
                    <a:pt x="25" y="53"/>
                    <a:pt x="29" y="53"/>
                  </a:cubicBezTo>
                  <a:cubicBezTo>
                    <a:pt x="43" y="52"/>
                    <a:pt x="52" y="44"/>
                    <a:pt x="55" y="34"/>
                  </a:cubicBezTo>
                  <a:cubicBezTo>
                    <a:pt x="58" y="23"/>
                    <a:pt x="58" y="20"/>
                    <a:pt x="58" y="19"/>
                  </a:cubicBezTo>
                  <a:cubicBezTo>
                    <a:pt x="58" y="14"/>
                    <a:pt x="68" y="13"/>
                    <a:pt x="68" y="19"/>
                  </a:cubicBezTo>
                  <a:cubicBezTo>
                    <a:pt x="68" y="19"/>
                    <a:pt x="68" y="23"/>
                    <a:pt x="72" y="33"/>
                  </a:cubicBezTo>
                  <a:cubicBezTo>
                    <a:pt x="76" y="43"/>
                    <a:pt x="86" y="51"/>
                    <a:pt x="100" y="50"/>
                  </a:cubicBezTo>
                  <a:cubicBezTo>
                    <a:pt x="103" y="50"/>
                    <a:pt x="107" y="49"/>
                    <a:pt x="111" y="48"/>
                  </a:cubicBezTo>
                  <a:cubicBezTo>
                    <a:pt x="126" y="44"/>
                    <a:pt x="127" y="27"/>
                    <a:pt x="126" y="20"/>
                  </a:cubicBezTo>
                  <a:cubicBezTo>
                    <a:pt x="126" y="16"/>
                    <a:pt x="126" y="13"/>
                    <a:pt x="124" y="10"/>
                  </a:cubicBezTo>
                  <a:moveTo>
                    <a:pt x="54" y="25"/>
                  </a:moveTo>
                  <a:cubicBezTo>
                    <a:pt x="51" y="38"/>
                    <a:pt x="48" y="45"/>
                    <a:pt x="35" y="49"/>
                  </a:cubicBezTo>
                  <a:cubicBezTo>
                    <a:pt x="33" y="50"/>
                    <a:pt x="30" y="50"/>
                    <a:pt x="28" y="50"/>
                  </a:cubicBezTo>
                  <a:cubicBezTo>
                    <a:pt x="16" y="51"/>
                    <a:pt x="5" y="45"/>
                    <a:pt x="4" y="32"/>
                  </a:cubicBezTo>
                  <a:cubicBezTo>
                    <a:pt x="4" y="31"/>
                    <a:pt x="4" y="29"/>
                    <a:pt x="4" y="28"/>
                  </a:cubicBezTo>
                  <a:cubicBezTo>
                    <a:pt x="4" y="15"/>
                    <a:pt x="6" y="12"/>
                    <a:pt x="12" y="9"/>
                  </a:cubicBezTo>
                  <a:cubicBezTo>
                    <a:pt x="15" y="8"/>
                    <a:pt x="21" y="7"/>
                    <a:pt x="27" y="6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33" y="6"/>
                    <a:pt x="39" y="7"/>
                    <a:pt x="44" y="9"/>
                  </a:cubicBezTo>
                  <a:cubicBezTo>
                    <a:pt x="44" y="9"/>
                    <a:pt x="45" y="9"/>
                    <a:pt x="46" y="10"/>
                  </a:cubicBezTo>
                  <a:cubicBezTo>
                    <a:pt x="49" y="11"/>
                    <a:pt x="54" y="15"/>
                    <a:pt x="55" y="21"/>
                  </a:cubicBezTo>
                  <a:cubicBezTo>
                    <a:pt x="55" y="22"/>
                    <a:pt x="55" y="23"/>
                    <a:pt x="54" y="25"/>
                  </a:cubicBezTo>
                  <a:moveTo>
                    <a:pt x="123" y="28"/>
                  </a:moveTo>
                  <a:cubicBezTo>
                    <a:pt x="123" y="41"/>
                    <a:pt x="112" y="47"/>
                    <a:pt x="101" y="48"/>
                  </a:cubicBezTo>
                  <a:cubicBezTo>
                    <a:pt x="99" y="48"/>
                    <a:pt x="96" y="48"/>
                    <a:pt x="93" y="47"/>
                  </a:cubicBezTo>
                  <a:cubicBezTo>
                    <a:pt x="80" y="44"/>
                    <a:pt x="77" y="37"/>
                    <a:pt x="73" y="24"/>
                  </a:cubicBezTo>
                  <a:cubicBezTo>
                    <a:pt x="72" y="23"/>
                    <a:pt x="72" y="22"/>
                    <a:pt x="72" y="21"/>
                  </a:cubicBezTo>
                  <a:cubicBezTo>
                    <a:pt x="72" y="14"/>
                    <a:pt x="77" y="10"/>
                    <a:pt x="80" y="9"/>
                  </a:cubicBezTo>
                  <a:cubicBezTo>
                    <a:pt x="81" y="8"/>
                    <a:pt x="82" y="8"/>
                    <a:pt x="82" y="8"/>
                  </a:cubicBezTo>
                  <a:cubicBezTo>
                    <a:pt x="87" y="5"/>
                    <a:pt x="93" y="4"/>
                    <a:pt x="98" y="4"/>
                  </a:cubicBezTo>
                  <a:cubicBezTo>
                    <a:pt x="99" y="4"/>
                    <a:pt x="99" y="4"/>
                    <a:pt x="99" y="4"/>
                  </a:cubicBezTo>
                  <a:cubicBezTo>
                    <a:pt x="105" y="4"/>
                    <a:pt x="110" y="5"/>
                    <a:pt x="114" y="6"/>
                  </a:cubicBezTo>
                  <a:cubicBezTo>
                    <a:pt x="120" y="8"/>
                    <a:pt x="123" y="11"/>
                    <a:pt x="123" y="23"/>
                  </a:cubicBezTo>
                  <a:cubicBezTo>
                    <a:pt x="123" y="25"/>
                    <a:pt x="123" y="26"/>
                    <a:pt x="123" y="28"/>
                  </a:cubicBezTo>
                </a:path>
              </a:pathLst>
            </a:custGeom>
            <a:solidFill>
              <a:srgbClr val="A219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160" name="Picture 116">
              <a:extLst>
                <a:ext uri="{FF2B5EF4-FFF2-40B4-BE49-F238E27FC236}">
                  <a16:creationId xmlns:a16="http://schemas.microsoft.com/office/drawing/2014/main" id="{C3242D71-CF73-46B4-B772-FA300267CE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075" y="1676"/>
              <a:ext cx="107" cy="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1" name="Picture 117">
              <a:extLst>
                <a:ext uri="{FF2B5EF4-FFF2-40B4-BE49-F238E27FC236}">
                  <a16:creationId xmlns:a16="http://schemas.microsoft.com/office/drawing/2014/main" id="{923F2D02-9D7F-4D0F-AA2A-24229D982A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084" y="1660"/>
              <a:ext cx="86" cy="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2" name="Freeform 118">
              <a:extLst>
                <a:ext uri="{FF2B5EF4-FFF2-40B4-BE49-F238E27FC236}">
                  <a16:creationId xmlns:a16="http://schemas.microsoft.com/office/drawing/2014/main" id="{0F8E5860-EB53-463C-B5A2-EEF0A08E35AA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" y="1505"/>
              <a:ext cx="338" cy="243"/>
            </a:xfrm>
            <a:custGeom>
              <a:avLst/>
              <a:gdLst>
                <a:gd name="T0" fmla="*/ 236 w 113"/>
                <a:gd name="T1" fmla="*/ 24 h 81"/>
                <a:gd name="T2" fmla="*/ 138 w 113"/>
                <a:gd name="T3" fmla="*/ 108 h 81"/>
                <a:gd name="T4" fmla="*/ 0 w 113"/>
                <a:gd name="T5" fmla="*/ 57 h 81"/>
                <a:gd name="T6" fmla="*/ 24 w 113"/>
                <a:gd name="T7" fmla="*/ 135 h 81"/>
                <a:gd name="T8" fmla="*/ 227 w 113"/>
                <a:gd name="T9" fmla="*/ 195 h 81"/>
                <a:gd name="T10" fmla="*/ 317 w 113"/>
                <a:gd name="T11" fmla="*/ 102 h 81"/>
                <a:gd name="T12" fmla="*/ 236 w 113"/>
                <a:gd name="T13" fmla="*/ 24 h 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3"/>
                <a:gd name="T22" fmla="*/ 0 h 81"/>
                <a:gd name="T23" fmla="*/ 113 w 113"/>
                <a:gd name="T24" fmla="*/ 81 h 8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3" h="81">
                  <a:moveTo>
                    <a:pt x="79" y="8"/>
                  </a:moveTo>
                  <a:cubicBezTo>
                    <a:pt x="64" y="14"/>
                    <a:pt x="65" y="28"/>
                    <a:pt x="46" y="36"/>
                  </a:cubicBezTo>
                  <a:cubicBezTo>
                    <a:pt x="20" y="47"/>
                    <a:pt x="14" y="27"/>
                    <a:pt x="0" y="19"/>
                  </a:cubicBezTo>
                  <a:cubicBezTo>
                    <a:pt x="0" y="16"/>
                    <a:pt x="1" y="30"/>
                    <a:pt x="8" y="45"/>
                  </a:cubicBezTo>
                  <a:cubicBezTo>
                    <a:pt x="18" y="63"/>
                    <a:pt x="37" y="81"/>
                    <a:pt x="76" y="65"/>
                  </a:cubicBezTo>
                  <a:cubicBezTo>
                    <a:pt x="87" y="60"/>
                    <a:pt x="101" y="46"/>
                    <a:pt x="106" y="34"/>
                  </a:cubicBezTo>
                  <a:cubicBezTo>
                    <a:pt x="113" y="16"/>
                    <a:pt x="98" y="0"/>
                    <a:pt x="79" y="8"/>
                  </a:cubicBezTo>
                </a:path>
              </a:pathLst>
            </a:custGeom>
            <a:solidFill>
              <a:srgbClr val="F2F2F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3" name="Freeform 119">
              <a:extLst>
                <a:ext uri="{FF2B5EF4-FFF2-40B4-BE49-F238E27FC236}">
                  <a16:creationId xmlns:a16="http://schemas.microsoft.com/office/drawing/2014/main" id="{17879052-C09E-4619-A24B-2C29CA73C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" y="1508"/>
              <a:ext cx="337" cy="225"/>
            </a:xfrm>
            <a:custGeom>
              <a:avLst/>
              <a:gdLst>
                <a:gd name="T0" fmla="*/ 101 w 113"/>
                <a:gd name="T1" fmla="*/ 21 h 75"/>
                <a:gd name="T2" fmla="*/ 206 w 113"/>
                <a:gd name="T3" fmla="*/ 93 h 75"/>
                <a:gd name="T4" fmla="*/ 337 w 113"/>
                <a:gd name="T5" fmla="*/ 33 h 75"/>
                <a:gd name="T6" fmla="*/ 316 w 113"/>
                <a:gd name="T7" fmla="*/ 117 h 75"/>
                <a:gd name="T8" fmla="*/ 122 w 113"/>
                <a:gd name="T9" fmla="*/ 186 h 75"/>
                <a:gd name="T10" fmla="*/ 27 w 113"/>
                <a:gd name="T11" fmla="*/ 102 h 75"/>
                <a:gd name="T12" fmla="*/ 101 w 113"/>
                <a:gd name="T13" fmla="*/ 21 h 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3"/>
                <a:gd name="T22" fmla="*/ 0 h 75"/>
                <a:gd name="T23" fmla="*/ 113 w 113"/>
                <a:gd name="T24" fmla="*/ 75 h 7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3" h="75">
                  <a:moveTo>
                    <a:pt x="34" y="7"/>
                  </a:moveTo>
                  <a:cubicBezTo>
                    <a:pt x="49" y="12"/>
                    <a:pt x="50" y="25"/>
                    <a:pt x="69" y="31"/>
                  </a:cubicBezTo>
                  <a:cubicBezTo>
                    <a:pt x="96" y="40"/>
                    <a:pt x="99" y="20"/>
                    <a:pt x="113" y="11"/>
                  </a:cubicBezTo>
                  <a:cubicBezTo>
                    <a:pt x="113" y="8"/>
                    <a:pt x="113" y="23"/>
                    <a:pt x="106" y="39"/>
                  </a:cubicBezTo>
                  <a:cubicBezTo>
                    <a:pt x="98" y="57"/>
                    <a:pt x="80" y="75"/>
                    <a:pt x="41" y="62"/>
                  </a:cubicBezTo>
                  <a:cubicBezTo>
                    <a:pt x="30" y="59"/>
                    <a:pt x="15" y="46"/>
                    <a:pt x="9" y="34"/>
                  </a:cubicBezTo>
                  <a:cubicBezTo>
                    <a:pt x="0" y="17"/>
                    <a:pt x="15" y="0"/>
                    <a:pt x="34" y="7"/>
                  </a:cubicBezTo>
                </a:path>
              </a:pathLst>
            </a:custGeom>
            <a:solidFill>
              <a:srgbClr val="F2F2F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4" name="Freeform 120">
              <a:extLst>
                <a:ext uri="{FF2B5EF4-FFF2-40B4-BE49-F238E27FC236}">
                  <a16:creationId xmlns:a16="http://schemas.microsoft.com/office/drawing/2014/main" id="{FBF681DD-BF95-403C-8891-B686B294C014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" y="1517"/>
              <a:ext cx="323" cy="216"/>
            </a:xfrm>
            <a:custGeom>
              <a:avLst/>
              <a:gdLst>
                <a:gd name="T0" fmla="*/ 227 w 108"/>
                <a:gd name="T1" fmla="*/ 21 h 72"/>
                <a:gd name="T2" fmla="*/ 132 w 108"/>
                <a:gd name="T3" fmla="*/ 96 h 72"/>
                <a:gd name="T4" fmla="*/ 0 w 108"/>
                <a:gd name="T5" fmla="*/ 57 h 72"/>
                <a:gd name="T6" fmla="*/ 215 w 108"/>
                <a:gd name="T7" fmla="*/ 171 h 72"/>
                <a:gd name="T8" fmla="*/ 302 w 108"/>
                <a:gd name="T9" fmla="*/ 90 h 72"/>
                <a:gd name="T10" fmla="*/ 227 w 108"/>
                <a:gd name="T11" fmla="*/ 21 h 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8"/>
                <a:gd name="T19" fmla="*/ 0 h 72"/>
                <a:gd name="T20" fmla="*/ 108 w 108"/>
                <a:gd name="T21" fmla="*/ 72 h 7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8" h="72">
                  <a:moveTo>
                    <a:pt x="76" y="7"/>
                  </a:moveTo>
                  <a:cubicBezTo>
                    <a:pt x="62" y="12"/>
                    <a:pt x="62" y="24"/>
                    <a:pt x="44" y="32"/>
                  </a:cubicBezTo>
                  <a:cubicBezTo>
                    <a:pt x="19" y="41"/>
                    <a:pt x="14" y="27"/>
                    <a:pt x="0" y="19"/>
                  </a:cubicBezTo>
                  <a:cubicBezTo>
                    <a:pt x="6" y="47"/>
                    <a:pt x="34" y="72"/>
                    <a:pt x="72" y="57"/>
                  </a:cubicBezTo>
                  <a:cubicBezTo>
                    <a:pt x="83" y="53"/>
                    <a:pt x="96" y="41"/>
                    <a:pt x="101" y="30"/>
                  </a:cubicBezTo>
                  <a:cubicBezTo>
                    <a:pt x="108" y="14"/>
                    <a:pt x="93" y="0"/>
                    <a:pt x="76" y="7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5" name="Freeform 121">
              <a:extLst>
                <a:ext uri="{FF2B5EF4-FFF2-40B4-BE49-F238E27FC236}">
                  <a16:creationId xmlns:a16="http://schemas.microsoft.com/office/drawing/2014/main" id="{18136C74-1648-405C-9C95-35BC6F3513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4" y="1520"/>
              <a:ext cx="322" cy="201"/>
            </a:xfrm>
            <a:custGeom>
              <a:avLst/>
              <a:gdLst>
                <a:gd name="T0" fmla="*/ 95 w 108"/>
                <a:gd name="T1" fmla="*/ 15 h 67"/>
                <a:gd name="T2" fmla="*/ 197 w 108"/>
                <a:gd name="T3" fmla="*/ 81 h 67"/>
                <a:gd name="T4" fmla="*/ 322 w 108"/>
                <a:gd name="T5" fmla="*/ 36 h 67"/>
                <a:gd name="T6" fmla="*/ 116 w 108"/>
                <a:gd name="T7" fmla="*/ 165 h 67"/>
                <a:gd name="T8" fmla="*/ 27 w 108"/>
                <a:gd name="T9" fmla="*/ 90 h 67"/>
                <a:gd name="T10" fmla="*/ 95 w 108"/>
                <a:gd name="T11" fmla="*/ 15 h 6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8"/>
                <a:gd name="T19" fmla="*/ 0 h 67"/>
                <a:gd name="T20" fmla="*/ 108 w 108"/>
                <a:gd name="T21" fmla="*/ 67 h 6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8" h="67">
                  <a:moveTo>
                    <a:pt x="32" y="5"/>
                  </a:moveTo>
                  <a:cubicBezTo>
                    <a:pt x="47" y="10"/>
                    <a:pt x="47" y="22"/>
                    <a:pt x="66" y="27"/>
                  </a:cubicBezTo>
                  <a:cubicBezTo>
                    <a:pt x="91" y="35"/>
                    <a:pt x="95" y="20"/>
                    <a:pt x="108" y="12"/>
                  </a:cubicBezTo>
                  <a:cubicBezTo>
                    <a:pt x="105" y="40"/>
                    <a:pt x="78" y="67"/>
                    <a:pt x="39" y="55"/>
                  </a:cubicBezTo>
                  <a:cubicBezTo>
                    <a:pt x="29" y="52"/>
                    <a:pt x="14" y="40"/>
                    <a:pt x="9" y="30"/>
                  </a:cubicBezTo>
                  <a:cubicBezTo>
                    <a:pt x="0" y="14"/>
                    <a:pt x="14" y="0"/>
                    <a:pt x="32" y="5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166" name="Picture 122">
              <a:extLst>
                <a:ext uri="{FF2B5EF4-FFF2-40B4-BE49-F238E27FC236}">
                  <a16:creationId xmlns:a16="http://schemas.microsoft.com/office/drawing/2014/main" id="{F6AFA089-CA0B-4ABD-AFC8-FAFFB54D4D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1028" y="1431"/>
              <a:ext cx="180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7" name="Picture 123">
              <a:extLst>
                <a:ext uri="{FF2B5EF4-FFF2-40B4-BE49-F238E27FC236}">
                  <a16:creationId xmlns:a16="http://schemas.microsoft.com/office/drawing/2014/main" id="{6636C139-B450-4C6D-8503-18BB74F200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1034" y="1434"/>
              <a:ext cx="170" cy="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8" name="Freeform 124">
              <a:extLst>
                <a:ext uri="{FF2B5EF4-FFF2-40B4-BE49-F238E27FC236}">
                  <a16:creationId xmlns:a16="http://schemas.microsoft.com/office/drawing/2014/main" id="{79A6E66E-A3EC-42A5-AE56-5DEA7148FF7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4" y="1565"/>
              <a:ext cx="714" cy="675"/>
            </a:xfrm>
            <a:custGeom>
              <a:avLst/>
              <a:gdLst>
                <a:gd name="T0" fmla="*/ 571 w 239"/>
                <a:gd name="T1" fmla="*/ 294 h 225"/>
                <a:gd name="T2" fmla="*/ 493 w 239"/>
                <a:gd name="T3" fmla="*/ 129 h 225"/>
                <a:gd name="T4" fmla="*/ 454 w 239"/>
                <a:gd name="T5" fmla="*/ 63 h 225"/>
                <a:gd name="T6" fmla="*/ 332 w 239"/>
                <a:gd name="T7" fmla="*/ 12 h 225"/>
                <a:gd name="T8" fmla="*/ 212 w 239"/>
                <a:gd name="T9" fmla="*/ 75 h 225"/>
                <a:gd name="T10" fmla="*/ 182 w 239"/>
                <a:gd name="T11" fmla="*/ 141 h 225"/>
                <a:gd name="T12" fmla="*/ 117 w 239"/>
                <a:gd name="T13" fmla="*/ 315 h 225"/>
                <a:gd name="T14" fmla="*/ 149 w 239"/>
                <a:gd name="T15" fmla="*/ 657 h 225"/>
                <a:gd name="T16" fmla="*/ 361 w 239"/>
                <a:gd name="T17" fmla="*/ 669 h 225"/>
                <a:gd name="T18" fmla="*/ 571 w 239"/>
                <a:gd name="T19" fmla="*/ 639 h 225"/>
                <a:gd name="T20" fmla="*/ 571 w 239"/>
                <a:gd name="T21" fmla="*/ 294 h 22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39"/>
                <a:gd name="T34" fmla="*/ 0 h 225"/>
                <a:gd name="T35" fmla="*/ 239 w 239"/>
                <a:gd name="T36" fmla="*/ 225 h 22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39" h="225">
                  <a:moveTo>
                    <a:pt x="191" y="98"/>
                  </a:moveTo>
                  <a:cubicBezTo>
                    <a:pt x="182" y="86"/>
                    <a:pt x="175" y="63"/>
                    <a:pt x="165" y="43"/>
                  </a:cubicBezTo>
                  <a:cubicBezTo>
                    <a:pt x="162" y="34"/>
                    <a:pt x="159" y="27"/>
                    <a:pt x="152" y="21"/>
                  </a:cubicBezTo>
                  <a:cubicBezTo>
                    <a:pt x="142" y="9"/>
                    <a:pt x="129" y="0"/>
                    <a:pt x="111" y="4"/>
                  </a:cubicBezTo>
                  <a:cubicBezTo>
                    <a:pt x="93" y="2"/>
                    <a:pt x="80" y="11"/>
                    <a:pt x="71" y="25"/>
                  </a:cubicBezTo>
                  <a:cubicBezTo>
                    <a:pt x="66" y="31"/>
                    <a:pt x="63" y="39"/>
                    <a:pt x="61" y="47"/>
                  </a:cubicBezTo>
                  <a:cubicBezTo>
                    <a:pt x="53" y="69"/>
                    <a:pt x="48" y="92"/>
                    <a:pt x="39" y="105"/>
                  </a:cubicBezTo>
                  <a:cubicBezTo>
                    <a:pt x="9" y="152"/>
                    <a:pt x="0" y="203"/>
                    <a:pt x="50" y="219"/>
                  </a:cubicBezTo>
                  <a:cubicBezTo>
                    <a:pt x="70" y="225"/>
                    <a:pt x="97" y="224"/>
                    <a:pt x="121" y="223"/>
                  </a:cubicBezTo>
                  <a:cubicBezTo>
                    <a:pt x="145" y="222"/>
                    <a:pt x="172" y="221"/>
                    <a:pt x="191" y="213"/>
                  </a:cubicBezTo>
                  <a:cubicBezTo>
                    <a:pt x="239" y="193"/>
                    <a:pt x="226" y="143"/>
                    <a:pt x="191" y="98"/>
                  </a:cubicBezTo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9" name="Freeform 125">
              <a:extLst>
                <a:ext uri="{FF2B5EF4-FFF2-40B4-BE49-F238E27FC236}">
                  <a16:creationId xmlns:a16="http://schemas.microsoft.com/office/drawing/2014/main" id="{E382347E-21C9-430F-8258-044436840E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4" y="2039"/>
              <a:ext cx="209" cy="237"/>
            </a:xfrm>
            <a:custGeom>
              <a:avLst/>
              <a:gdLst>
                <a:gd name="T0" fmla="*/ 200 w 70"/>
                <a:gd name="T1" fmla="*/ 114 h 79"/>
                <a:gd name="T2" fmla="*/ 203 w 70"/>
                <a:gd name="T3" fmla="*/ 69 h 79"/>
                <a:gd name="T4" fmla="*/ 185 w 70"/>
                <a:gd name="T5" fmla="*/ 78 h 79"/>
                <a:gd name="T6" fmla="*/ 113 w 70"/>
                <a:gd name="T7" fmla="*/ 87 h 79"/>
                <a:gd name="T8" fmla="*/ 78 w 70"/>
                <a:gd name="T9" fmla="*/ 51 h 79"/>
                <a:gd name="T10" fmla="*/ 39 w 70"/>
                <a:gd name="T11" fmla="*/ 6 h 79"/>
                <a:gd name="T12" fmla="*/ 18 w 70"/>
                <a:gd name="T13" fmla="*/ 102 h 79"/>
                <a:gd name="T14" fmla="*/ 45 w 70"/>
                <a:gd name="T15" fmla="*/ 126 h 79"/>
                <a:gd name="T16" fmla="*/ 36 w 70"/>
                <a:gd name="T17" fmla="*/ 141 h 79"/>
                <a:gd name="T18" fmla="*/ 42 w 70"/>
                <a:gd name="T19" fmla="*/ 174 h 79"/>
                <a:gd name="T20" fmla="*/ 149 w 70"/>
                <a:gd name="T21" fmla="*/ 177 h 79"/>
                <a:gd name="T22" fmla="*/ 209 w 70"/>
                <a:gd name="T23" fmla="*/ 168 h 79"/>
                <a:gd name="T24" fmla="*/ 200 w 70"/>
                <a:gd name="T25" fmla="*/ 114 h 7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0"/>
                <a:gd name="T40" fmla="*/ 0 h 79"/>
                <a:gd name="T41" fmla="*/ 70 w 70"/>
                <a:gd name="T42" fmla="*/ 79 h 7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0" h="79">
                  <a:moveTo>
                    <a:pt x="67" y="38"/>
                  </a:moveTo>
                  <a:cubicBezTo>
                    <a:pt x="67" y="33"/>
                    <a:pt x="67" y="28"/>
                    <a:pt x="68" y="23"/>
                  </a:cubicBezTo>
                  <a:cubicBezTo>
                    <a:pt x="65" y="24"/>
                    <a:pt x="62" y="26"/>
                    <a:pt x="62" y="26"/>
                  </a:cubicBezTo>
                  <a:cubicBezTo>
                    <a:pt x="53" y="30"/>
                    <a:pt x="48" y="32"/>
                    <a:pt x="38" y="29"/>
                  </a:cubicBezTo>
                  <a:cubicBezTo>
                    <a:pt x="29" y="26"/>
                    <a:pt x="29" y="25"/>
                    <a:pt x="26" y="17"/>
                  </a:cubicBezTo>
                  <a:cubicBezTo>
                    <a:pt x="24" y="12"/>
                    <a:pt x="20" y="2"/>
                    <a:pt x="13" y="2"/>
                  </a:cubicBezTo>
                  <a:cubicBezTo>
                    <a:pt x="0" y="0"/>
                    <a:pt x="4" y="28"/>
                    <a:pt x="6" y="34"/>
                  </a:cubicBezTo>
                  <a:cubicBezTo>
                    <a:pt x="8" y="39"/>
                    <a:pt x="14" y="35"/>
                    <a:pt x="15" y="42"/>
                  </a:cubicBezTo>
                  <a:cubicBezTo>
                    <a:pt x="15" y="46"/>
                    <a:pt x="13" y="44"/>
                    <a:pt x="12" y="47"/>
                  </a:cubicBezTo>
                  <a:cubicBezTo>
                    <a:pt x="10" y="49"/>
                    <a:pt x="13" y="56"/>
                    <a:pt x="14" y="58"/>
                  </a:cubicBezTo>
                  <a:cubicBezTo>
                    <a:pt x="25" y="79"/>
                    <a:pt x="35" y="59"/>
                    <a:pt x="50" y="59"/>
                  </a:cubicBezTo>
                  <a:cubicBezTo>
                    <a:pt x="57" y="58"/>
                    <a:pt x="63" y="57"/>
                    <a:pt x="70" y="56"/>
                  </a:cubicBezTo>
                  <a:cubicBezTo>
                    <a:pt x="68" y="50"/>
                    <a:pt x="67" y="44"/>
                    <a:pt x="67" y="38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0" name="Freeform 126">
              <a:extLst>
                <a:ext uri="{FF2B5EF4-FFF2-40B4-BE49-F238E27FC236}">
                  <a16:creationId xmlns:a16="http://schemas.microsoft.com/office/drawing/2014/main" id="{490B2269-8608-4896-9CBB-6E26902AF9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1" y="2066"/>
              <a:ext cx="134" cy="177"/>
            </a:xfrm>
            <a:custGeom>
              <a:avLst/>
              <a:gdLst>
                <a:gd name="T0" fmla="*/ 21 w 45"/>
                <a:gd name="T1" fmla="*/ 87 h 59"/>
                <a:gd name="T2" fmla="*/ 12 w 45"/>
                <a:gd name="T3" fmla="*/ 57 h 59"/>
                <a:gd name="T4" fmla="*/ 74 w 45"/>
                <a:gd name="T5" fmla="*/ 15 h 59"/>
                <a:gd name="T6" fmla="*/ 113 w 45"/>
                <a:gd name="T7" fmla="*/ 75 h 59"/>
                <a:gd name="T8" fmla="*/ 116 w 45"/>
                <a:gd name="T9" fmla="*/ 162 h 59"/>
                <a:gd name="T10" fmla="*/ 51 w 45"/>
                <a:gd name="T11" fmla="*/ 159 h 59"/>
                <a:gd name="T12" fmla="*/ 21 w 45"/>
                <a:gd name="T13" fmla="*/ 87 h 5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5"/>
                <a:gd name="T22" fmla="*/ 0 h 59"/>
                <a:gd name="T23" fmla="*/ 45 w 45"/>
                <a:gd name="T24" fmla="*/ 59 h 5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5" h="59">
                  <a:moveTo>
                    <a:pt x="7" y="29"/>
                  </a:moveTo>
                  <a:cubicBezTo>
                    <a:pt x="6" y="26"/>
                    <a:pt x="5" y="23"/>
                    <a:pt x="4" y="19"/>
                  </a:cubicBezTo>
                  <a:cubicBezTo>
                    <a:pt x="0" y="6"/>
                    <a:pt x="14" y="0"/>
                    <a:pt x="25" y="5"/>
                  </a:cubicBezTo>
                  <a:cubicBezTo>
                    <a:pt x="33" y="10"/>
                    <a:pt x="37" y="16"/>
                    <a:pt x="38" y="25"/>
                  </a:cubicBezTo>
                  <a:cubicBezTo>
                    <a:pt x="39" y="33"/>
                    <a:pt x="45" y="49"/>
                    <a:pt x="39" y="54"/>
                  </a:cubicBezTo>
                  <a:cubicBezTo>
                    <a:pt x="34" y="58"/>
                    <a:pt x="22" y="59"/>
                    <a:pt x="17" y="53"/>
                  </a:cubicBezTo>
                  <a:cubicBezTo>
                    <a:pt x="13" y="46"/>
                    <a:pt x="9" y="37"/>
                    <a:pt x="7" y="29"/>
                  </a:cubicBezTo>
                  <a:close/>
                </a:path>
              </a:pathLst>
            </a:custGeom>
            <a:solidFill>
              <a:srgbClr val="E6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1" name="Freeform 127">
              <a:extLst>
                <a:ext uri="{FF2B5EF4-FFF2-40B4-BE49-F238E27FC236}">
                  <a16:creationId xmlns:a16="http://schemas.microsoft.com/office/drawing/2014/main" id="{97C61B7B-DC5B-4B3F-9D53-FE455AAEC7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4" y="1997"/>
              <a:ext cx="192" cy="243"/>
            </a:xfrm>
            <a:custGeom>
              <a:avLst/>
              <a:gdLst>
                <a:gd name="T0" fmla="*/ 153 w 64"/>
                <a:gd name="T1" fmla="*/ 9 h 81"/>
                <a:gd name="T2" fmla="*/ 120 w 64"/>
                <a:gd name="T3" fmla="*/ 57 h 81"/>
                <a:gd name="T4" fmla="*/ 84 w 64"/>
                <a:gd name="T5" fmla="*/ 96 h 81"/>
                <a:gd name="T6" fmla="*/ 15 w 64"/>
                <a:gd name="T7" fmla="*/ 93 h 81"/>
                <a:gd name="T8" fmla="*/ 0 w 64"/>
                <a:gd name="T9" fmla="*/ 87 h 81"/>
                <a:gd name="T10" fmla="*/ 12 w 64"/>
                <a:gd name="T11" fmla="*/ 153 h 81"/>
                <a:gd name="T12" fmla="*/ 9 w 64"/>
                <a:gd name="T13" fmla="*/ 189 h 81"/>
                <a:gd name="T14" fmla="*/ 60 w 64"/>
                <a:gd name="T15" fmla="*/ 189 h 81"/>
                <a:gd name="T16" fmla="*/ 165 w 64"/>
                <a:gd name="T17" fmla="*/ 177 h 81"/>
                <a:gd name="T18" fmla="*/ 168 w 64"/>
                <a:gd name="T19" fmla="*/ 141 h 81"/>
                <a:gd name="T20" fmla="*/ 159 w 64"/>
                <a:gd name="T21" fmla="*/ 129 h 81"/>
                <a:gd name="T22" fmla="*/ 183 w 64"/>
                <a:gd name="T23" fmla="*/ 105 h 81"/>
                <a:gd name="T24" fmla="*/ 153 w 64"/>
                <a:gd name="T25" fmla="*/ 9 h 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4"/>
                <a:gd name="T40" fmla="*/ 0 h 81"/>
                <a:gd name="T41" fmla="*/ 64 w 64"/>
                <a:gd name="T42" fmla="*/ 81 h 8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4" h="81">
                  <a:moveTo>
                    <a:pt x="51" y="3"/>
                  </a:moveTo>
                  <a:cubicBezTo>
                    <a:pt x="44" y="4"/>
                    <a:pt x="41" y="14"/>
                    <a:pt x="40" y="19"/>
                  </a:cubicBezTo>
                  <a:cubicBezTo>
                    <a:pt x="37" y="27"/>
                    <a:pt x="37" y="28"/>
                    <a:pt x="28" y="32"/>
                  </a:cubicBezTo>
                  <a:cubicBezTo>
                    <a:pt x="19" y="36"/>
                    <a:pt x="14" y="34"/>
                    <a:pt x="5" y="31"/>
                  </a:cubicBezTo>
                  <a:cubicBezTo>
                    <a:pt x="4" y="31"/>
                    <a:pt x="2" y="30"/>
                    <a:pt x="0" y="29"/>
                  </a:cubicBezTo>
                  <a:cubicBezTo>
                    <a:pt x="2" y="36"/>
                    <a:pt x="3" y="43"/>
                    <a:pt x="4" y="51"/>
                  </a:cubicBezTo>
                  <a:cubicBezTo>
                    <a:pt x="4" y="55"/>
                    <a:pt x="4" y="59"/>
                    <a:pt x="3" y="63"/>
                  </a:cubicBezTo>
                  <a:cubicBezTo>
                    <a:pt x="9" y="63"/>
                    <a:pt x="14" y="63"/>
                    <a:pt x="20" y="63"/>
                  </a:cubicBezTo>
                  <a:cubicBezTo>
                    <a:pt x="34" y="62"/>
                    <a:pt x="47" y="81"/>
                    <a:pt x="55" y="59"/>
                  </a:cubicBezTo>
                  <a:cubicBezTo>
                    <a:pt x="56" y="57"/>
                    <a:pt x="58" y="50"/>
                    <a:pt x="56" y="47"/>
                  </a:cubicBezTo>
                  <a:cubicBezTo>
                    <a:pt x="55" y="45"/>
                    <a:pt x="53" y="47"/>
                    <a:pt x="53" y="43"/>
                  </a:cubicBezTo>
                  <a:cubicBezTo>
                    <a:pt x="54" y="37"/>
                    <a:pt x="60" y="40"/>
                    <a:pt x="61" y="35"/>
                  </a:cubicBezTo>
                  <a:cubicBezTo>
                    <a:pt x="62" y="28"/>
                    <a:pt x="64" y="0"/>
                    <a:pt x="51" y="3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2" name="Freeform 128">
              <a:extLst>
                <a:ext uri="{FF2B5EF4-FFF2-40B4-BE49-F238E27FC236}">
                  <a16:creationId xmlns:a16="http://schemas.microsoft.com/office/drawing/2014/main" id="{B6BABD02-AAF4-4348-80D9-40E0DF13045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9" y="2036"/>
              <a:ext cx="126" cy="183"/>
            </a:xfrm>
            <a:custGeom>
              <a:avLst/>
              <a:gdLst>
                <a:gd name="T0" fmla="*/ 108 w 42"/>
                <a:gd name="T1" fmla="*/ 87 h 61"/>
                <a:gd name="T2" fmla="*/ 117 w 42"/>
                <a:gd name="T3" fmla="*/ 57 h 61"/>
                <a:gd name="T4" fmla="*/ 51 w 42"/>
                <a:gd name="T5" fmla="*/ 21 h 61"/>
                <a:gd name="T6" fmla="*/ 15 w 42"/>
                <a:gd name="T7" fmla="*/ 84 h 61"/>
                <a:gd name="T8" fmla="*/ 21 w 42"/>
                <a:gd name="T9" fmla="*/ 171 h 61"/>
                <a:gd name="T10" fmla="*/ 84 w 42"/>
                <a:gd name="T11" fmla="*/ 162 h 61"/>
                <a:gd name="T12" fmla="*/ 108 w 42"/>
                <a:gd name="T13" fmla="*/ 87 h 6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2"/>
                <a:gd name="T22" fmla="*/ 0 h 61"/>
                <a:gd name="T23" fmla="*/ 42 w 42"/>
                <a:gd name="T24" fmla="*/ 61 h 6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2" h="61">
                  <a:moveTo>
                    <a:pt x="36" y="29"/>
                  </a:moveTo>
                  <a:cubicBezTo>
                    <a:pt x="37" y="25"/>
                    <a:pt x="38" y="22"/>
                    <a:pt x="39" y="19"/>
                  </a:cubicBezTo>
                  <a:cubicBezTo>
                    <a:pt x="42" y="5"/>
                    <a:pt x="27" y="0"/>
                    <a:pt x="17" y="7"/>
                  </a:cubicBezTo>
                  <a:cubicBezTo>
                    <a:pt x="9" y="12"/>
                    <a:pt x="5" y="18"/>
                    <a:pt x="5" y="28"/>
                  </a:cubicBezTo>
                  <a:cubicBezTo>
                    <a:pt x="4" y="36"/>
                    <a:pt x="0" y="53"/>
                    <a:pt x="7" y="57"/>
                  </a:cubicBezTo>
                  <a:cubicBezTo>
                    <a:pt x="12" y="61"/>
                    <a:pt x="25" y="61"/>
                    <a:pt x="28" y="54"/>
                  </a:cubicBezTo>
                  <a:cubicBezTo>
                    <a:pt x="32" y="47"/>
                    <a:pt x="35" y="37"/>
                    <a:pt x="36" y="29"/>
                  </a:cubicBezTo>
                  <a:close/>
                </a:path>
              </a:pathLst>
            </a:custGeom>
            <a:solidFill>
              <a:srgbClr val="E6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3" name="Oval 129">
              <a:extLst>
                <a:ext uri="{FF2B5EF4-FFF2-40B4-BE49-F238E27FC236}">
                  <a16:creationId xmlns:a16="http://schemas.microsoft.com/office/drawing/2014/main" id="{66A86A24-2EEB-4A88-83B5-72C529E397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9" y="2036"/>
              <a:ext cx="54" cy="54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174" name="Picture 130">
              <a:extLst>
                <a:ext uri="{FF2B5EF4-FFF2-40B4-BE49-F238E27FC236}">
                  <a16:creationId xmlns:a16="http://schemas.microsoft.com/office/drawing/2014/main" id="{155F3DF3-BC5F-438A-9851-D8689E79AB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6135" y="1745"/>
              <a:ext cx="502" cy="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5" name="Oval 131">
              <a:extLst>
                <a:ext uri="{FF2B5EF4-FFF2-40B4-BE49-F238E27FC236}">
                  <a16:creationId xmlns:a16="http://schemas.microsoft.com/office/drawing/2014/main" id="{609BF470-CFA7-4CCA-991C-65C8BC6D08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65" y="1304"/>
              <a:ext cx="615" cy="618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6" name="Oval 132">
              <a:extLst>
                <a:ext uri="{FF2B5EF4-FFF2-40B4-BE49-F238E27FC236}">
                  <a16:creationId xmlns:a16="http://schemas.microsoft.com/office/drawing/2014/main" id="{C69BD545-74AB-4D18-8219-BA81047979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64" y="1775"/>
              <a:ext cx="38" cy="39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7" name="Oval 133">
              <a:extLst>
                <a:ext uri="{FF2B5EF4-FFF2-40B4-BE49-F238E27FC236}">
                  <a16:creationId xmlns:a16="http://schemas.microsoft.com/office/drawing/2014/main" id="{B2C327B8-81DF-4D6D-A909-75C9574ECB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3" y="1739"/>
              <a:ext cx="24" cy="24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8" name="Oval 134">
              <a:extLst>
                <a:ext uri="{FF2B5EF4-FFF2-40B4-BE49-F238E27FC236}">
                  <a16:creationId xmlns:a16="http://schemas.microsoft.com/office/drawing/2014/main" id="{2CAEAF0C-E5B5-40B9-B58C-7F2FB8862D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83" y="1727"/>
              <a:ext cx="24" cy="24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9" name="Oval 135">
              <a:extLst>
                <a:ext uri="{FF2B5EF4-FFF2-40B4-BE49-F238E27FC236}">
                  <a16:creationId xmlns:a16="http://schemas.microsoft.com/office/drawing/2014/main" id="{640A159E-BACE-4268-84A6-2BAA5AA3BA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07" y="1709"/>
              <a:ext cx="18" cy="18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0" name="Oval 136">
              <a:extLst>
                <a:ext uri="{FF2B5EF4-FFF2-40B4-BE49-F238E27FC236}">
                  <a16:creationId xmlns:a16="http://schemas.microsoft.com/office/drawing/2014/main" id="{C1109134-53D8-4DAC-AEAE-5520E2E56A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32" y="1724"/>
              <a:ext cx="18" cy="18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1" name="Oval 137">
              <a:extLst>
                <a:ext uri="{FF2B5EF4-FFF2-40B4-BE49-F238E27FC236}">
                  <a16:creationId xmlns:a16="http://schemas.microsoft.com/office/drawing/2014/main" id="{5B518298-74A4-4362-9C13-0F9F0CA99F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16" y="1772"/>
              <a:ext cx="36" cy="33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2" name="Oval 138">
              <a:extLst>
                <a:ext uri="{FF2B5EF4-FFF2-40B4-BE49-F238E27FC236}">
                  <a16:creationId xmlns:a16="http://schemas.microsoft.com/office/drawing/2014/main" id="{8E399BE9-C286-4F50-A7F3-2B3BD11E67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11" y="1766"/>
              <a:ext cx="33" cy="33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3" name="Oval 139">
              <a:extLst>
                <a:ext uri="{FF2B5EF4-FFF2-40B4-BE49-F238E27FC236}">
                  <a16:creationId xmlns:a16="http://schemas.microsoft.com/office/drawing/2014/main" id="{A9BE0CB7-E305-41B2-89D4-8E048286ED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80" y="1757"/>
              <a:ext cx="30" cy="27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4" name="Oval 140">
              <a:extLst>
                <a:ext uri="{FF2B5EF4-FFF2-40B4-BE49-F238E27FC236}">
                  <a16:creationId xmlns:a16="http://schemas.microsoft.com/office/drawing/2014/main" id="{BEEB1487-2F30-40DF-9DC8-9E7FD2E780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3" y="1748"/>
              <a:ext cx="27" cy="27"/>
            </a:xfrm>
            <a:prstGeom prst="ellipse">
              <a:avLst/>
            </a:pr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185" name="Picture 141">
              <a:extLst>
                <a:ext uri="{FF2B5EF4-FFF2-40B4-BE49-F238E27FC236}">
                  <a16:creationId xmlns:a16="http://schemas.microsoft.com/office/drawing/2014/main" id="{B1E0D5D4-E3DD-42C1-9495-C5E96FA8BE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6322" y="1615"/>
              <a:ext cx="107" cy="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6" name="Picture 142">
              <a:extLst>
                <a:ext uri="{FF2B5EF4-FFF2-40B4-BE49-F238E27FC236}">
                  <a16:creationId xmlns:a16="http://schemas.microsoft.com/office/drawing/2014/main" id="{C021C7AA-B52E-4651-B5D4-DF1661A389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6324" y="1621"/>
              <a:ext cx="99" cy="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7" name="Freeform 143">
              <a:extLst>
                <a:ext uri="{FF2B5EF4-FFF2-40B4-BE49-F238E27FC236}">
                  <a16:creationId xmlns:a16="http://schemas.microsoft.com/office/drawing/2014/main" id="{D439CF54-CD97-4BD6-A0BF-7835803FD51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" y="1523"/>
              <a:ext cx="42" cy="96"/>
            </a:xfrm>
            <a:custGeom>
              <a:avLst/>
              <a:gdLst>
                <a:gd name="T0" fmla="*/ 21 w 14"/>
                <a:gd name="T1" fmla="*/ 0 h 32"/>
                <a:gd name="T2" fmla="*/ 42 w 14"/>
                <a:gd name="T3" fmla="*/ 45 h 32"/>
                <a:gd name="T4" fmla="*/ 24 w 14"/>
                <a:gd name="T5" fmla="*/ 96 h 32"/>
                <a:gd name="T6" fmla="*/ 3 w 14"/>
                <a:gd name="T7" fmla="*/ 48 h 32"/>
                <a:gd name="T8" fmla="*/ 21 w 14"/>
                <a:gd name="T9" fmla="*/ 0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32"/>
                <a:gd name="T17" fmla="*/ 14 w 14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32">
                  <a:moveTo>
                    <a:pt x="7" y="0"/>
                  </a:moveTo>
                  <a:cubicBezTo>
                    <a:pt x="10" y="0"/>
                    <a:pt x="14" y="7"/>
                    <a:pt x="14" y="15"/>
                  </a:cubicBezTo>
                  <a:cubicBezTo>
                    <a:pt x="14" y="24"/>
                    <a:pt x="11" y="32"/>
                    <a:pt x="8" y="32"/>
                  </a:cubicBezTo>
                  <a:cubicBezTo>
                    <a:pt x="4" y="32"/>
                    <a:pt x="1" y="25"/>
                    <a:pt x="1" y="16"/>
                  </a:cubicBezTo>
                  <a:cubicBezTo>
                    <a:pt x="0" y="7"/>
                    <a:pt x="3" y="0"/>
                    <a:pt x="7" y="0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8" name="Freeform 144">
              <a:extLst>
                <a:ext uri="{FF2B5EF4-FFF2-40B4-BE49-F238E27FC236}">
                  <a16:creationId xmlns:a16="http://schemas.microsoft.com/office/drawing/2014/main" id="{4907F3FB-B8F3-4C71-8C99-E600C94D19F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7" y="1517"/>
              <a:ext cx="42" cy="96"/>
            </a:xfrm>
            <a:custGeom>
              <a:avLst/>
              <a:gdLst>
                <a:gd name="T0" fmla="*/ 18 w 14"/>
                <a:gd name="T1" fmla="*/ 0 h 32"/>
                <a:gd name="T2" fmla="*/ 39 w 14"/>
                <a:gd name="T3" fmla="*/ 48 h 32"/>
                <a:gd name="T4" fmla="*/ 21 w 14"/>
                <a:gd name="T5" fmla="*/ 96 h 32"/>
                <a:gd name="T6" fmla="*/ 0 w 14"/>
                <a:gd name="T7" fmla="*/ 48 h 32"/>
                <a:gd name="T8" fmla="*/ 18 w 14"/>
                <a:gd name="T9" fmla="*/ 0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32"/>
                <a:gd name="T17" fmla="*/ 14 w 14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32">
                  <a:moveTo>
                    <a:pt x="6" y="0"/>
                  </a:moveTo>
                  <a:cubicBezTo>
                    <a:pt x="10" y="0"/>
                    <a:pt x="13" y="7"/>
                    <a:pt x="13" y="16"/>
                  </a:cubicBezTo>
                  <a:cubicBezTo>
                    <a:pt x="14" y="25"/>
                    <a:pt x="11" y="32"/>
                    <a:pt x="7" y="32"/>
                  </a:cubicBezTo>
                  <a:cubicBezTo>
                    <a:pt x="3" y="32"/>
                    <a:pt x="0" y="25"/>
                    <a:pt x="0" y="16"/>
                  </a:cubicBezTo>
                  <a:cubicBezTo>
                    <a:pt x="0" y="7"/>
                    <a:pt x="2" y="0"/>
                    <a:pt x="6" y="0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9" name="Freeform 145">
              <a:extLst>
                <a:ext uri="{FF2B5EF4-FFF2-40B4-BE49-F238E27FC236}">
                  <a16:creationId xmlns:a16="http://schemas.microsoft.com/office/drawing/2014/main" id="{54C82D7F-39F9-4A0B-BA0F-B06BB1B16C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6" y="1027"/>
              <a:ext cx="523" cy="466"/>
            </a:xfrm>
            <a:custGeom>
              <a:avLst/>
              <a:gdLst>
                <a:gd name="T0" fmla="*/ 517 w 175"/>
                <a:gd name="T1" fmla="*/ 108 h 155"/>
                <a:gd name="T2" fmla="*/ 487 w 175"/>
                <a:gd name="T3" fmla="*/ 18 h 155"/>
                <a:gd name="T4" fmla="*/ 254 w 175"/>
                <a:gd name="T5" fmla="*/ 9 h 155"/>
                <a:gd name="T6" fmla="*/ 24 w 175"/>
                <a:gd name="T7" fmla="*/ 45 h 155"/>
                <a:gd name="T8" fmla="*/ 3 w 175"/>
                <a:gd name="T9" fmla="*/ 138 h 155"/>
                <a:gd name="T10" fmla="*/ 42 w 175"/>
                <a:gd name="T11" fmla="*/ 448 h 155"/>
                <a:gd name="T12" fmla="*/ 39 w 175"/>
                <a:gd name="T13" fmla="*/ 466 h 155"/>
                <a:gd name="T14" fmla="*/ 517 w 175"/>
                <a:gd name="T15" fmla="*/ 439 h 155"/>
                <a:gd name="T16" fmla="*/ 514 w 175"/>
                <a:gd name="T17" fmla="*/ 421 h 155"/>
                <a:gd name="T18" fmla="*/ 517 w 175"/>
                <a:gd name="T19" fmla="*/ 108 h 15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75"/>
                <a:gd name="T31" fmla="*/ 0 h 155"/>
                <a:gd name="T32" fmla="*/ 175 w 175"/>
                <a:gd name="T33" fmla="*/ 155 h 15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75" h="155">
                  <a:moveTo>
                    <a:pt x="173" y="36"/>
                  </a:moveTo>
                  <a:cubicBezTo>
                    <a:pt x="172" y="23"/>
                    <a:pt x="170" y="11"/>
                    <a:pt x="163" y="6"/>
                  </a:cubicBezTo>
                  <a:cubicBezTo>
                    <a:pt x="154" y="0"/>
                    <a:pt x="96" y="1"/>
                    <a:pt x="85" y="3"/>
                  </a:cubicBezTo>
                  <a:cubicBezTo>
                    <a:pt x="74" y="3"/>
                    <a:pt x="16" y="8"/>
                    <a:pt x="8" y="15"/>
                  </a:cubicBezTo>
                  <a:cubicBezTo>
                    <a:pt x="1" y="21"/>
                    <a:pt x="0" y="33"/>
                    <a:pt x="1" y="46"/>
                  </a:cubicBezTo>
                  <a:cubicBezTo>
                    <a:pt x="3" y="82"/>
                    <a:pt x="11" y="112"/>
                    <a:pt x="14" y="149"/>
                  </a:cubicBezTo>
                  <a:cubicBezTo>
                    <a:pt x="13" y="151"/>
                    <a:pt x="13" y="153"/>
                    <a:pt x="13" y="155"/>
                  </a:cubicBezTo>
                  <a:cubicBezTo>
                    <a:pt x="173" y="146"/>
                    <a:pt x="173" y="146"/>
                    <a:pt x="173" y="146"/>
                  </a:cubicBezTo>
                  <a:cubicBezTo>
                    <a:pt x="173" y="144"/>
                    <a:pt x="173" y="142"/>
                    <a:pt x="172" y="140"/>
                  </a:cubicBezTo>
                  <a:cubicBezTo>
                    <a:pt x="170" y="103"/>
                    <a:pt x="175" y="72"/>
                    <a:pt x="173" y="36"/>
                  </a:cubicBezTo>
                </a:path>
              </a:pathLst>
            </a:cu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0" name="Freeform 146">
              <a:extLst>
                <a:ext uri="{FF2B5EF4-FFF2-40B4-BE49-F238E27FC236}">
                  <a16:creationId xmlns:a16="http://schemas.microsoft.com/office/drawing/2014/main" id="{7A42395A-6997-41AE-81B1-7CC978CFB4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5" y="1039"/>
              <a:ext cx="505" cy="304"/>
            </a:xfrm>
            <a:custGeom>
              <a:avLst/>
              <a:gdLst>
                <a:gd name="T0" fmla="*/ 341 w 169"/>
                <a:gd name="T1" fmla="*/ 0 h 101"/>
                <a:gd name="T2" fmla="*/ 272 w 169"/>
                <a:gd name="T3" fmla="*/ 3 h 101"/>
                <a:gd name="T4" fmla="*/ 245 w 169"/>
                <a:gd name="T5" fmla="*/ 6 h 101"/>
                <a:gd name="T6" fmla="*/ 245 w 169"/>
                <a:gd name="T7" fmla="*/ 6 h 101"/>
                <a:gd name="T8" fmla="*/ 245 w 169"/>
                <a:gd name="T9" fmla="*/ 6 h 101"/>
                <a:gd name="T10" fmla="*/ 242 w 169"/>
                <a:gd name="T11" fmla="*/ 6 h 101"/>
                <a:gd name="T12" fmla="*/ 221 w 169"/>
                <a:gd name="T13" fmla="*/ 6 h 101"/>
                <a:gd name="T14" fmla="*/ 105 w 169"/>
                <a:gd name="T15" fmla="*/ 18 h 101"/>
                <a:gd name="T16" fmla="*/ 21 w 169"/>
                <a:gd name="T17" fmla="*/ 39 h 101"/>
                <a:gd name="T18" fmla="*/ 3 w 169"/>
                <a:gd name="T19" fmla="*/ 126 h 101"/>
                <a:gd name="T20" fmla="*/ 3 w 169"/>
                <a:gd name="T21" fmla="*/ 126 h 101"/>
                <a:gd name="T22" fmla="*/ 3 w 169"/>
                <a:gd name="T23" fmla="*/ 126 h 101"/>
                <a:gd name="T24" fmla="*/ 21 w 169"/>
                <a:gd name="T25" fmla="*/ 280 h 101"/>
                <a:gd name="T26" fmla="*/ 24 w 169"/>
                <a:gd name="T27" fmla="*/ 304 h 101"/>
                <a:gd name="T28" fmla="*/ 93 w 169"/>
                <a:gd name="T29" fmla="*/ 301 h 101"/>
                <a:gd name="T30" fmla="*/ 170 w 169"/>
                <a:gd name="T31" fmla="*/ 304 h 101"/>
                <a:gd name="T32" fmla="*/ 236 w 169"/>
                <a:gd name="T33" fmla="*/ 304 h 101"/>
                <a:gd name="T34" fmla="*/ 245 w 169"/>
                <a:gd name="T35" fmla="*/ 304 h 101"/>
                <a:gd name="T36" fmla="*/ 263 w 169"/>
                <a:gd name="T37" fmla="*/ 304 h 101"/>
                <a:gd name="T38" fmla="*/ 278 w 169"/>
                <a:gd name="T39" fmla="*/ 301 h 101"/>
                <a:gd name="T40" fmla="*/ 499 w 169"/>
                <a:gd name="T41" fmla="*/ 277 h 101"/>
                <a:gd name="T42" fmla="*/ 499 w 169"/>
                <a:gd name="T43" fmla="*/ 253 h 101"/>
                <a:gd name="T44" fmla="*/ 499 w 169"/>
                <a:gd name="T45" fmla="*/ 96 h 101"/>
                <a:gd name="T46" fmla="*/ 499 w 169"/>
                <a:gd name="T47" fmla="*/ 96 h 101"/>
                <a:gd name="T48" fmla="*/ 499 w 169"/>
                <a:gd name="T49" fmla="*/ 96 h 101"/>
                <a:gd name="T50" fmla="*/ 475 w 169"/>
                <a:gd name="T51" fmla="*/ 15 h 101"/>
                <a:gd name="T52" fmla="*/ 388 w 169"/>
                <a:gd name="T53" fmla="*/ 3 h 101"/>
                <a:gd name="T54" fmla="*/ 341 w 169"/>
                <a:gd name="T55" fmla="*/ 0 h 101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69"/>
                <a:gd name="T85" fmla="*/ 0 h 101"/>
                <a:gd name="T86" fmla="*/ 169 w 169"/>
                <a:gd name="T87" fmla="*/ 101 h 101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69" h="101">
                  <a:moveTo>
                    <a:pt x="114" y="0"/>
                  </a:moveTo>
                  <a:cubicBezTo>
                    <a:pt x="105" y="0"/>
                    <a:pt x="96" y="1"/>
                    <a:pt x="91" y="1"/>
                  </a:cubicBezTo>
                  <a:cubicBezTo>
                    <a:pt x="87" y="1"/>
                    <a:pt x="84" y="1"/>
                    <a:pt x="82" y="2"/>
                  </a:cubicBezTo>
                  <a:cubicBezTo>
                    <a:pt x="82" y="2"/>
                    <a:pt x="82" y="2"/>
                    <a:pt x="82" y="2"/>
                  </a:cubicBezTo>
                  <a:cubicBezTo>
                    <a:pt x="82" y="2"/>
                    <a:pt x="82" y="2"/>
                    <a:pt x="82" y="2"/>
                  </a:cubicBezTo>
                  <a:cubicBezTo>
                    <a:pt x="82" y="2"/>
                    <a:pt x="81" y="2"/>
                    <a:pt x="81" y="2"/>
                  </a:cubicBezTo>
                  <a:cubicBezTo>
                    <a:pt x="79" y="2"/>
                    <a:pt x="77" y="2"/>
                    <a:pt x="74" y="2"/>
                  </a:cubicBezTo>
                  <a:cubicBezTo>
                    <a:pt x="65" y="2"/>
                    <a:pt x="50" y="4"/>
                    <a:pt x="35" y="6"/>
                  </a:cubicBezTo>
                  <a:cubicBezTo>
                    <a:pt x="13" y="9"/>
                    <a:pt x="8" y="12"/>
                    <a:pt x="7" y="13"/>
                  </a:cubicBezTo>
                  <a:cubicBezTo>
                    <a:pt x="2" y="17"/>
                    <a:pt x="0" y="26"/>
                    <a:pt x="1" y="42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2" y="60"/>
                    <a:pt x="4" y="77"/>
                    <a:pt x="7" y="93"/>
                  </a:cubicBezTo>
                  <a:cubicBezTo>
                    <a:pt x="7" y="96"/>
                    <a:pt x="8" y="98"/>
                    <a:pt x="8" y="101"/>
                  </a:cubicBezTo>
                  <a:cubicBezTo>
                    <a:pt x="15" y="100"/>
                    <a:pt x="23" y="100"/>
                    <a:pt x="31" y="100"/>
                  </a:cubicBezTo>
                  <a:cubicBezTo>
                    <a:pt x="40" y="100"/>
                    <a:pt x="49" y="100"/>
                    <a:pt x="57" y="101"/>
                  </a:cubicBezTo>
                  <a:cubicBezTo>
                    <a:pt x="66" y="101"/>
                    <a:pt x="73" y="101"/>
                    <a:pt x="79" y="101"/>
                  </a:cubicBezTo>
                  <a:cubicBezTo>
                    <a:pt x="80" y="101"/>
                    <a:pt x="81" y="101"/>
                    <a:pt x="82" y="101"/>
                  </a:cubicBezTo>
                  <a:cubicBezTo>
                    <a:pt x="84" y="101"/>
                    <a:pt x="86" y="101"/>
                    <a:pt x="88" y="101"/>
                  </a:cubicBezTo>
                  <a:cubicBezTo>
                    <a:pt x="89" y="101"/>
                    <a:pt x="91" y="101"/>
                    <a:pt x="93" y="100"/>
                  </a:cubicBezTo>
                  <a:cubicBezTo>
                    <a:pt x="107" y="99"/>
                    <a:pt x="140" y="93"/>
                    <a:pt x="167" y="92"/>
                  </a:cubicBezTo>
                  <a:cubicBezTo>
                    <a:pt x="167" y="89"/>
                    <a:pt x="167" y="87"/>
                    <a:pt x="167" y="84"/>
                  </a:cubicBezTo>
                  <a:cubicBezTo>
                    <a:pt x="168" y="68"/>
                    <a:pt x="169" y="51"/>
                    <a:pt x="167" y="32"/>
                  </a:cubicBezTo>
                  <a:cubicBezTo>
                    <a:pt x="167" y="32"/>
                    <a:pt x="167" y="32"/>
                    <a:pt x="167" y="32"/>
                  </a:cubicBezTo>
                  <a:cubicBezTo>
                    <a:pt x="167" y="32"/>
                    <a:pt x="167" y="32"/>
                    <a:pt x="167" y="32"/>
                  </a:cubicBezTo>
                  <a:cubicBezTo>
                    <a:pt x="167" y="17"/>
                    <a:pt x="164" y="8"/>
                    <a:pt x="159" y="5"/>
                  </a:cubicBezTo>
                  <a:cubicBezTo>
                    <a:pt x="157" y="4"/>
                    <a:pt x="152" y="1"/>
                    <a:pt x="130" y="1"/>
                  </a:cubicBezTo>
                  <a:cubicBezTo>
                    <a:pt x="124" y="0"/>
                    <a:pt x="119" y="0"/>
                    <a:pt x="114" y="0"/>
                  </a:cubicBezTo>
                </a:path>
              </a:pathLst>
            </a:custGeom>
            <a:solidFill>
              <a:srgbClr val="670D0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1" name="Freeform 147">
              <a:extLst>
                <a:ext uri="{FF2B5EF4-FFF2-40B4-BE49-F238E27FC236}">
                  <a16:creationId xmlns:a16="http://schemas.microsoft.com/office/drawing/2014/main" id="{C176193A-BC6E-4102-86ED-1B3431A693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3" y="1316"/>
              <a:ext cx="487" cy="138"/>
            </a:xfrm>
            <a:custGeom>
              <a:avLst/>
              <a:gdLst>
                <a:gd name="T0" fmla="*/ 260 w 163"/>
                <a:gd name="T1" fmla="*/ 24 h 46"/>
                <a:gd name="T2" fmla="*/ 245 w 163"/>
                <a:gd name="T3" fmla="*/ 27 h 46"/>
                <a:gd name="T4" fmla="*/ 227 w 163"/>
                <a:gd name="T5" fmla="*/ 27 h 46"/>
                <a:gd name="T6" fmla="*/ 152 w 163"/>
                <a:gd name="T7" fmla="*/ 27 h 46"/>
                <a:gd name="T8" fmla="*/ 0 w 163"/>
                <a:gd name="T9" fmla="*/ 27 h 46"/>
                <a:gd name="T10" fmla="*/ 12 w 163"/>
                <a:gd name="T11" fmla="*/ 132 h 46"/>
                <a:gd name="T12" fmla="*/ 248 w 163"/>
                <a:gd name="T13" fmla="*/ 132 h 46"/>
                <a:gd name="T14" fmla="*/ 487 w 163"/>
                <a:gd name="T15" fmla="*/ 108 h 46"/>
                <a:gd name="T16" fmla="*/ 487 w 163"/>
                <a:gd name="T17" fmla="*/ 0 h 46"/>
                <a:gd name="T18" fmla="*/ 260 w 163"/>
                <a:gd name="T19" fmla="*/ 24 h 4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63"/>
                <a:gd name="T31" fmla="*/ 0 h 46"/>
                <a:gd name="T32" fmla="*/ 163 w 163"/>
                <a:gd name="T33" fmla="*/ 46 h 4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63" h="46">
                  <a:moveTo>
                    <a:pt x="87" y="8"/>
                  </a:moveTo>
                  <a:cubicBezTo>
                    <a:pt x="85" y="9"/>
                    <a:pt x="83" y="9"/>
                    <a:pt x="82" y="9"/>
                  </a:cubicBezTo>
                  <a:cubicBezTo>
                    <a:pt x="80" y="9"/>
                    <a:pt x="78" y="9"/>
                    <a:pt x="76" y="9"/>
                  </a:cubicBezTo>
                  <a:cubicBezTo>
                    <a:pt x="70" y="9"/>
                    <a:pt x="62" y="9"/>
                    <a:pt x="51" y="9"/>
                  </a:cubicBezTo>
                  <a:cubicBezTo>
                    <a:pt x="35" y="8"/>
                    <a:pt x="16" y="8"/>
                    <a:pt x="0" y="9"/>
                  </a:cubicBezTo>
                  <a:cubicBezTo>
                    <a:pt x="1" y="20"/>
                    <a:pt x="3" y="32"/>
                    <a:pt x="4" y="44"/>
                  </a:cubicBezTo>
                  <a:cubicBezTo>
                    <a:pt x="25" y="46"/>
                    <a:pt x="54" y="46"/>
                    <a:pt x="83" y="44"/>
                  </a:cubicBezTo>
                  <a:cubicBezTo>
                    <a:pt x="113" y="43"/>
                    <a:pt x="142" y="40"/>
                    <a:pt x="163" y="36"/>
                  </a:cubicBezTo>
                  <a:cubicBezTo>
                    <a:pt x="163" y="23"/>
                    <a:pt x="163" y="11"/>
                    <a:pt x="163" y="0"/>
                  </a:cubicBezTo>
                  <a:cubicBezTo>
                    <a:pt x="137" y="0"/>
                    <a:pt x="102" y="7"/>
                    <a:pt x="87" y="8"/>
                  </a:cubicBezTo>
                </a:path>
              </a:pathLst>
            </a:custGeom>
            <a:solidFill>
              <a:srgbClr val="E6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2" name="Freeform 148">
              <a:extLst>
                <a:ext uri="{FF2B5EF4-FFF2-40B4-BE49-F238E27FC236}">
                  <a16:creationId xmlns:a16="http://schemas.microsoft.com/office/drawing/2014/main" id="{47B24059-DE66-4AE7-932E-B98A6DACDF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8" y="1391"/>
              <a:ext cx="708" cy="120"/>
            </a:xfrm>
            <a:custGeom>
              <a:avLst/>
              <a:gdLst>
                <a:gd name="T0" fmla="*/ 708 w 237"/>
                <a:gd name="T1" fmla="*/ 51 h 40"/>
                <a:gd name="T2" fmla="*/ 681 w 237"/>
                <a:gd name="T3" fmla="*/ 84 h 40"/>
                <a:gd name="T4" fmla="*/ 33 w 237"/>
                <a:gd name="T5" fmla="*/ 120 h 40"/>
                <a:gd name="T6" fmla="*/ 3 w 237"/>
                <a:gd name="T7" fmla="*/ 90 h 40"/>
                <a:gd name="T8" fmla="*/ 0 w 237"/>
                <a:gd name="T9" fmla="*/ 69 h 40"/>
                <a:gd name="T10" fmla="*/ 30 w 237"/>
                <a:gd name="T11" fmla="*/ 39 h 40"/>
                <a:gd name="T12" fmla="*/ 675 w 237"/>
                <a:gd name="T13" fmla="*/ 3 h 40"/>
                <a:gd name="T14" fmla="*/ 708 w 237"/>
                <a:gd name="T15" fmla="*/ 30 h 40"/>
                <a:gd name="T16" fmla="*/ 708 w 237"/>
                <a:gd name="T17" fmla="*/ 51 h 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7"/>
                <a:gd name="T28" fmla="*/ 0 h 40"/>
                <a:gd name="T29" fmla="*/ 237 w 237"/>
                <a:gd name="T30" fmla="*/ 40 h 4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7" h="40">
                  <a:moveTo>
                    <a:pt x="237" y="17"/>
                  </a:moveTo>
                  <a:cubicBezTo>
                    <a:pt x="237" y="23"/>
                    <a:pt x="233" y="27"/>
                    <a:pt x="228" y="28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6" y="40"/>
                    <a:pt x="1" y="36"/>
                    <a:pt x="1" y="3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8"/>
                    <a:pt x="4" y="13"/>
                    <a:pt x="10" y="13"/>
                  </a:cubicBezTo>
                  <a:cubicBezTo>
                    <a:pt x="226" y="1"/>
                    <a:pt x="226" y="1"/>
                    <a:pt x="226" y="1"/>
                  </a:cubicBezTo>
                  <a:cubicBezTo>
                    <a:pt x="232" y="0"/>
                    <a:pt x="236" y="4"/>
                    <a:pt x="237" y="10"/>
                  </a:cubicBezTo>
                  <a:cubicBezTo>
                    <a:pt x="237" y="17"/>
                    <a:pt x="237" y="17"/>
                    <a:pt x="237" y="17"/>
                  </a:cubicBezTo>
                </a:path>
              </a:pathLst>
            </a:cu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3" name="Freeform 149">
              <a:extLst>
                <a:ext uri="{FF2B5EF4-FFF2-40B4-BE49-F238E27FC236}">
                  <a16:creationId xmlns:a16="http://schemas.microsoft.com/office/drawing/2014/main" id="{9AFFFCD4-DF42-4C78-9F0C-0AADBA7ED87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7" y="1400"/>
              <a:ext cx="693" cy="102"/>
            </a:xfrm>
            <a:custGeom>
              <a:avLst/>
              <a:gdLst>
                <a:gd name="T0" fmla="*/ 669 w 232"/>
                <a:gd name="T1" fmla="*/ 0 h 34"/>
                <a:gd name="T2" fmla="*/ 666 w 232"/>
                <a:gd name="T3" fmla="*/ 0 h 34"/>
                <a:gd name="T4" fmla="*/ 21 w 232"/>
                <a:gd name="T5" fmla="*/ 36 h 34"/>
                <a:gd name="T6" fmla="*/ 0 w 232"/>
                <a:gd name="T7" fmla="*/ 60 h 34"/>
                <a:gd name="T8" fmla="*/ 3 w 232"/>
                <a:gd name="T9" fmla="*/ 81 h 34"/>
                <a:gd name="T10" fmla="*/ 24 w 232"/>
                <a:gd name="T11" fmla="*/ 102 h 34"/>
                <a:gd name="T12" fmla="*/ 24 w 232"/>
                <a:gd name="T13" fmla="*/ 102 h 34"/>
                <a:gd name="T14" fmla="*/ 672 w 232"/>
                <a:gd name="T15" fmla="*/ 66 h 34"/>
                <a:gd name="T16" fmla="*/ 690 w 232"/>
                <a:gd name="T17" fmla="*/ 42 h 34"/>
                <a:gd name="T18" fmla="*/ 690 w 232"/>
                <a:gd name="T19" fmla="*/ 21 h 34"/>
                <a:gd name="T20" fmla="*/ 669 w 232"/>
                <a:gd name="T21" fmla="*/ 0 h 3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32"/>
                <a:gd name="T34" fmla="*/ 0 h 34"/>
                <a:gd name="T35" fmla="*/ 232 w 232"/>
                <a:gd name="T36" fmla="*/ 34 h 3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32" h="34">
                  <a:moveTo>
                    <a:pt x="224" y="0"/>
                  </a:moveTo>
                  <a:cubicBezTo>
                    <a:pt x="224" y="0"/>
                    <a:pt x="224" y="0"/>
                    <a:pt x="223" y="0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3" y="13"/>
                    <a:pt x="0" y="16"/>
                    <a:pt x="0" y="20"/>
                  </a:cubicBezTo>
                  <a:cubicBezTo>
                    <a:pt x="1" y="27"/>
                    <a:pt x="1" y="27"/>
                    <a:pt x="1" y="27"/>
                  </a:cubicBezTo>
                  <a:cubicBezTo>
                    <a:pt x="1" y="31"/>
                    <a:pt x="4" y="34"/>
                    <a:pt x="8" y="34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225" y="22"/>
                    <a:pt x="225" y="22"/>
                    <a:pt x="225" y="22"/>
                  </a:cubicBezTo>
                  <a:cubicBezTo>
                    <a:pt x="229" y="22"/>
                    <a:pt x="232" y="18"/>
                    <a:pt x="231" y="14"/>
                  </a:cubicBezTo>
                  <a:cubicBezTo>
                    <a:pt x="231" y="7"/>
                    <a:pt x="231" y="7"/>
                    <a:pt x="231" y="7"/>
                  </a:cubicBezTo>
                  <a:cubicBezTo>
                    <a:pt x="231" y="3"/>
                    <a:pt x="228" y="0"/>
                    <a:pt x="224" y="0"/>
                  </a:cubicBezTo>
                </a:path>
              </a:pathLst>
            </a:custGeom>
            <a:solidFill>
              <a:srgbClr val="2E1D1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4" name="Freeform 150">
              <a:extLst>
                <a:ext uri="{FF2B5EF4-FFF2-40B4-BE49-F238E27FC236}">
                  <a16:creationId xmlns:a16="http://schemas.microsoft.com/office/drawing/2014/main" id="{63DD4472-FD26-49FB-B3FB-B1D76E0CC5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1" y="2057"/>
              <a:ext cx="173" cy="132"/>
            </a:xfrm>
            <a:custGeom>
              <a:avLst/>
              <a:gdLst>
                <a:gd name="T0" fmla="*/ 66 w 58"/>
                <a:gd name="T1" fmla="*/ 84 h 44"/>
                <a:gd name="T2" fmla="*/ 30 w 58"/>
                <a:gd name="T3" fmla="*/ 63 h 44"/>
                <a:gd name="T4" fmla="*/ 18 w 58"/>
                <a:gd name="T5" fmla="*/ 54 h 44"/>
                <a:gd name="T6" fmla="*/ 3 w 58"/>
                <a:gd name="T7" fmla="*/ 45 h 44"/>
                <a:gd name="T8" fmla="*/ 9 w 58"/>
                <a:gd name="T9" fmla="*/ 15 h 44"/>
                <a:gd name="T10" fmla="*/ 33 w 58"/>
                <a:gd name="T11" fmla="*/ 6 h 44"/>
                <a:gd name="T12" fmla="*/ 60 w 58"/>
                <a:gd name="T13" fmla="*/ 6 h 44"/>
                <a:gd name="T14" fmla="*/ 92 w 58"/>
                <a:gd name="T15" fmla="*/ 3 h 44"/>
                <a:gd name="T16" fmla="*/ 128 w 58"/>
                <a:gd name="T17" fmla="*/ 6 h 44"/>
                <a:gd name="T18" fmla="*/ 143 w 58"/>
                <a:gd name="T19" fmla="*/ 27 h 44"/>
                <a:gd name="T20" fmla="*/ 119 w 58"/>
                <a:gd name="T21" fmla="*/ 33 h 44"/>
                <a:gd name="T22" fmla="*/ 164 w 58"/>
                <a:gd name="T23" fmla="*/ 57 h 44"/>
                <a:gd name="T24" fmla="*/ 161 w 58"/>
                <a:gd name="T25" fmla="*/ 99 h 44"/>
                <a:gd name="T26" fmla="*/ 66 w 58"/>
                <a:gd name="T27" fmla="*/ 84 h 4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8"/>
                <a:gd name="T43" fmla="*/ 0 h 44"/>
                <a:gd name="T44" fmla="*/ 58 w 58"/>
                <a:gd name="T45" fmla="*/ 44 h 4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8" h="44">
                  <a:moveTo>
                    <a:pt x="22" y="28"/>
                  </a:moveTo>
                  <a:cubicBezTo>
                    <a:pt x="18" y="26"/>
                    <a:pt x="13" y="24"/>
                    <a:pt x="10" y="21"/>
                  </a:cubicBezTo>
                  <a:cubicBezTo>
                    <a:pt x="8" y="20"/>
                    <a:pt x="8" y="19"/>
                    <a:pt x="6" y="18"/>
                  </a:cubicBezTo>
                  <a:cubicBezTo>
                    <a:pt x="4" y="17"/>
                    <a:pt x="2" y="17"/>
                    <a:pt x="1" y="15"/>
                  </a:cubicBezTo>
                  <a:cubicBezTo>
                    <a:pt x="0" y="12"/>
                    <a:pt x="2" y="8"/>
                    <a:pt x="3" y="5"/>
                  </a:cubicBezTo>
                  <a:cubicBezTo>
                    <a:pt x="6" y="1"/>
                    <a:pt x="7" y="2"/>
                    <a:pt x="11" y="2"/>
                  </a:cubicBezTo>
                  <a:cubicBezTo>
                    <a:pt x="14" y="3"/>
                    <a:pt x="17" y="2"/>
                    <a:pt x="20" y="2"/>
                  </a:cubicBezTo>
                  <a:cubicBezTo>
                    <a:pt x="24" y="2"/>
                    <a:pt x="27" y="1"/>
                    <a:pt x="31" y="1"/>
                  </a:cubicBezTo>
                  <a:cubicBezTo>
                    <a:pt x="35" y="0"/>
                    <a:pt x="40" y="1"/>
                    <a:pt x="43" y="2"/>
                  </a:cubicBezTo>
                  <a:cubicBezTo>
                    <a:pt x="46" y="3"/>
                    <a:pt x="50" y="6"/>
                    <a:pt x="48" y="9"/>
                  </a:cubicBezTo>
                  <a:cubicBezTo>
                    <a:pt x="47" y="12"/>
                    <a:pt x="43" y="11"/>
                    <a:pt x="40" y="11"/>
                  </a:cubicBezTo>
                  <a:cubicBezTo>
                    <a:pt x="45" y="14"/>
                    <a:pt x="52" y="14"/>
                    <a:pt x="55" y="19"/>
                  </a:cubicBezTo>
                  <a:cubicBezTo>
                    <a:pt x="58" y="23"/>
                    <a:pt x="57" y="29"/>
                    <a:pt x="54" y="33"/>
                  </a:cubicBezTo>
                  <a:cubicBezTo>
                    <a:pt x="45" y="44"/>
                    <a:pt x="30" y="33"/>
                    <a:pt x="22" y="28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5" name="Freeform 151">
              <a:extLst>
                <a:ext uri="{FF2B5EF4-FFF2-40B4-BE49-F238E27FC236}">
                  <a16:creationId xmlns:a16="http://schemas.microsoft.com/office/drawing/2014/main" id="{FA23F27F-1875-4AEE-8C49-D59BB4CEFE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2" y="2021"/>
              <a:ext cx="93" cy="126"/>
            </a:xfrm>
            <a:custGeom>
              <a:avLst/>
              <a:gdLst>
                <a:gd name="T0" fmla="*/ 78 w 31"/>
                <a:gd name="T1" fmla="*/ 60 h 42"/>
                <a:gd name="T2" fmla="*/ 84 w 31"/>
                <a:gd name="T3" fmla="*/ 42 h 42"/>
                <a:gd name="T4" fmla="*/ 42 w 31"/>
                <a:gd name="T5" fmla="*/ 12 h 42"/>
                <a:gd name="T6" fmla="*/ 15 w 31"/>
                <a:gd name="T7" fmla="*/ 54 h 42"/>
                <a:gd name="T8" fmla="*/ 12 w 31"/>
                <a:gd name="T9" fmla="*/ 114 h 42"/>
                <a:gd name="T10" fmla="*/ 57 w 31"/>
                <a:gd name="T11" fmla="*/ 111 h 42"/>
                <a:gd name="T12" fmla="*/ 78 w 31"/>
                <a:gd name="T13" fmla="*/ 60 h 4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1"/>
                <a:gd name="T22" fmla="*/ 0 h 42"/>
                <a:gd name="T23" fmla="*/ 31 w 31"/>
                <a:gd name="T24" fmla="*/ 42 h 4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1" h="42">
                  <a:moveTo>
                    <a:pt x="26" y="20"/>
                  </a:moveTo>
                  <a:cubicBezTo>
                    <a:pt x="27" y="18"/>
                    <a:pt x="28" y="16"/>
                    <a:pt x="28" y="14"/>
                  </a:cubicBezTo>
                  <a:cubicBezTo>
                    <a:pt x="31" y="4"/>
                    <a:pt x="21" y="0"/>
                    <a:pt x="14" y="4"/>
                  </a:cubicBezTo>
                  <a:cubicBezTo>
                    <a:pt x="8" y="7"/>
                    <a:pt x="5" y="11"/>
                    <a:pt x="5" y="18"/>
                  </a:cubicBezTo>
                  <a:cubicBezTo>
                    <a:pt x="4" y="23"/>
                    <a:pt x="0" y="35"/>
                    <a:pt x="4" y="38"/>
                  </a:cubicBezTo>
                  <a:cubicBezTo>
                    <a:pt x="8" y="41"/>
                    <a:pt x="16" y="42"/>
                    <a:pt x="19" y="37"/>
                  </a:cubicBezTo>
                  <a:cubicBezTo>
                    <a:pt x="23" y="33"/>
                    <a:pt x="25" y="26"/>
                    <a:pt x="26" y="20"/>
                  </a:cubicBezTo>
                  <a:close/>
                </a:path>
              </a:pathLst>
            </a:custGeom>
            <a:solidFill>
              <a:srgbClr val="E6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6" name="Freeform 152">
              <a:extLst>
                <a:ext uri="{FF2B5EF4-FFF2-40B4-BE49-F238E27FC236}">
                  <a16:creationId xmlns:a16="http://schemas.microsoft.com/office/drawing/2014/main" id="{FB582449-C6E9-4E7A-9526-03F35A09BC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4" y="2045"/>
              <a:ext cx="174" cy="141"/>
            </a:xfrm>
            <a:custGeom>
              <a:avLst/>
              <a:gdLst>
                <a:gd name="T0" fmla="*/ 108 w 58"/>
                <a:gd name="T1" fmla="*/ 84 h 47"/>
                <a:gd name="T2" fmla="*/ 144 w 58"/>
                <a:gd name="T3" fmla="*/ 60 h 47"/>
                <a:gd name="T4" fmla="*/ 153 w 58"/>
                <a:gd name="T5" fmla="*/ 48 h 47"/>
                <a:gd name="T6" fmla="*/ 168 w 58"/>
                <a:gd name="T7" fmla="*/ 39 h 47"/>
                <a:gd name="T8" fmla="*/ 159 w 58"/>
                <a:gd name="T9" fmla="*/ 12 h 47"/>
                <a:gd name="T10" fmla="*/ 135 w 58"/>
                <a:gd name="T11" fmla="*/ 6 h 47"/>
                <a:gd name="T12" fmla="*/ 108 w 58"/>
                <a:gd name="T13" fmla="*/ 6 h 47"/>
                <a:gd name="T14" fmla="*/ 75 w 58"/>
                <a:gd name="T15" fmla="*/ 6 h 47"/>
                <a:gd name="T16" fmla="*/ 39 w 58"/>
                <a:gd name="T17" fmla="*/ 12 h 47"/>
                <a:gd name="T18" fmla="*/ 27 w 58"/>
                <a:gd name="T19" fmla="*/ 36 h 47"/>
                <a:gd name="T20" fmla="*/ 51 w 58"/>
                <a:gd name="T21" fmla="*/ 39 h 47"/>
                <a:gd name="T22" fmla="*/ 9 w 58"/>
                <a:gd name="T23" fmla="*/ 66 h 47"/>
                <a:gd name="T24" fmla="*/ 15 w 58"/>
                <a:gd name="T25" fmla="*/ 108 h 47"/>
                <a:gd name="T26" fmla="*/ 108 w 58"/>
                <a:gd name="T27" fmla="*/ 84 h 4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8"/>
                <a:gd name="T43" fmla="*/ 0 h 47"/>
                <a:gd name="T44" fmla="*/ 58 w 58"/>
                <a:gd name="T45" fmla="*/ 47 h 4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8" h="47">
                  <a:moveTo>
                    <a:pt x="36" y="28"/>
                  </a:moveTo>
                  <a:cubicBezTo>
                    <a:pt x="40" y="25"/>
                    <a:pt x="45" y="24"/>
                    <a:pt x="48" y="20"/>
                  </a:cubicBezTo>
                  <a:cubicBezTo>
                    <a:pt x="50" y="19"/>
                    <a:pt x="50" y="18"/>
                    <a:pt x="51" y="16"/>
                  </a:cubicBezTo>
                  <a:cubicBezTo>
                    <a:pt x="53" y="15"/>
                    <a:pt x="56" y="15"/>
                    <a:pt x="56" y="13"/>
                  </a:cubicBezTo>
                  <a:cubicBezTo>
                    <a:pt x="58" y="10"/>
                    <a:pt x="55" y="6"/>
                    <a:pt x="53" y="4"/>
                  </a:cubicBezTo>
                  <a:cubicBezTo>
                    <a:pt x="50" y="0"/>
                    <a:pt x="49" y="1"/>
                    <a:pt x="45" y="2"/>
                  </a:cubicBezTo>
                  <a:cubicBezTo>
                    <a:pt x="42" y="2"/>
                    <a:pt x="39" y="2"/>
                    <a:pt x="36" y="2"/>
                  </a:cubicBezTo>
                  <a:cubicBezTo>
                    <a:pt x="33" y="2"/>
                    <a:pt x="29" y="1"/>
                    <a:pt x="25" y="2"/>
                  </a:cubicBezTo>
                  <a:cubicBezTo>
                    <a:pt x="22" y="2"/>
                    <a:pt x="17" y="3"/>
                    <a:pt x="13" y="4"/>
                  </a:cubicBezTo>
                  <a:cubicBezTo>
                    <a:pt x="11" y="5"/>
                    <a:pt x="7" y="9"/>
                    <a:pt x="9" y="12"/>
                  </a:cubicBezTo>
                  <a:cubicBezTo>
                    <a:pt x="11" y="15"/>
                    <a:pt x="15" y="13"/>
                    <a:pt x="17" y="13"/>
                  </a:cubicBezTo>
                  <a:cubicBezTo>
                    <a:pt x="12" y="16"/>
                    <a:pt x="6" y="17"/>
                    <a:pt x="3" y="22"/>
                  </a:cubicBezTo>
                  <a:cubicBezTo>
                    <a:pt x="0" y="26"/>
                    <a:pt x="2" y="33"/>
                    <a:pt x="5" y="36"/>
                  </a:cubicBezTo>
                  <a:cubicBezTo>
                    <a:pt x="15" y="47"/>
                    <a:pt x="29" y="34"/>
                    <a:pt x="36" y="28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7" name="Freeform 153">
              <a:extLst>
                <a:ext uri="{FF2B5EF4-FFF2-40B4-BE49-F238E27FC236}">
                  <a16:creationId xmlns:a16="http://schemas.microsoft.com/office/drawing/2014/main" id="{09718A15-D338-4527-8849-4611D3CFCC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5" y="2009"/>
              <a:ext cx="102" cy="123"/>
            </a:xfrm>
            <a:custGeom>
              <a:avLst/>
              <a:gdLst>
                <a:gd name="T0" fmla="*/ 21 w 34"/>
                <a:gd name="T1" fmla="*/ 63 h 41"/>
                <a:gd name="T2" fmla="*/ 12 w 34"/>
                <a:gd name="T3" fmla="*/ 42 h 41"/>
                <a:gd name="T4" fmla="*/ 54 w 34"/>
                <a:gd name="T5" fmla="*/ 9 h 41"/>
                <a:gd name="T6" fmla="*/ 84 w 34"/>
                <a:gd name="T7" fmla="*/ 48 h 41"/>
                <a:gd name="T8" fmla="*/ 90 w 34"/>
                <a:gd name="T9" fmla="*/ 111 h 41"/>
                <a:gd name="T10" fmla="*/ 45 w 34"/>
                <a:gd name="T11" fmla="*/ 111 h 41"/>
                <a:gd name="T12" fmla="*/ 21 w 34"/>
                <a:gd name="T13" fmla="*/ 63 h 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4"/>
                <a:gd name="T22" fmla="*/ 0 h 41"/>
                <a:gd name="T23" fmla="*/ 34 w 34"/>
                <a:gd name="T24" fmla="*/ 41 h 4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4" h="41">
                  <a:moveTo>
                    <a:pt x="7" y="21"/>
                  </a:moveTo>
                  <a:cubicBezTo>
                    <a:pt x="6" y="18"/>
                    <a:pt x="5" y="16"/>
                    <a:pt x="4" y="14"/>
                  </a:cubicBezTo>
                  <a:cubicBezTo>
                    <a:pt x="0" y="5"/>
                    <a:pt x="10" y="0"/>
                    <a:pt x="18" y="3"/>
                  </a:cubicBezTo>
                  <a:cubicBezTo>
                    <a:pt x="24" y="6"/>
                    <a:pt x="27" y="10"/>
                    <a:pt x="28" y="16"/>
                  </a:cubicBezTo>
                  <a:cubicBezTo>
                    <a:pt x="29" y="22"/>
                    <a:pt x="34" y="33"/>
                    <a:pt x="30" y="37"/>
                  </a:cubicBezTo>
                  <a:cubicBezTo>
                    <a:pt x="27" y="40"/>
                    <a:pt x="18" y="41"/>
                    <a:pt x="15" y="37"/>
                  </a:cubicBezTo>
                  <a:cubicBezTo>
                    <a:pt x="11" y="33"/>
                    <a:pt x="9" y="26"/>
                    <a:pt x="7" y="21"/>
                  </a:cubicBezTo>
                  <a:close/>
                </a:path>
              </a:pathLst>
            </a:custGeom>
            <a:solidFill>
              <a:srgbClr val="E6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8" name="Freeform 154">
              <a:extLst>
                <a:ext uri="{FF2B5EF4-FFF2-40B4-BE49-F238E27FC236}">
                  <a16:creationId xmlns:a16="http://schemas.microsoft.com/office/drawing/2014/main" id="{DF13C03B-2255-4639-9ED2-32343545DA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5" y="1997"/>
              <a:ext cx="143" cy="147"/>
            </a:xfrm>
            <a:custGeom>
              <a:avLst/>
              <a:gdLst>
                <a:gd name="T0" fmla="*/ 131 w 48"/>
                <a:gd name="T1" fmla="*/ 15 h 49"/>
                <a:gd name="T2" fmla="*/ 77 w 48"/>
                <a:gd name="T3" fmla="*/ 9 h 49"/>
                <a:gd name="T4" fmla="*/ 21 w 48"/>
                <a:gd name="T5" fmla="*/ 12 h 49"/>
                <a:gd name="T6" fmla="*/ 21 w 48"/>
                <a:gd name="T7" fmla="*/ 135 h 49"/>
                <a:gd name="T8" fmla="*/ 72 w 48"/>
                <a:gd name="T9" fmla="*/ 141 h 49"/>
                <a:gd name="T10" fmla="*/ 131 w 48"/>
                <a:gd name="T11" fmla="*/ 135 h 49"/>
                <a:gd name="T12" fmla="*/ 131 w 48"/>
                <a:gd name="T13" fmla="*/ 78 h 49"/>
                <a:gd name="T14" fmla="*/ 131 w 48"/>
                <a:gd name="T15" fmla="*/ 15 h 4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8"/>
                <a:gd name="T25" fmla="*/ 0 h 49"/>
                <a:gd name="T26" fmla="*/ 48 w 48"/>
                <a:gd name="T27" fmla="*/ 49 h 4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8" h="49">
                  <a:moveTo>
                    <a:pt x="44" y="5"/>
                  </a:moveTo>
                  <a:cubicBezTo>
                    <a:pt x="40" y="0"/>
                    <a:pt x="31" y="3"/>
                    <a:pt x="26" y="3"/>
                  </a:cubicBezTo>
                  <a:cubicBezTo>
                    <a:pt x="20" y="4"/>
                    <a:pt x="13" y="0"/>
                    <a:pt x="7" y="4"/>
                  </a:cubicBezTo>
                  <a:cubicBezTo>
                    <a:pt x="0" y="9"/>
                    <a:pt x="3" y="39"/>
                    <a:pt x="7" y="45"/>
                  </a:cubicBezTo>
                  <a:cubicBezTo>
                    <a:pt x="11" y="49"/>
                    <a:pt x="19" y="47"/>
                    <a:pt x="24" y="47"/>
                  </a:cubicBezTo>
                  <a:cubicBezTo>
                    <a:pt x="28" y="46"/>
                    <a:pt x="40" y="48"/>
                    <a:pt x="44" y="45"/>
                  </a:cubicBezTo>
                  <a:cubicBezTo>
                    <a:pt x="48" y="41"/>
                    <a:pt x="45" y="31"/>
                    <a:pt x="44" y="26"/>
                  </a:cubicBezTo>
                  <a:cubicBezTo>
                    <a:pt x="43" y="21"/>
                    <a:pt x="47" y="9"/>
                    <a:pt x="44" y="5"/>
                  </a:cubicBezTo>
                </a:path>
              </a:pathLst>
            </a:custGeom>
            <a:solidFill>
              <a:srgbClr val="FF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9" name="Freeform 155">
              <a:extLst>
                <a:ext uri="{FF2B5EF4-FFF2-40B4-BE49-F238E27FC236}">
                  <a16:creationId xmlns:a16="http://schemas.microsoft.com/office/drawing/2014/main" id="{BBB7C679-9B33-4DFA-AE7A-AC8FAF1B38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31" y="1952"/>
              <a:ext cx="128" cy="186"/>
            </a:xfrm>
            <a:custGeom>
              <a:avLst/>
              <a:gdLst>
                <a:gd name="T0" fmla="*/ 128 w 43"/>
                <a:gd name="T1" fmla="*/ 105 h 62"/>
                <a:gd name="T2" fmla="*/ 125 w 43"/>
                <a:gd name="T3" fmla="*/ 102 h 62"/>
                <a:gd name="T4" fmla="*/ 65 w 43"/>
                <a:gd name="T5" fmla="*/ 111 h 62"/>
                <a:gd name="T6" fmla="*/ 63 w 43"/>
                <a:gd name="T7" fmla="*/ 60 h 62"/>
                <a:gd name="T8" fmla="*/ 63 w 43"/>
                <a:gd name="T9" fmla="*/ 60 h 62"/>
                <a:gd name="T10" fmla="*/ 98 w 43"/>
                <a:gd name="T11" fmla="*/ 18 h 62"/>
                <a:gd name="T12" fmla="*/ 92 w 43"/>
                <a:gd name="T13" fmla="*/ 6 h 62"/>
                <a:gd name="T14" fmla="*/ 83 w 43"/>
                <a:gd name="T15" fmla="*/ 3 h 62"/>
                <a:gd name="T16" fmla="*/ 63 w 43"/>
                <a:gd name="T17" fmla="*/ 18 h 62"/>
                <a:gd name="T18" fmla="*/ 57 w 43"/>
                <a:gd name="T19" fmla="*/ 36 h 62"/>
                <a:gd name="T20" fmla="*/ 54 w 43"/>
                <a:gd name="T21" fmla="*/ 24 h 62"/>
                <a:gd name="T22" fmla="*/ 48 w 43"/>
                <a:gd name="T23" fmla="*/ 9 h 62"/>
                <a:gd name="T24" fmla="*/ 36 w 43"/>
                <a:gd name="T25" fmla="*/ 0 h 62"/>
                <a:gd name="T26" fmla="*/ 21 w 43"/>
                <a:gd name="T27" fmla="*/ 12 h 62"/>
                <a:gd name="T28" fmla="*/ 15 w 43"/>
                <a:gd name="T29" fmla="*/ 24 h 62"/>
                <a:gd name="T30" fmla="*/ 33 w 43"/>
                <a:gd name="T31" fmla="*/ 51 h 62"/>
                <a:gd name="T32" fmla="*/ 54 w 43"/>
                <a:gd name="T33" fmla="*/ 60 h 62"/>
                <a:gd name="T34" fmla="*/ 57 w 43"/>
                <a:gd name="T35" fmla="*/ 60 h 62"/>
                <a:gd name="T36" fmla="*/ 60 w 43"/>
                <a:gd name="T37" fmla="*/ 111 h 62"/>
                <a:gd name="T38" fmla="*/ 3 w 43"/>
                <a:gd name="T39" fmla="*/ 108 h 62"/>
                <a:gd name="T40" fmla="*/ 0 w 43"/>
                <a:gd name="T41" fmla="*/ 111 h 62"/>
                <a:gd name="T42" fmla="*/ 3 w 43"/>
                <a:gd name="T43" fmla="*/ 114 h 62"/>
                <a:gd name="T44" fmla="*/ 60 w 43"/>
                <a:gd name="T45" fmla="*/ 117 h 62"/>
                <a:gd name="T46" fmla="*/ 68 w 43"/>
                <a:gd name="T47" fmla="*/ 183 h 62"/>
                <a:gd name="T48" fmla="*/ 71 w 43"/>
                <a:gd name="T49" fmla="*/ 186 h 62"/>
                <a:gd name="T50" fmla="*/ 74 w 43"/>
                <a:gd name="T51" fmla="*/ 186 h 62"/>
                <a:gd name="T52" fmla="*/ 74 w 43"/>
                <a:gd name="T53" fmla="*/ 183 h 62"/>
                <a:gd name="T54" fmla="*/ 65 w 43"/>
                <a:gd name="T55" fmla="*/ 117 h 62"/>
                <a:gd name="T56" fmla="*/ 125 w 43"/>
                <a:gd name="T57" fmla="*/ 108 h 62"/>
                <a:gd name="T58" fmla="*/ 128 w 43"/>
                <a:gd name="T59" fmla="*/ 105 h 62"/>
                <a:gd name="T60" fmla="*/ 36 w 43"/>
                <a:gd name="T61" fmla="*/ 45 h 62"/>
                <a:gd name="T62" fmla="*/ 21 w 43"/>
                <a:gd name="T63" fmla="*/ 24 h 62"/>
                <a:gd name="T64" fmla="*/ 24 w 43"/>
                <a:gd name="T65" fmla="*/ 15 h 62"/>
                <a:gd name="T66" fmla="*/ 36 w 43"/>
                <a:gd name="T67" fmla="*/ 6 h 62"/>
                <a:gd name="T68" fmla="*/ 36 w 43"/>
                <a:gd name="T69" fmla="*/ 6 h 62"/>
                <a:gd name="T70" fmla="*/ 42 w 43"/>
                <a:gd name="T71" fmla="*/ 12 h 62"/>
                <a:gd name="T72" fmla="*/ 54 w 43"/>
                <a:gd name="T73" fmla="*/ 54 h 62"/>
                <a:gd name="T74" fmla="*/ 36 w 43"/>
                <a:gd name="T75" fmla="*/ 45 h 62"/>
                <a:gd name="T76" fmla="*/ 68 w 43"/>
                <a:gd name="T77" fmla="*/ 21 h 62"/>
                <a:gd name="T78" fmla="*/ 83 w 43"/>
                <a:gd name="T79" fmla="*/ 9 h 62"/>
                <a:gd name="T80" fmla="*/ 92 w 43"/>
                <a:gd name="T81" fmla="*/ 18 h 62"/>
                <a:gd name="T82" fmla="*/ 63 w 43"/>
                <a:gd name="T83" fmla="*/ 54 h 62"/>
                <a:gd name="T84" fmla="*/ 68 w 43"/>
                <a:gd name="T85" fmla="*/ 21 h 6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3"/>
                <a:gd name="T130" fmla="*/ 0 h 62"/>
                <a:gd name="T131" fmla="*/ 43 w 43"/>
                <a:gd name="T132" fmla="*/ 62 h 6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3" h="62">
                  <a:moveTo>
                    <a:pt x="43" y="35"/>
                  </a:moveTo>
                  <a:cubicBezTo>
                    <a:pt x="43" y="34"/>
                    <a:pt x="42" y="34"/>
                    <a:pt x="42" y="34"/>
                  </a:cubicBezTo>
                  <a:cubicBezTo>
                    <a:pt x="35" y="36"/>
                    <a:pt x="29" y="37"/>
                    <a:pt x="22" y="37"/>
                  </a:cubicBezTo>
                  <a:cubicBezTo>
                    <a:pt x="21" y="31"/>
                    <a:pt x="21" y="26"/>
                    <a:pt x="21" y="2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30" y="15"/>
                    <a:pt x="33" y="10"/>
                    <a:pt x="33" y="6"/>
                  </a:cubicBezTo>
                  <a:cubicBezTo>
                    <a:pt x="33" y="5"/>
                    <a:pt x="32" y="3"/>
                    <a:pt x="31" y="2"/>
                  </a:cubicBezTo>
                  <a:cubicBezTo>
                    <a:pt x="30" y="1"/>
                    <a:pt x="29" y="1"/>
                    <a:pt x="28" y="1"/>
                  </a:cubicBezTo>
                  <a:cubicBezTo>
                    <a:pt x="25" y="1"/>
                    <a:pt x="23" y="3"/>
                    <a:pt x="21" y="6"/>
                  </a:cubicBezTo>
                  <a:cubicBezTo>
                    <a:pt x="20" y="7"/>
                    <a:pt x="20" y="9"/>
                    <a:pt x="19" y="12"/>
                  </a:cubicBezTo>
                  <a:cubicBezTo>
                    <a:pt x="19" y="11"/>
                    <a:pt x="19" y="9"/>
                    <a:pt x="18" y="8"/>
                  </a:cubicBezTo>
                  <a:cubicBezTo>
                    <a:pt x="18" y="6"/>
                    <a:pt x="17" y="4"/>
                    <a:pt x="16" y="3"/>
                  </a:cubicBezTo>
                  <a:cubicBezTo>
                    <a:pt x="15" y="1"/>
                    <a:pt x="14" y="0"/>
                    <a:pt x="12" y="0"/>
                  </a:cubicBezTo>
                  <a:cubicBezTo>
                    <a:pt x="10" y="0"/>
                    <a:pt x="9" y="1"/>
                    <a:pt x="7" y="4"/>
                  </a:cubicBezTo>
                  <a:cubicBezTo>
                    <a:pt x="6" y="5"/>
                    <a:pt x="5" y="7"/>
                    <a:pt x="5" y="8"/>
                  </a:cubicBezTo>
                  <a:cubicBezTo>
                    <a:pt x="5" y="12"/>
                    <a:pt x="8" y="15"/>
                    <a:pt x="11" y="17"/>
                  </a:cubicBezTo>
                  <a:cubicBezTo>
                    <a:pt x="14" y="18"/>
                    <a:pt x="16" y="20"/>
                    <a:pt x="18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26"/>
                    <a:pt x="19" y="31"/>
                    <a:pt x="20" y="37"/>
                  </a:cubicBezTo>
                  <a:cubicBezTo>
                    <a:pt x="14" y="37"/>
                    <a:pt x="7" y="37"/>
                    <a:pt x="1" y="36"/>
                  </a:cubicBezTo>
                  <a:cubicBezTo>
                    <a:pt x="1" y="36"/>
                    <a:pt x="0" y="37"/>
                    <a:pt x="0" y="37"/>
                  </a:cubicBezTo>
                  <a:cubicBezTo>
                    <a:pt x="0" y="38"/>
                    <a:pt x="0" y="38"/>
                    <a:pt x="1" y="38"/>
                  </a:cubicBezTo>
                  <a:cubicBezTo>
                    <a:pt x="7" y="39"/>
                    <a:pt x="14" y="39"/>
                    <a:pt x="20" y="39"/>
                  </a:cubicBezTo>
                  <a:cubicBezTo>
                    <a:pt x="21" y="47"/>
                    <a:pt x="22" y="55"/>
                    <a:pt x="23" y="61"/>
                  </a:cubicBezTo>
                  <a:cubicBezTo>
                    <a:pt x="23" y="62"/>
                    <a:pt x="24" y="62"/>
                    <a:pt x="24" y="62"/>
                  </a:cubicBezTo>
                  <a:cubicBezTo>
                    <a:pt x="25" y="62"/>
                    <a:pt x="25" y="62"/>
                    <a:pt x="25" y="62"/>
                  </a:cubicBezTo>
                  <a:cubicBezTo>
                    <a:pt x="25" y="62"/>
                    <a:pt x="25" y="61"/>
                    <a:pt x="25" y="61"/>
                  </a:cubicBezTo>
                  <a:cubicBezTo>
                    <a:pt x="24" y="54"/>
                    <a:pt x="23" y="47"/>
                    <a:pt x="22" y="39"/>
                  </a:cubicBezTo>
                  <a:cubicBezTo>
                    <a:pt x="29" y="39"/>
                    <a:pt x="36" y="38"/>
                    <a:pt x="42" y="36"/>
                  </a:cubicBezTo>
                  <a:cubicBezTo>
                    <a:pt x="43" y="36"/>
                    <a:pt x="43" y="35"/>
                    <a:pt x="43" y="35"/>
                  </a:cubicBezTo>
                  <a:close/>
                  <a:moveTo>
                    <a:pt x="12" y="15"/>
                  </a:moveTo>
                  <a:cubicBezTo>
                    <a:pt x="10" y="13"/>
                    <a:pt x="7" y="10"/>
                    <a:pt x="7" y="8"/>
                  </a:cubicBezTo>
                  <a:cubicBezTo>
                    <a:pt x="7" y="7"/>
                    <a:pt x="8" y="6"/>
                    <a:pt x="8" y="5"/>
                  </a:cubicBezTo>
                  <a:cubicBezTo>
                    <a:pt x="10" y="3"/>
                    <a:pt x="11" y="2"/>
                    <a:pt x="12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3" y="2"/>
                    <a:pt x="14" y="3"/>
                    <a:pt x="14" y="4"/>
                  </a:cubicBezTo>
                  <a:cubicBezTo>
                    <a:pt x="17" y="7"/>
                    <a:pt x="18" y="15"/>
                    <a:pt x="18" y="18"/>
                  </a:cubicBezTo>
                  <a:cubicBezTo>
                    <a:pt x="16" y="17"/>
                    <a:pt x="14" y="16"/>
                    <a:pt x="12" y="15"/>
                  </a:cubicBezTo>
                  <a:close/>
                  <a:moveTo>
                    <a:pt x="23" y="7"/>
                  </a:moveTo>
                  <a:cubicBezTo>
                    <a:pt x="25" y="4"/>
                    <a:pt x="26" y="3"/>
                    <a:pt x="28" y="3"/>
                  </a:cubicBezTo>
                  <a:cubicBezTo>
                    <a:pt x="29" y="3"/>
                    <a:pt x="31" y="4"/>
                    <a:pt x="31" y="6"/>
                  </a:cubicBezTo>
                  <a:cubicBezTo>
                    <a:pt x="31" y="9"/>
                    <a:pt x="29" y="13"/>
                    <a:pt x="21" y="18"/>
                  </a:cubicBezTo>
                  <a:cubicBezTo>
                    <a:pt x="21" y="12"/>
                    <a:pt x="22" y="9"/>
                    <a:pt x="23" y="7"/>
                  </a:cubicBezTo>
                  <a:close/>
                </a:path>
              </a:pathLst>
            </a:custGeom>
            <a:solidFill>
              <a:srgbClr val="96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0" name="Freeform 156">
              <a:extLst>
                <a:ext uri="{FF2B5EF4-FFF2-40B4-BE49-F238E27FC236}">
                  <a16:creationId xmlns:a16="http://schemas.microsoft.com/office/drawing/2014/main" id="{466BE7F8-E0A4-495E-B949-41E3417939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5" y="1862"/>
              <a:ext cx="198" cy="225"/>
            </a:xfrm>
            <a:custGeom>
              <a:avLst/>
              <a:gdLst>
                <a:gd name="T0" fmla="*/ 186 w 66"/>
                <a:gd name="T1" fmla="*/ 198 h 75"/>
                <a:gd name="T2" fmla="*/ 174 w 66"/>
                <a:gd name="T3" fmla="*/ 195 h 75"/>
                <a:gd name="T4" fmla="*/ 159 w 66"/>
                <a:gd name="T5" fmla="*/ 162 h 75"/>
                <a:gd name="T6" fmla="*/ 126 w 66"/>
                <a:gd name="T7" fmla="*/ 126 h 75"/>
                <a:gd name="T8" fmla="*/ 75 w 66"/>
                <a:gd name="T9" fmla="*/ 48 h 75"/>
                <a:gd name="T10" fmla="*/ 51 w 66"/>
                <a:gd name="T11" fmla="*/ 0 h 75"/>
                <a:gd name="T12" fmla="*/ 0 w 66"/>
                <a:gd name="T13" fmla="*/ 126 h 75"/>
                <a:gd name="T14" fmla="*/ 18 w 66"/>
                <a:gd name="T15" fmla="*/ 138 h 75"/>
                <a:gd name="T16" fmla="*/ 90 w 66"/>
                <a:gd name="T17" fmla="*/ 180 h 75"/>
                <a:gd name="T18" fmla="*/ 129 w 66"/>
                <a:gd name="T19" fmla="*/ 195 h 75"/>
                <a:gd name="T20" fmla="*/ 129 w 66"/>
                <a:gd name="T21" fmla="*/ 195 h 75"/>
                <a:gd name="T22" fmla="*/ 183 w 66"/>
                <a:gd name="T23" fmla="*/ 222 h 75"/>
                <a:gd name="T24" fmla="*/ 189 w 66"/>
                <a:gd name="T25" fmla="*/ 225 h 75"/>
                <a:gd name="T26" fmla="*/ 198 w 66"/>
                <a:gd name="T27" fmla="*/ 216 h 75"/>
                <a:gd name="T28" fmla="*/ 198 w 66"/>
                <a:gd name="T29" fmla="*/ 216 h 75"/>
                <a:gd name="T30" fmla="*/ 198 w 66"/>
                <a:gd name="T31" fmla="*/ 213 h 75"/>
                <a:gd name="T32" fmla="*/ 186 w 66"/>
                <a:gd name="T33" fmla="*/ 198 h 7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6"/>
                <a:gd name="T52" fmla="*/ 0 h 75"/>
                <a:gd name="T53" fmla="*/ 66 w 66"/>
                <a:gd name="T54" fmla="*/ 75 h 7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6" h="75">
                  <a:moveTo>
                    <a:pt x="62" y="66"/>
                  </a:moveTo>
                  <a:cubicBezTo>
                    <a:pt x="60" y="65"/>
                    <a:pt x="59" y="65"/>
                    <a:pt x="58" y="65"/>
                  </a:cubicBezTo>
                  <a:cubicBezTo>
                    <a:pt x="56" y="63"/>
                    <a:pt x="55" y="56"/>
                    <a:pt x="53" y="54"/>
                  </a:cubicBezTo>
                  <a:cubicBezTo>
                    <a:pt x="49" y="50"/>
                    <a:pt x="45" y="46"/>
                    <a:pt x="42" y="42"/>
                  </a:cubicBezTo>
                  <a:cubicBezTo>
                    <a:pt x="35" y="34"/>
                    <a:pt x="29" y="25"/>
                    <a:pt x="25" y="16"/>
                  </a:cubicBezTo>
                  <a:cubicBezTo>
                    <a:pt x="22" y="10"/>
                    <a:pt x="21" y="5"/>
                    <a:pt x="17" y="0"/>
                  </a:cubicBezTo>
                  <a:cubicBezTo>
                    <a:pt x="8" y="14"/>
                    <a:pt x="2" y="28"/>
                    <a:pt x="0" y="42"/>
                  </a:cubicBezTo>
                  <a:cubicBezTo>
                    <a:pt x="2" y="44"/>
                    <a:pt x="4" y="45"/>
                    <a:pt x="6" y="46"/>
                  </a:cubicBezTo>
                  <a:cubicBezTo>
                    <a:pt x="13" y="52"/>
                    <a:pt x="22" y="56"/>
                    <a:pt x="30" y="60"/>
                  </a:cubicBezTo>
                  <a:cubicBezTo>
                    <a:pt x="34" y="62"/>
                    <a:pt x="39" y="64"/>
                    <a:pt x="43" y="65"/>
                  </a:cubicBezTo>
                  <a:cubicBezTo>
                    <a:pt x="43" y="65"/>
                    <a:pt x="43" y="65"/>
                    <a:pt x="43" y="65"/>
                  </a:cubicBezTo>
                  <a:cubicBezTo>
                    <a:pt x="43" y="65"/>
                    <a:pt x="55" y="74"/>
                    <a:pt x="61" y="74"/>
                  </a:cubicBezTo>
                  <a:cubicBezTo>
                    <a:pt x="61" y="74"/>
                    <a:pt x="62" y="75"/>
                    <a:pt x="63" y="75"/>
                  </a:cubicBezTo>
                  <a:cubicBezTo>
                    <a:pt x="63" y="74"/>
                    <a:pt x="65" y="75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5" y="69"/>
                    <a:pt x="64" y="67"/>
                    <a:pt x="62" y="66"/>
                  </a:cubicBezTo>
                </a:path>
              </a:pathLst>
            </a:custGeom>
            <a:solidFill>
              <a:srgbClr val="CAAB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1" name="Freeform 157">
              <a:extLst>
                <a:ext uri="{FF2B5EF4-FFF2-40B4-BE49-F238E27FC236}">
                  <a16:creationId xmlns:a16="http://schemas.microsoft.com/office/drawing/2014/main" id="{33C2C72B-A7CD-4D27-B63C-EBE6071B8E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3" y="1559"/>
              <a:ext cx="556" cy="615"/>
            </a:xfrm>
            <a:custGeom>
              <a:avLst/>
              <a:gdLst>
                <a:gd name="T0" fmla="*/ 466 w 186"/>
                <a:gd name="T1" fmla="*/ 285 h 205"/>
                <a:gd name="T2" fmla="*/ 418 w 186"/>
                <a:gd name="T3" fmla="*/ 129 h 205"/>
                <a:gd name="T4" fmla="*/ 395 w 186"/>
                <a:gd name="T5" fmla="*/ 69 h 205"/>
                <a:gd name="T6" fmla="*/ 302 w 186"/>
                <a:gd name="T7" fmla="*/ 9 h 205"/>
                <a:gd name="T8" fmla="*/ 206 w 186"/>
                <a:gd name="T9" fmla="*/ 60 h 205"/>
                <a:gd name="T10" fmla="*/ 176 w 186"/>
                <a:gd name="T11" fmla="*/ 117 h 205"/>
                <a:gd name="T12" fmla="*/ 114 w 186"/>
                <a:gd name="T13" fmla="*/ 270 h 205"/>
                <a:gd name="T14" fmla="*/ 111 w 186"/>
                <a:gd name="T15" fmla="*/ 582 h 205"/>
                <a:gd name="T16" fmla="*/ 275 w 186"/>
                <a:gd name="T17" fmla="*/ 609 h 205"/>
                <a:gd name="T18" fmla="*/ 439 w 186"/>
                <a:gd name="T19" fmla="*/ 597 h 205"/>
                <a:gd name="T20" fmla="*/ 466 w 186"/>
                <a:gd name="T21" fmla="*/ 285 h 20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86"/>
                <a:gd name="T34" fmla="*/ 0 h 205"/>
                <a:gd name="T35" fmla="*/ 186 w 186"/>
                <a:gd name="T36" fmla="*/ 205 h 20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86" h="205">
                  <a:moveTo>
                    <a:pt x="156" y="95"/>
                  </a:moveTo>
                  <a:cubicBezTo>
                    <a:pt x="150" y="84"/>
                    <a:pt x="146" y="62"/>
                    <a:pt x="140" y="43"/>
                  </a:cubicBezTo>
                  <a:cubicBezTo>
                    <a:pt x="139" y="35"/>
                    <a:pt x="136" y="28"/>
                    <a:pt x="132" y="23"/>
                  </a:cubicBezTo>
                  <a:cubicBezTo>
                    <a:pt x="125" y="10"/>
                    <a:pt x="115" y="2"/>
                    <a:pt x="101" y="3"/>
                  </a:cubicBezTo>
                  <a:cubicBezTo>
                    <a:pt x="87" y="0"/>
                    <a:pt x="77" y="8"/>
                    <a:pt x="69" y="20"/>
                  </a:cubicBezTo>
                  <a:cubicBezTo>
                    <a:pt x="64" y="25"/>
                    <a:pt x="61" y="32"/>
                    <a:pt x="59" y="39"/>
                  </a:cubicBezTo>
                  <a:cubicBezTo>
                    <a:pt x="51" y="58"/>
                    <a:pt x="45" y="79"/>
                    <a:pt x="38" y="90"/>
                  </a:cubicBezTo>
                  <a:cubicBezTo>
                    <a:pt x="10" y="130"/>
                    <a:pt x="0" y="176"/>
                    <a:pt x="37" y="194"/>
                  </a:cubicBezTo>
                  <a:cubicBezTo>
                    <a:pt x="52" y="201"/>
                    <a:pt x="73" y="203"/>
                    <a:pt x="92" y="203"/>
                  </a:cubicBezTo>
                  <a:cubicBezTo>
                    <a:pt x="110" y="204"/>
                    <a:pt x="132" y="205"/>
                    <a:pt x="147" y="199"/>
                  </a:cubicBezTo>
                  <a:cubicBezTo>
                    <a:pt x="186" y="185"/>
                    <a:pt x="180" y="138"/>
                    <a:pt x="156" y="95"/>
                  </a:cubicBezTo>
                </a:path>
              </a:pathLst>
            </a:custGeom>
            <a:solidFill>
              <a:srgbClr val="CAAB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2" name="Freeform 158">
              <a:extLst>
                <a:ext uri="{FF2B5EF4-FFF2-40B4-BE49-F238E27FC236}">
                  <a16:creationId xmlns:a16="http://schemas.microsoft.com/office/drawing/2014/main" id="{88FD8D50-24A8-47CC-8C17-B3B2CB0F4F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7" y="1853"/>
              <a:ext cx="454" cy="303"/>
            </a:xfrm>
            <a:custGeom>
              <a:avLst/>
              <a:gdLst>
                <a:gd name="T0" fmla="*/ 60 w 152"/>
                <a:gd name="T1" fmla="*/ 0 h 101"/>
                <a:gd name="T2" fmla="*/ 48 w 152"/>
                <a:gd name="T3" fmla="*/ 21 h 101"/>
                <a:gd name="T4" fmla="*/ 63 w 152"/>
                <a:gd name="T5" fmla="*/ 57 h 101"/>
                <a:gd name="T6" fmla="*/ 114 w 152"/>
                <a:gd name="T7" fmla="*/ 135 h 101"/>
                <a:gd name="T8" fmla="*/ 146 w 152"/>
                <a:gd name="T9" fmla="*/ 171 h 101"/>
                <a:gd name="T10" fmla="*/ 161 w 152"/>
                <a:gd name="T11" fmla="*/ 204 h 101"/>
                <a:gd name="T12" fmla="*/ 173 w 152"/>
                <a:gd name="T13" fmla="*/ 207 h 101"/>
                <a:gd name="T14" fmla="*/ 185 w 152"/>
                <a:gd name="T15" fmla="*/ 222 h 101"/>
                <a:gd name="T16" fmla="*/ 185 w 152"/>
                <a:gd name="T17" fmla="*/ 225 h 101"/>
                <a:gd name="T18" fmla="*/ 185 w 152"/>
                <a:gd name="T19" fmla="*/ 225 h 101"/>
                <a:gd name="T20" fmla="*/ 176 w 152"/>
                <a:gd name="T21" fmla="*/ 234 h 101"/>
                <a:gd name="T22" fmla="*/ 173 w 152"/>
                <a:gd name="T23" fmla="*/ 234 h 101"/>
                <a:gd name="T24" fmla="*/ 170 w 152"/>
                <a:gd name="T25" fmla="*/ 231 h 101"/>
                <a:gd name="T26" fmla="*/ 116 w 152"/>
                <a:gd name="T27" fmla="*/ 204 h 101"/>
                <a:gd name="T28" fmla="*/ 116 w 152"/>
                <a:gd name="T29" fmla="*/ 204 h 101"/>
                <a:gd name="T30" fmla="*/ 78 w 152"/>
                <a:gd name="T31" fmla="*/ 189 h 101"/>
                <a:gd name="T32" fmla="*/ 6 w 152"/>
                <a:gd name="T33" fmla="*/ 147 h 101"/>
                <a:gd name="T34" fmla="*/ 3 w 152"/>
                <a:gd name="T35" fmla="*/ 147 h 101"/>
                <a:gd name="T36" fmla="*/ 3 w 152"/>
                <a:gd name="T37" fmla="*/ 207 h 101"/>
                <a:gd name="T38" fmla="*/ 63 w 152"/>
                <a:gd name="T39" fmla="*/ 273 h 101"/>
                <a:gd name="T40" fmla="*/ 63 w 152"/>
                <a:gd name="T41" fmla="*/ 273 h 101"/>
                <a:gd name="T42" fmla="*/ 188 w 152"/>
                <a:gd name="T43" fmla="*/ 297 h 101"/>
                <a:gd name="T44" fmla="*/ 221 w 152"/>
                <a:gd name="T45" fmla="*/ 300 h 101"/>
                <a:gd name="T46" fmla="*/ 221 w 152"/>
                <a:gd name="T47" fmla="*/ 300 h 101"/>
                <a:gd name="T48" fmla="*/ 221 w 152"/>
                <a:gd name="T49" fmla="*/ 300 h 101"/>
                <a:gd name="T50" fmla="*/ 254 w 152"/>
                <a:gd name="T51" fmla="*/ 300 h 101"/>
                <a:gd name="T52" fmla="*/ 284 w 152"/>
                <a:gd name="T53" fmla="*/ 303 h 101"/>
                <a:gd name="T54" fmla="*/ 379 w 152"/>
                <a:gd name="T55" fmla="*/ 288 h 101"/>
                <a:gd name="T56" fmla="*/ 379 w 152"/>
                <a:gd name="T57" fmla="*/ 288 h 101"/>
                <a:gd name="T58" fmla="*/ 445 w 152"/>
                <a:gd name="T59" fmla="*/ 225 h 101"/>
                <a:gd name="T60" fmla="*/ 454 w 152"/>
                <a:gd name="T61" fmla="*/ 168 h 101"/>
                <a:gd name="T62" fmla="*/ 385 w 152"/>
                <a:gd name="T63" fmla="*/ 198 h 101"/>
                <a:gd name="T64" fmla="*/ 346 w 152"/>
                <a:gd name="T65" fmla="*/ 210 h 101"/>
                <a:gd name="T66" fmla="*/ 346 w 152"/>
                <a:gd name="T67" fmla="*/ 210 h 101"/>
                <a:gd name="T68" fmla="*/ 290 w 152"/>
                <a:gd name="T69" fmla="*/ 237 h 101"/>
                <a:gd name="T70" fmla="*/ 287 w 152"/>
                <a:gd name="T71" fmla="*/ 237 h 101"/>
                <a:gd name="T72" fmla="*/ 284 w 152"/>
                <a:gd name="T73" fmla="*/ 237 h 101"/>
                <a:gd name="T74" fmla="*/ 275 w 152"/>
                <a:gd name="T75" fmla="*/ 228 h 101"/>
                <a:gd name="T76" fmla="*/ 275 w 152"/>
                <a:gd name="T77" fmla="*/ 228 h 101"/>
                <a:gd name="T78" fmla="*/ 275 w 152"/>
                <a:gd name="T79" fmla="*/ 225 h 101"/>
                <a:gd name="T80" fmla="*/ 287 w 152"/>
                <a:gd name="T81" fmla="*/ 210 h 101"/>
                <a:gd name="T82" fmla="*/ 299 w 152"/>
                <a:gd name="T83" fmla="*/ 207 h 101"/>
                <a:gd name="T84" fmla="*/ 317 w 152"/>
                <a:gd name="T85" fmla="*/ 177 h 101"/>
                <a:gd name="T86" fmla="*/ 352 w 152"/>
                <a:gd name="T87" fmla="*/ 141 h 101"/>
                <a:gd name="T88" fmla="*/ 409 w 152"/>
                <a:gd name="T89" fmla="*/ 69 h 101"/>
                <a:gd name="T90" fmla="*/ 421 w 152"/>
                <a:gd name="T91" fmla="*/ 42 h 101"/>
                <a:gd name="T92" fmla="*/ 409 w 152"/>
                <a:gd name="T93" fmla="*/ 15 h 101"/>
                <a:gd name="T94" fmla="*/ 254 w 152"/>
                <a:gd name="T95" fmla="*/ 42 h 101"/>
                <a:gd name="T96" fmla="*/ 233 w 152"/>
                <a:gd name="T97" fmla="*/ 42 h 101"/>
                <a:gd name="T98" fmla="*/ 60 w 152"/>
                <a:gd name="T99" fmla="*/ 0 h 10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52"/>
                <a:gd name="T151" fmla="*/ 0 h 101"/>
                <a:gd name="T152" fmla="*/ 152 w 152"/>
                <a:gd name="T153" fmla="*/ 101 h 10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52" h="101">
                  <a:moveTo>
                    <a:pt x="20" y="0"/>
                  </a:moveTo>
                  <a:cubicBezTo>
                    <a:pt x="19" y="2"/>
                    <a:pt x="17" y="5"/>
                    <a:pt x="16" y="7"/>
                  </a:cubicBezTo>
                  <a:cubicBezTo>
                    <a:pt x="18" y="11"/>
                    <a:pt x="19" y="15"/>
                    <a:pt x="21" y="19"/>
                  </a:cubicBezTo>
                  <a:cubicBezTo>
                    <a:pt x="25" y="28"/>
                    <a:pt x="31" y="37"/>
                    <a:pt x="38" y="45"/>
                  </a:cubicBezTo>
                  <a:cubicBezTo>
                    <a:pt x="41" y="49"/>
                    <a:pt x="45" y="53"/>
                    <a:pt x="49" y="57"/>
                  </a:cubicBezTo>
                  <a:cubicBezTo>
                    <a:pt x="51" y="59"/>
                    <a:pt x="52" y="66"/>
                    <a:pt x="54" y="68"/>
                  </a:cubicBezTo>
                  <a:cubicBezTo>
                    <a:pt x="55" y="68"/>
                    <a:pt x="56" y="68"/>
                    <a:pt x="58" y="69"/>
                  </a:cubicBezTo>
                  <a:cubicBezTo>
                    <a:pt x="60" y="70"/>
                    <a:pt x="61" y="72"/>
                    <a:pt x="62" y="74"/>
                  </a:cubicBezTo>
                  <a:cubicBezTo>
                    <a:pt x="62" y="75"/>
                    <a:pt x="62" y="75"/>
                    <a:pt x="62" y="75"/>
                  </a:cubicBezTo>
                  <a:cubicBezTo>
                    <a:pt x="62" y="75"/>
                    <a:pt x="62" y="75"/>
                    <a:pt x="62" y="75"/>
                  </a:cubicBezTo>
                  <a:cubicBezTo>
                    <a:pt x="61" y="78"/>
                    <a:pt x="59" y="77"/>
                    <a:pt x="59" y="78"/>
                  </a:cubicBezTo>
                  <a:cubicBezTo>
                    <a:pt x="59" y="78"/>
                    <a:pt x="59" y="78"/>
                    <a:pt x="58" y="78"/>
                  </a:cubicBezTo>
                  <a:cubicBezTo>
                    <a:pt x="58" y="78"/>
                    <a:pt x="57" y="77"/>
                    <a:pt x="57" y="77"/>
                  </a:cubicBezTo>
                  <a:cubicBezTo>
                    <a:pt x="51" y="77"/>
                    <a:pt x="39" y="68"/>
                    <a:pt x="39" y="68"/>
                  </a:cubicBezTo>
                  <a:cubicBezTo>
                    <a:pt x="39" y="68"/>
                    <a:pt x="39" y="68"/>
                    <a:pt x="39" y="68"/>
                  </a:cubicBezTo>
                  <a:cubicBezTo>
                    <a:pt x="35" y="67"/>
                    <a:pt x="30" y="65"/>
                    <a:pt x="26" y="63"/>
                  </a:cubicBezTo>
                  <a:cubicBezTo>
                    <a:pt x="18" y="59"/>
                    <a:pt x="9" y="55"/>
                    <a:pt x="2" y="49"/>
                  </a:cubicBezTo>
                  <a:cubicBezTo>
                    <a:pt x="1" y="49"/>
                    <a:pt x="1" y="49"/>
                    <a:pt x="1" y="49"/>
                  </a:cubicBezTo>
                  <a:cubicBezTo>
                    <a:pt x="0" y="56"/>
                    <a:pt x="0" y="63"/>
                    <a:pt x="1" y="69"/>
                  </a:cubicBezTo>
                  <a:cubicBezTo>
                    <a:pt x="4" y="79"/>
                    <a:pt x="11" y="86"/>
                    <a:pt x="21" y="91"/>
                  </a:cubicBezTo>
                  <a:cubicBezTo>
                    <a:pt x="21" y="91"/>
                    <a:pt x="21" y="91"/>
                    <a:pt x="21" y="91"/>
                  </a:cubicBezTo>
                  <a:cubicBezTo>
                    <a:pt x="34" y="97"/>
                    <a:pt x="51" y="99"/>
                    <a:pt x="63" y="99"/>
                  </a:cubicBezTo>
                  <a:cubicBezTo>
                    <a:pt x="66" y="100"/>
                    <a:pt x="70" y="100"/>
                    <a:pt x="74" y="100"/>
                  </a:cubicBezTo>
                  <a:cubicBezTo>
                    <a:pt x="74" y="100"/>
                    <a:pt x="74" y="100"/>
                    <a:pt x="74" y="100"/>
                  </a:cubicBezTo>
                  <a:cubicBezTo>
                    <a:pt x="74" y="100"/>
                    <a:pt x="74" y="100"/>
                    <a:pt x="74" y="100"/>
                  </a:cubicBezTo>
                  <a:cubicBezTo>
                    <a:pt x="78" y="100"/>
                    <a:pt x="82" y="100"/>
                    <a:pt x="85" y="100"/>
                  </a:cubicBezTo>
                  <a:cubicBezTo>
                    <a:pt x="88" y="101"/>
                    <a:pt x="92" y="101"/>
                    <a:pt x="95" y="101"/>
                  </a:cubicBezTo>
                  <a:cubicBezTo>
                    <a:pt x="106" y="101"/>
                    <a:pt x="118" y="100"/>
                    <a:pt x="127" y="96"/>
                  </a:cubicBezTo>
                  <a:cubicBezTo>
                    <a:pt x="127" y="96"/>
                    <a:pt x="127" y="96"/>
                    <a:pt x="127" y="96"/>
                  </a:cubicBezTo>
                  <a:cubicBezTo>
                    <a:pt x="138" y="92"/>
                    <a:pt x="145" y="85"/>
                    <a:pt x="149" y="75"/>
                  </a:cubicBezTo>
                  <a:cubicBezTo>
                    <a:pt x="151" y="70"/>
                    <a:pt x="152" y="63"/>
                    <a:pt x="152" y="56"/>
                  </a:cubicBezTo>
                  <a:cubicBezTo>
                    <a:pt x="144" y="60"/>
                    <a:pt x="136" y="63"/>
                    <a:pt x="129" y="66"/>
                  </a:cubicBezTo>
                  <a:cubicBezTo>
                    <a:pt x="125" y="68"/>
                    <a:pt x="120" y="69"/>
                    <a:pt x="116" y="70"/>
                  </a:cubicBezTo>
                  <a:cubicBezTo>
                    <a:pt x="116" y="70"/>
                    <a:pt x="116" y="70"/>
                    <a:pt x="116" y="70"/>
                  </a:cubicBezTo>
                  <a:cubicBezTo>
                    <a:pt x="115" y="70"/>
                    <a:pt x="103" y="78"/>
                    <a:pt x="97" y="79"/>
                  </a:cubicBezTo>
                  <a:cubicBezTo>
                    <a:pt x="97" y="79"/>
                    <a:pt x="96" y="79"/>
                    <a:pt x="96" y="79"/>
                  </a:cubicBezTo>
                  <a:cubicBezTo>
                    <a:pt x="96" y="79"/>
                    <a:pt x="95" y="79"/>
                    <a:pt x="95" y="79"/>
                  </a:cubicBezTo>
                  <a:cubicBezTo>
                    <a:pt x="95" y="78"/>
                    <a:pt x="93" y="79"/>
                    <a:pt x="92" y="76"/>
                  </a:cubicBezTo>
                  <a:cubicBezTo>
                    <a:pt x="92" y="76"/>
                    <a:pt x="92" y="76"/>
                    <a:pt x="92" y="76"/>
                  </a:cubicBezTo>
                  <a:cubicBezTo>
                    <a:pt x="92" y="75"/>
                    <a:pt x="92" y="75"/>
                    <a:pt x="92" y="75"/>
                  </a:cubicBezTo>
                  <a:cubicBezTo>
                    <a:pt x="93" y="73"/>
                    <a:pt x="95" y="71"/>
                    <a:pt x="96" y="70"/>
                  </a:cubicBezTo>
                  <a:cubicBezTo>
                    <a:pt x="98" y="70"/>
                    <a:pt x="99" y="70"/>
                    <a:pt x="100" y="69"/>
                  </a:cubicBezTo>
                  <a:cubicBezTo>
                    <a:pt x="102" y="68"/>
                    <a:pt x="104" y="61"/>
                    <a:pt x="106" y="59"/>
                  </a:cubicBezTo>
                  <a:cubicBezTo>
                    <a:pt x="111" y="55"/>
                    <a:pt x="115" y="51"/>
                    <a:pt x="118" y="47"/>
                  </a:cubicBezTo>
                  <a:cubicBezTo>
                    <a:pt x="125" y="40"/>
                    <a:pt x="132" y="31"/>
                    <a:pt x="137" y="23"/>
                  </a:cubicBezTo>
                  <a:cubicBezTo>
                    <a:pt x="138" y="20"/>
                    <a:pt x="139" y="17"/>
                    <a:pt x="141" y="14"/>
                  </a:cubicBezTo>
                  <a:cubicBezTo>
                    <a:pt x="140" y="11"/>
                    <a:pt x="138" y="8"/>
                    <a:pt x="137" y="5"/>
                  </a:cubicBezTo>
                  <a:cubicBezTo>
                    <a:pt x="122" y="11"/>
                    <a:pt x="104" y="14"/>
                    <a:pt x="85" y="14"/>
                  </a:cubicBezTo>
                  <a:cubicBezTo>
                    <a:pt x="83" y="14"/>
                    <a:pt x="80" y="14"/>
                    <a:pt x="78" y="14"/>
                  </a:cubicBezTo>
                  <a:cubicBezTo>
                    <a:pt x="56" y="13"/>
                    <a:pt x="37" y="8"/>
                    <a:pt x="20" y="0"/>
                  </a:cubicBezTo>
                </a:path>
              </a:pathLst>
            </a:custGeom>
            <a:solidFill>
              <a:srgbClr val="93776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3" name="Freeform 159">
              <a:extLst>
                <a:ext uri="{FF2B5EF4-FFF2-40B4-BE49-F238E27FC236}">
                  <a16:creationId xmlns:a16="http://schemas.microsoft.com/office/drawing/2014/main" id="{A01073D9-2C05-4B7B-B8B1-7D38F908F2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2" y="1880"/>
              <a:ext cx="194" cy="210"/>
            </a:xfrm>
            <a:custGeom>
              <a:avLst/>
              <a:gdLst>
                <a:gd name="T0" fmla="*/ 194 w 65"/>
                <a:gd name="T1" fmla="*/ 129 h 70"/>
                <a:gd name="T2" fmla="*/ 155 w 65"/>
                <a:gd name="T3" fmla="*/ 0 h 70"/>
                <a:gd name="T4" fmla="*/ 134 w 65"/>
                <a:gd name="T5" fmla="*/ 42 h 70"/>
                <a:gd name="T6" fmla="*/ 78 w 65"/>
                <a:gd name="T7" fmla="*/ 114 h 70"/>
                <a:gd name="T8" fmla="*/ 42 w 65"/>
                <a:gd name="T9" fmla="*/ 150 h 70"/>
                <a:gd name="T10" fmla="*/ 24 w 65"/>
                <a:gd name="T11" fmla="*/ 180 h 70"/>
                <a:gd name="T12" fmla="*/ 12 w 65"/>
                <a:gd name="T13" fmla="*/ 183 h 70"/>
                <a:gd name="T14" fmla="*/ 0 w 65"/>
                <a:gd name="T15" fmla="*/ 198 h 70"/>
                <a:gd name="T16" fmla="*/ 0 w 65"/>
                <a:gd name="T17" fmla="*/ 201 h 70"/>
                <a:gd name="T18" fmla="*/ 0 w 65"/>
                <a:gd name="T19" fmla="*/ 201 h 70"/>
                <a:gd name="T20" fmla="*/ 9 w 65"/>
                <a:gd name="T21" fmla="*/ 210 h 70"/>
                <a:gd name="T22" fmla="*/ 15 w 65"/>
                <a:gd name="T23" fmla="*/ 210 h 70"/>
                <a:gd name="T24" fmla="*/ 72 w 65"/>
                <a:gd name="T25" fmla="*/ 183 h 70"/>
                <a:gd name="T26" fmla="*/ 72 w 65"/>
                <a:gd name="T27" fmla="*/ 183 h 70"/>
                <a:gd name="T28" fmla="*/ 110 w 65"/>
                <a:gd name="T29" fmla="*/ 171 h 70"/>
                <a:gd name="T30" fmla="*/ 185 w 65"/>
                <a:gd name="T31" fmla="*/ 135 h 70"/>
                <a:gd name="T32" fmla="*/ 194 w 65"/>
                <a:gd name="T33" fmla="*/ 129 h 7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5"/>
                <a:gd name="T52" fmla="*/ 0 h 70"/>
                <a:gd name="T53" fmla="*/ 65 w 65"/>
                <a:gd name="T54" fmla="*/ 70 h 7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5" h="70">
                  <a:moveTo>
                    <a:pt x="65" y="43"/>
                  </a:moveTo>
                  <a:cubicBezTo>
                    <a:pt x="64" y="30"/>
                    <a:pt x="59" y="15"/>
                    <a:pt x="52" y="0"/>
                  </a:cubicBezTo>
                  <a:cubicBezTo>
                    <a:pt x="49" y="4"/>
                    <a:pt x="47" y="9"/>
                    <a:pt x="45" y="14"/>
                  </a:cubicBezTo>
                  <a:cubicBezTo>
                    <a:pt x="40" y="22"/>
                    <a:pt x="33" y="31"/>
                    <a:pt x="26" y="38"/>
                  </a:cubicBezTo>
                  <a:cubicBezTo>
                    <a:pt x="23" y="42"/>
                    <a:pt x="19" y="46"/>
                    <a:pt x="14" y="50"/>
                  </a:cubicBezTo>
                  <a:cubicBezTo>
                    <a:pt x="12" y="52"/>
                    <a:pt x="10" y="59"/>
                    <a:pt x="8" y="60"/>
                  </a:cubicBezTo>
                  <a:cubicBezTo>
                    <a:pt x="7" y="61"/>
                    <a:pt x="6" y="61"/>
                    <a:pt x="4" y="61"/>
                  </a:cubicBezTo>
                  <a:cubicBezTo>
                    <a:pt x="3" y="62"/>
                    <a:pt x="1" y="64"/>
                    <a:pt x="0" y="66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1" y="70"/>
                    <a:pt x="3" y="69"/>
                    <a:pt x="3" y="70"/>
                  </a:cubicBezTo>
                  <a:cubicBezTo>
                    <a:pt x="4" y="70"/>
                    <a:pt x="4" y="70"/>
                    <a:pt x="5" y="70"/>
                  </a:cubicBezTo>
                  <a:cubicBezTo>
                    <a:pt x="11" y="69"/>
                    <a:pt x="23" y="61"/>
                    <a:pt x="24" y="61"/>
                  </a:cubicBezTo>
                  <a:cubicBezTo>
                    <a:pt x="24" y="61"/>
                    <a:pt x="24" y="61"/>
                    <a:pt x="24" y="61"/>
                  </a:cubicBezTo>
                  <a:cubicBezTo>
                    <a:pt x="28" y="60"/>
                    <a:pt x="33" y="59"/>
                    <a:pt x="37" y="57"/>
                  </a:cubicBezTo>
                  <a:cubicBezTo>
                    <a:pt x="45" y="54"/>
                    <a:pt x="54" y="50"/>
                    <a:pt x="62" y="45"/>
                  </a:cubicBezTo>
                  <a:cubicBezTo>
                    <a:pt x="63" y="45"/>
                    <a:pt x="64" y="44"/>
                    <a:pt x="65" y="43"/>
                  </a:cubicBezTo>
                </a:path>
              </a:pathLst>
            </a:custGeom>
            <a:solidFill>
              <a:srgbClr val="CAAB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4" name="Freeform 160">
              <a:extLst>
                <a:ext uri="{FF2B5EF4-FFF2-40B4-BE49-F238E27FC236}">
                  <a16:creationId xmlns:a16="http://schemas.microsoft.com/office/drawing/2014/main" id="{2B80C237-3206-45E4-885B-BF8EC98E6E5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2" y="1880"/>
              <a:ext cx="194" cy="210"/>
            </a:xfrm>
            <a:custGeom>
              <a:avLst/>
              <a:gdLst>
                <a:gd name="T0" fmla="*/ 155 w 65"/>
                <a:gd name="T1" fmla="*/ 0 h 70"/>
                <a:gd name="T2" fmla="*/ 146 w 65"/>
                <a:gd name="T3" fmla="*/ 15 h 70"/>
                <a:gd name="T4" fmla="*/ 134 w 65"/>
                <a:gd name="T5" fmla="*/ 42 h 70"/>
                <a:gd name="T6" fmla="*/ 78 w 65"/>
                <a:gd name="T7" fmla="*/ 114 h 70"/>
                <a:gd name="T8" fmla="*/ 42 w 65"/>
                <a:gd name="T9" fmla="*/ 150 h 70"/>
                <a:gd name="T10" fmla="*/ 24 w 65"/>
                <a:gd name="T11" fmla="*/ 180 h 70"/>
                <a:gd name="T12" fmla="*/ 12 w 65"/>
                <a:gd name="T13" fmla="*/ 183 h 70"/>
                <a:gd name="T14" fmla="*/ 0 w 65"/>
                <a:gd name="T15" fmla="*/ 198 h 70"/>
                <a:gd name="T16" fmla="*/ 0 w 65"/>
                <a:gd name="T17" fmla="*/ 201 h 70"/>
                <a:gd name="T18" fmla="*/ 0 w 65"/>
                <a:gd name="T19" fmla="*/ 201 h 70"/>
                <a:gd name="T20" fmla="*/ 9 w 65"/>
                <a:gd name="T21" fmla="*/ 210 h 70"/>
                <a:gd name="T22" fmla="*/ 12 w 65"/>
                <a:gd name="T23" fmla="*/ 210 h 70"/>
                <a:gd name="T24" fmla="*/ 15 w 65"/>
                <a:gd name="T25" fmla="*/ 210 h 70"/>
                <a:gd name="T26" fmla="*/ 72 w 65"/>
                <a:gd name="T27" fmla="*/ 183 h 70"/>
                <a:gd name="T28" fmla="*/ 72 w 65"/>
                <a:gd name="T29" fmla="*/ 183 h 70"/>
                <a:gd name="T30" fmla="*/ 110 w 65"/>
                <a:gd name="T31" fmla="*/ 171 h 70"/>
                <a:gd name="T32" fmla="*/ 185 w 65"/>
                <a:gd name="T33" fmla="*/ 135 h 70"/>
                <a:gd name="T34" fmla="*/ 194 w 65"/>
                <a:gd name="T35" fmla="*/ 129 h 70"/>
                <a:gd name="T36" fmla="*/ 155 w 65"/>
                <a:gd name="T37" fmla="*/ 0 h 7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5"/>
                <a:gd name="T58" fmla="*/ 0 h 70"/>
                <a:gd name="T59" fmla="*/ 65 w 65"/>
                <a:gd name="T60" fmla="*/ 70 h 7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5" h="70">
                  <a:moveTo>
                    <a:pt x="52" y="0"/>
                  </a:moveTo>
                  <a:cubicBezTo>
                    <a:pt x="51" y="2"/>
                    <a:pt x="50" y="3"/>
                    <a:pt x="49" y="5"/>
                  </a:cubicBezTo>
                  <a:cubicBezTo>
                    <a:pt x="47" y="8"/>
                    <a:pt x="46" y="11"/>
                    <a:pt x="45" y="14"/>
                  </a:cubicBezTo>
                  <a:cubicBezTo>
                    <a:pt x="40" y="22"/>
                    <a:pt x="33" y="31"/>
                    <a:pt x="26" y="38"/>
                  </a:cubicBezTo>
                  <a:cubicBezTo>
                    <a:pt x="23" y="42"/>
                    <a:pt x="19" y="46"/>
                    <a:pt x="14" y="50"/>
                  </a:cubicBezTo>
                  <a:cubicBezTo>
                    <a:pt x="12" y="52"/>
                    <a:pt x="10" y="59"/>
                    <a:pt x="8" y="60"/>
                  </a:cubicBezTo>
                  <a:cubicBezTo>
                    <a:pt x="7" y="61"/>
                    <a:pt x="6" y="61"/>
                    <a:pt x="4" y="61"/>
                  </a:cubicBezTo>
                  <a:cubicBezTo>
                    <a:pt x="3" y="62"/>
                    <a:pt x="1" y="64"/>
                    <a:pt x="0" y="66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1" y="70"/>
                    <a:pt x="3" y="69"/>
                    <a:pt x="3" y="70"/>
                  </a:cubicBezTo>
                  <a:cubicBezTo>
                    <a:pt x="3" y="70"/>
                    <a:pt x="4" y="70"/>
                    <a:pt x="4" y="70"/>
                  </a:cubicBezTo>
                  <a:cubicBezTo>
                    <a:pt x="4" y="70"/>
                    <a:pt x="5" y="70"/>
                    <a:pt x="5" y="70"/>
                  </a:cubicBezTo>
                  <a:cubicBezTo>
                    <a:pt x="11" y="69"/>
                    <a:pt x="23" y="61"/>
                    <a:pt x="24" y="61"/>
                  </a:cubicBezTo>
                  <a:cubicBezTo>
                    <a:pt x="24" y="61"/>
                    <a:pt x="24" y="61"/>
                    <a:pt x="24" y="61"/>
                  </a:cubicBezTo>
                  <a:cubicBezTo>
                    <a:pt x="28" y="60"/>
                    <a:pt x="33" y="59"/>
                    <a:pt x="37" y="57"/>
                  </a:cubicBezTo>
                  <a:cubicBezTo>
                    <a:pt x="45" y="54"/>
                    <a:pt x="54" y="50"/>
                    <a:pt x="62" y="45"/>
                  </a:cubicBezTo>
                  <a:cubicBezTo>
                    <a:pt x="63" y="45"/>
                    <a:pt x="64" y="44"/>
                    <a:pt x="65" y="43"/>
                  </a:cubicBezTo>
                  <a:cubicBezTo>
                    <a:pt x="64" y="30"/>
                    <a:pt x="59" y="15"/>
                    <a:pt x="52" y="0"/>
                  </a:cubicBezTo>
                </a:path>
              </a:pathLst>
            </a:custGeom>
            <a:solidFill>
              <a:srgbClr val="71564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5" name="Freeform 161">
              <a:extLst>
                <a:ext uri="{FF2B5EF4-FFF2-40B4-BE49-F238E27FC236}">
                  <a16:creationId xmlns:a16="http://schemas.microsoft.com/office/drawing/2014/main" id="{EF0F744D-C5E9-435C-95D0-AC82B84B44C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5" y="1862"/>
              <a:ext cx="198" cy="225"/>
            </a:xfrm>
            <a:custGeom>
              <a:avLst/>
              <a:gdLst>
                <a:gd name="T0" fmla="*/ 186 w 66"/>
                <a:gd name="T1" fmla="*/ 198 h 75"/>
                <a:gd name="T2" fmla="*/ 174 w 66"/>
                <a:gd name="T3" fmla="*/ 195 h 75"/>
                <a:gd name="T4" fmla="*/ 159 w 66"/>
                <a:gd name="T5" fmla="*/ 162 h 75"/>
                <a:gd name="T6" fmla="*/ 126 w 66"/>
                <a:gd name="T7" fmla="*/ 126 h 75"/>
                <a:gd name="T8" fmla="*/ 75 w 66"/>
                <a:gd name="T9" fmla="*/ 48 h 75"/>
                <a:gd name="T10" fmla="*/ 51 w 66"/>
                <a:gd name="T11" fmla="*/ 0 h 75"/>
                <a:gd name="T12" fmla="*/ 0 w 66"/>
                <a:gd name="T13" fmla="*/ 126 h 75"/>
                <a:gd name="T14" fmla="*/ 18 w 66"/>
                <a:gd name="T15" fmla="*/ 138 h 75"/>
                <a:gd name="T16" fmla="*/ 90 w 66"/>
                <a:gd name="T17" fmla="*/ 180 h 75"/>
                <a:gd name="T18" fmla="*/ 129 w 66"/>
                <a:gd name="T19" fmla="*/ 195 h 75"/>
                <a:gd name="T20" fmla="*/ 129 w 66"/>
                <a:gd name="T21" fmla="*/ 195 h 75"/>
                <a:gd name="T22" fmla="*/ 183 w 66"/>
                <a:gd name="T23" fmla="*/ 222 h 75"/>
                <a:gd name="T24" fmla="*/ 189 w 66"/>
                <a:gd name="T25" fmla="*/ 225 h 75"/>
                <a:gd name="T26" fmla="*/ 198 w 66"/>
                <a:gd name="T27" fmla="*/ 216 h 75"/>
                <a:gd name="T28" fmla="*/ 198 w 66"/>
                <a:gd name="T29" fmla="*/ 216 h 75"/>
                <a:gd name="T30" fmla="*/ 198 w 66"/>
                <a:gd name="T31" fmla="*/ 213 h 75"/>
                <a:gd name="T32" fmla="*/ 186 w 66"/>
                <a:gd name="T33" fmla="*/ 198 h 7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6"/>
                <a:gd name="T52" fmla="*/ 0 h 75"/>
                <a:gd name="T53" fmla="*/ 66 w 66"/>
                <a:gd name="T54" fmla="*/ 75 h 7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6" h="75">
                  <a:moveTo>
                    <a:pt x="62" y="66"/>
                  </a:moveTo>
                  <a:cubicBezTo>
                    <a:pt x="60" y="65"/>
                    <a:pt x="59" y="65"/>
                    <a:pt x="58" y="65"/>
                  </a:cubicBezTo>
                  <a:cubicBezTo>
                    <a:pt x="56" y="63"/>
                    <a:pt x="55" y="56"/>
                    <a:pt x="53" y="54"/>
                  </a:cubicBezTo>
                  <a:cubicBezTo>
                    <a:pt x="49" y="50"/>
                    <a:pt x="45" y="46"/>
                    <a:pt x="42" y="42"/>
                  </a:cubicBezTo>
                  <a:cubicBezTo>
                    <a:pt x="35" y="34"/>
                    <a:pt x="29" y="25"/>
                    <a:pt x="25" y="16"/>
                  </a:cubicBezTo>
                  <a:cubicBezTo>
                    <a:pt x="22" y="10"/>
                    <a:pt x="21" y="5"/>
                    <a:pt x="17" y="0"/>
                  </a:cubicBezTo>
                  <a:cubicBezTo>
                    <a:pt x="8" y="14"/>
                    <a:pt x="2" y="28"/>
                    <a:pt x="0" y="42"/>
                  </a:cubicBezTo>
                  <a:cubicBezTo>
                    <a:pt x="2" y="44"/>
                    <a:pt x="4" y="45"/>
                    <a:pt x="6" y="46"/>
                  </a:cubicBezTo>
                  <a:cubicBezTo>
                    <a:pt x="13" y="52"/>
                    <a:pt x="22" y="56"/>
                    <a:pt x="30" y="60"/>
                  </a:cubicBezTo>
                  <a:cubicBezTo>
                    <a:pt x="34" y="62"/>
                    <a:pt x="39" y="64"/>
                    <a:pt x="43" y="65"/>
                  </a:cubicBezTo>
                  <a:cubicBezTo>
                    <a:pt x="43" y="65"/>
                    <a:pt x="43" y="65"/>
                    <a:pt x="43" y="65"/>
                  </a:cubicBezTo>
                  <a:cubicBezTo>
                    <a:pt x="43" y="65"/>
                    <a:pt x="55" y="74"/>
                    <a:pt x="61" y="74"/>
                  </a:cubicBezTo>
                  <a:cubicBezTo>
                    <a:pt x="61" y="74"/>
                    <a:pt x="62" y="75"/>
                    <a:pt x="63" y="75"/>
                  </a:cubicBezTo>
                  <a:cubicBezTo>
                    <a:pt x="63" y="74"/>
                    <a:pt x="65" y="75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5" y="69"/>
                    <a:pt x="64" y="67"/>
                    <a:pt x="62" y="66"/>
                  </a:cubicBezTo>
                </a:path>
              </a:pathLst>
            </a:custGeom>
            <a:solidFill>
              <a:srgbClr val="CAAB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6" name="Freeform 162">
              <a:extLst>
                <a:ext uri="{FF2B5EF4-FFF2-40B4-BE49-F238E27FC236}">
                  <a16:creationId xmlns:a16="http://schemas.microsoft.com/office/drawing/2014/main" id="{BFBD6C6C-B96A-4929-A089-954A483856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5" y="1862"/>
              <a:ext cx="198" cy="225"/>
            </a:xfrm>
            <a:custGeom>
              <a:avLst/>
              <a:gdLst>
                <a:gd name="T0" fmla="*/ 51 w 66"/>
                <a:gd name="T1" fmla="*/ 0 h 75"/>
                <a:gd name="T2" fmla="*/ 0 w 66"/>
                <a:gd name="T3" fmla="*/ 126 h 75"/>
                <a:gd name="T4" fmla="*/ 18 w 66"/>
                <a:gd name="T5" fmla="*/ 138 h 75"/>
                <a:gd name="T6" fmla="*/ 90 w 66"/>
                <a:gd name="T7" fmla="*/ 180 h 75"/>
                <a:gd name="T8" fmla="*/ 129 w 66"/>
                <a:gd name="T9" fmla="*/ 195 h 75"/>
                <a:gd name="T10" fmla="*/ 129 w 66"/>
                <a:gd name="T11" fmla="*/ 195 h 75"/>
                <a:gd name="T12" fmla="*/ 183 w 66"/>
                <a:gd name="T13" fmla="*/ 222 h 75"/>
                <a:gd name="T14" fmla="*/ 186 w 66"/>
                <a:gd name="T15" fmla="*/ 225 h 75"/>
                <a:gd name="T16" fmla="*/ 189 w 66"/>
                <a:gd name="T17" fmla="*/ 225 h 75"/>
                <a:gd name="T18" fmla="*/ 198 w 66"/>
                <a:gd name="T19" fmla="*/ 216 h 75"/>
                <a:gd name="T20" fmla="*/ 198 w 66"/>
                <a:gd name="T21" fmla="*/ 216 h 75"/>
                <a:gd name="T22" fmla="*/ 198 w 66"/>
                <a:gd name="T23" fmla="*/ 213 h 75"/>
                <a:gd name="T24" fmla="*/ 186 w 66"/>
                <a:gd name="T25" fmla="*/ 198 h 75"/>
                <a:gd name="T26" fmla="*/ 174 w 66"/>
                <a:gd name="T27" fmla="*/ 195 h 75"/>
                <a:gd name="T28" fmla="*/ 159 w 66"/>
                <a:gd name="T29" fmla="*/ 162 h 75"/>
                <a:gd name="T30" fmla="*/ 126 w 66"/>
                <a:gd name="T31" fmla="*/ 126 h 75"/>
                <a:gd name="T32" fmla="*/ 75 w 66"/>
                <a:gd name="T33" fmla="*/ 48 h 75"/>
                <a:gd name="T34" fmla="*/ 60 w 66"/>
                <a:gd name="T35" fmla="*/ 12 h 75"/>
                <a:gd name="T36" fmla="*/ 51 w 66"/>
                <a:gd name="T37" fmla="*/ 0 h 7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6"/>
                <a:gd name="T58" fmla="*/ 0 h 75"/>
                <a:gd name="T59" fmla="*/ 66 w 66"/>
                <a:gd name="T60" fmla="*/ 75 h 7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6" h="75">
                  <a:moveTo>
                    <a:pt x="17" y="0"/>
                  </a:moveTo>
                  <a:cubicBezTo>
                    <a:pt x="8" y="14"/>
                    <a:pt x="2" y="28"/>
                    <a:pt x="0" y="42"/>
                  </a:cubicBezTo>
                  <a:cubicBezTo>
                    <a:pt x="2" y="44"/>
                    <a:pt x="4" y="45"/>
                    <a:pt x="6" y="46"/>
                  </a:cubicBezTo>
                  <a:cubicBezTo>
                    <a:pt x="13" y="52"/>
                    <a:pt x="22" y="56"/>
                    <a:pt x="30" y="60"/>
                  </a:cubicBezTo>
                  <a:cubicBezTo>
                    <a:pt x="34" y="62"/>
                    <a:pt x="39" y="64"/>
                    <a:pt x="43" y="65"/>
                  </a:cubicBezTo>
                  <a:cubicBezTo>
                    <a:pt x="43" y="65"/>
                    <a:pt x="43" y="65"/>
                    <a:pt x="43" y="65"/>
                  </a:cubicBezTo>
                  <a:cubicBezTo>
                    <a:pt x="43" y="65"/>
                    <a:pt x="55" y="74"/>
                    <a:pt x="61" y="74"/>
                  </a:cubicBezTo>
                  <a:cubicBezTo>
                    <a:pt x="61" y="74"/>
                    <a:pt x="62" y="75"/>
                    <a:pt x="62" y="75"/>
                  </a:cubicBezTo>
                  <a:cubicBezTo>
                    <a:pt x="63" y="75"/>
                    <a:pt x="63" y="75"/>
                    <a:pt x="63" y="75"/>
                  </a:cubicBezTo>
                  <a:cubicBezTo>
                    <a:pt x="63" y="74"/>
                    <a:pt x="65" y="75"/>
                    <a:pt x="66" y="72"/>
                  </a:cubicBezTo>
                  <a:cubicBezTo>
                    <a:pt x="66" y="72"/>
                    <a:pt x="66" y="72"/>
                    <a:pt x="66" y="72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5" y="69"/>
                    <a:pt x="64" y="67"/>
                    <a:pt x="62" y="66"/>
                  </a:cubicBezTo>
                  <a:cubicBezTo>
                    <a:pt x="60" y="65"/>
                    <a:pt x="59" y="65"/>
                    <a:pt x="58" y="65"/>
                  </a:cubicBezTo>
                  <a:cubicBezTo>
                    <a:pt x="56" y="63"/>
                    <a:pt x="55" y="56"/>
                    <a:pt x="53" y="54"/>
                  </a:cubicBezTo>
                  <a:cubicBezTo>
                    <a:pt x="49" y="50"/>
                    <a:pt x="45" y="46"/>
                    <a:pt x="42" y="42"/>
                  </a:cubicBezTo>
                  <a:cubicBezTo>
                    <a:pt x="35" y="34"/>
                    <a:pt x="29" y="25"/>
                    <a:pt x="25" y="16"/>
                  </a:cubicBezTo>
                  <a:cubicBezTo>
                    <a:pt x="23" y="12"/>
                    <a:pt x="22" y="8"/>
                    <a:pt x="20" y="4"/>
                  </a:cubicBezTo>
                  <a:cubicBezTo>
                    <a:pt x="19" y="3"/>
                    <a:pt x="18" y="1"/>
                    <a:pt x="17" y="0"/>
                  </a:cubicBezTo>
                </a:path>
              </a:pathLst>
            </a:custGeom>
            <a:solidFill>
              <a:srgbClr val="71564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7" name="Freeform 163">
              <a:extLst>
                <a:ext uri="{FF2B5EF4-FFF2-40B4-BE49-F238E27FC236}">
                  <a16:creationId xmlns:a16="http://schemas.microsoft.com/office/drawing/2014/main" id="{4518CA14-C7D7-4869-8557-09FFDEFA65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1" y="2003"/>
              <a:ext cx="135" cy="117"/>
            </a:xfrm>
            <a:custGeom>
              <a:avLst/>
              <a:gdLst>
                <a:gd name="T0" fmla="*/ 87 w 45"/>
                <a:gd name="T1" fmla="*/ 72 h 39"/>
                <a:gd name="T2" fmla="*/ 114 w 45"/>
                <a:gd name="T3" fmla="*/ 51 h 39"/>
                <a:gd name="T4" fmla="*/ 120 w 45"/>
                <a:gd name="T5" fmla="*/ 42 h 39"/>
                <a:gd name="T6" fmla="*/ 132 w 45"/>
                <a:gd name="T7" fmla="*/ 33 h 39"/>
                <a:gd name="T8" fmla="*/ 123 w 45"/>
                <a:gd name="T9" fmla="*/ 12 h 39"/>
                <a:gd name="T10" fmla="*/ 102 w 45"/>
                <a:gd name="T11" fmla="*/ 6 h 39"/>
                <a:gd name="T12" fmla="*/ 81 w 45"/>
                <a:gd name="T13" fmla="*/ 9 h 39"/>
                <a:gd name="T14" fmla="*/ 57 w 45"/>
                <a:gd name="T15" fmla="*/ 9 h 39"/>
                <a:gd name="T16" fmla="*/ 27 w 45"/>
                <a:gd name="T17" fmla="*/ 18 h 39"/>
                <a:gd name="T18" fmla="*/ 18 w 45"/>
                <a:gd name="T19" fmla="*/ 36 h 39"/>
                <a:gd name="T20" fmla="*/ 39 w 45"/>
                <a:gd name="T21" fmla="*/ 39 h 39"/>
                <a:gd name="T22" fmla="*/ 6 w 45"/>
                <a:gd name="T23" fmla="*/ 60 h 39"/>
                <a:gd name="T24" fmla="*/ 15 w 45"/>
                <a:gd name="T25" fmla="*/ 93 h 39"/>
                <a:gd name="T26" fmla="*/ 87 w 45"/>
                <a:gd name="T27" fmla="*/ 72 h 3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5"/>
                <a:gd name="T43" fmla="*/ 0 h 39"/>
                <a:gd name="T44" fmla="*/ 45 w 45"/>
                <a:gd name="T45" fmla="*/ 39 h 3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5" h="39">
                  <a:moveTo>
                    <a:pt x="29" y="24"/>
                  </a:moveTo>
                  <a:cubicBezTo>
                    <a:pt x="31" y="21"/>
                    <a:pt x="35" y="20"/>
                    <a:pt x="38" y="17"/>
                  </a:cubicBezTo>
                  <a:cubicBezTo>
                    <a:pt x="39" y="15"/>
                    <a:pt x="39" y="15"/>
                    <a:pt x="40" y="14"/>
                  </a:cubicBezTo>
                  <a:cubicBezTo>
                    <a:pt x="41" y="13"/>
                    <a:pt x="43" y="12"/>
                    <a:pt x="44" y="11"/>
                  </a:cubicBezTo>
                  <a:cubicBezTo>
                    <a:pt x="45" y="8"/>
                    <a:pt x="42" y="5"/>
                    <a:pt x="41" y="4"/>
                  </a:cubicBezTo>
                  <a:cubicBezTo>
                    <a:pt x="38" y="0"/>
                    <a:pt x="38" y="1"/>
                    <a:pt x="34" y="2"/>
                  </a:cubicBezTo>
                  <a:cubicBezTo>
                    <a:pt x="32" y="3"/>
                    <a:pt x="29" y="3"/>
                    <a:pt x="27" y="3"/>
                  </a:cubicBezTo>
                  <a:cubicBezTo>
                    <a:pt x="25" y="3"/>
                    <a:pt x="22" y="3"/>
                    <a:pt x="19" y="3"/>
                  </a:cubicBezTo>
                  <a:cubicBezTo>
                    <a:pt x="16" y="3"/>
                    <a:pt x="12" y="5"/>
                    <a:pt x="9" y="6"/>
                  </a:cubicBezTo>
                  <a:cubicBezTo>
                    <a:pt x="7" y="7"/>
                    <a:pt x="5" y="9"/>
                    <a:pt x="6" y="12"/>
                  </a:cubicBezTo>
                  <a:cubicBezTo>
                    <a:pt x="8" y="14"/>
                    <a:pt x="11" y="13"/>
                    <a:pt x="13" y="13"/>
                  </a:cubicBezTo>
                  <a:cubicBezTo>
                    <a:pt x="9" y="15"/>
                    <a:pt x="4" y="16"/>
                    <a:pt x="2" y="20"/>
                  </a:cubicBezTo>
                  <a:cubicBezTo>
                    <a:pt x="0" y="24"/>
                    <a:pt x="2" y="29"/>
                    <a:pt x="5" y="31"/>
                  </a:cubicBezTo>
                  <a:cubicBezTo>
                    <a:pt x="13" y="39"/>
                    <a:pt x="23" y="28"/>
                    <a:pt x="29" y="24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8" name="Freeform 164">
              <a:extLst>
                <a:ext uri="{FF2B5EF4-FFF2-40B4-BE49-F238E27FC236}">
                  <a16:creationId xmlns:a16="http://schemas.microsoft.com/office/drawing/2014/main" id="{6BEB72DA-D815-4C39-9086-F0C7504B85C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1" y="1979"/>
              <a:ext cx="84" cy="96"/>
            </a:xfrm>
            <a:custGeom>
              <a:avLst/>
              <a:gdLst>
                <a:gd name="T0" fmla="*/ 18 w 28"/>
                <a:gd name="T1" fmla="*/ 48 h 32"/>
                <a:gd name="T2" fmla="*/ 9 w 28"/>
                <a:gd name="T3" fmla="*/ 33 h 32"/>
                <a:gd name="T4" fmla="*/ 42 w 28"/>
                <a:gd name="T5" fmla="*/ 6 h 32"/>
                <a:gd name="T6" fmla="*/ 66 w 28"/>
                <a:gd name="T7" fmla="*/ 36 h 32"/>
                <a:gd name="T8" fmla="*/ 75 w 28"/>
                <a:gd name="T9" fmla="*/ 84 h 32"/>
                <a:gd name="T10" fmla="*/ 39 w 28"/>
                <a:gd name="T11" fmla="*/ 87 h 32"/>
                <a:gd name="T12" fmla="*/ 18 w 28"/>
                <a:gd name="T13" fmla="*/ 48 h 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8"/>
                <a:gd name="T22" fmla="*/ 0 h 32"/>
                <a:gd name="T23" fmla="*/ 28 w 28"/>
                <a:gd name="T24" fmla="*/ 32 h 3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8" h="32">
                  <a:moveTo>
                    <a:pt x="6" y="16"/>
                  </a:moveTo>
                  <a:cubicBezTo>
                    <a:pt x="5" y="15"/>
                    <a:pt x="4" y="13"/>
                    <a:pt x="3" y="11"/>
                  </a:cubicBezTo>
                  <a:cubicBezTo>
                    <a:pt x="0" y="4"/>
                    <a:pt x="7" y="0"/>
                    <a:pt x="14" y="2"/>
                  </a:cubicBezTo>
                  <a:cubicBezTo>
                    <a:pt x="18" y="4"/>
                    <a:pt x="21" y="7"/>
                    <a:pt x="22" y="12"/>
                  </a:cubicBezTo>
                  <a:cubicBezTo>
                    <a:pt x="23" y="16"/>
                    <a:pt x="28" y="25"/>
                    <a:pt x="25" y="28"/>
                  </a:cubicBezTo>
                  <a:cubicBezTo>
                    <a:pt x="22" y="30"/>
                    <a:pt x="16" y="32"/>
                    <a:pt x="13" y="29"/>
                  </a:cubicBezTo>
                  <a:cubicBezTo>
                    <a:pt x="10" y="25"/>
                    <a:pt x="7" y="20"/>
                    <a:pt x="6" y="16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9" name="Freeform 165">
              <a:extLst>
                <a:ext uri="{FF2B5EF4-FFF2-40B4-BE49-F238E27FC236}">
                  <a16:creationId xmlns:a16="http://schemas.microsoft.com/office/drawing/2014/main" id="{DF2E8E4B-86A4-4DFA-8DC8-2B83094D0D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0" y="1946"/>
              <a:ext cx="191" cy="237"/>
            </a:xfrm>
            <a:custGeom>
              <a:avLst/>
              <a:gdLst>
                <a:gd name="T0" fmla="*/ 185 w 64"/>
                <a:gd name="T1" fmla="*/ 126 h 79"/>
                <a:gd name="T2" fmla="*/ 191 w 64"/>
                <a:gd name="T3" fmla="*/ 84 h 79"/>
                <a:gd name="T4" fmla="*/ 173 w 64"/>
                <a:gd name="T5" fmla="*/ 90 h 79"/>
                <a:gd name="T6" fmla="*/ 104 w 64"/>
                <a:gd name="T7" fmla="*/ 93 h 79"/>
                <a:gd name="T8" fmla="*/ 72 w 64"/>
                <a:gd name="T9" fmla="*/ 54 h 79"/>
                <a:gd name="T10" fmla="*/ 39 w 64"/>
                <a:gd name="T11" fmla="*/ 6 h 79"/>
                <a:gd name="T12" fmla="*/ 12 w 64"/>
                <a:gd name="T13" fmla="*/ 99 h 79"/>
                <a:gd name="T14" fmla="*/ 33 w 64"/>
                <a:gd name="T15" fmla="*/ 126 h 79"/>
                <a:gd name="T16" fmla="*/ 24 w 64"/>
                <a:gd name="T17" fmla="*/ 138 h 79"/>
                <a:gd name="T18" fmla="*/ 27 w 64"/>
                <a:gd name="T19" fmla="*/ 171 h 79"/>
                <a:gd name="T20" fmla="*/ 128 w 64"/>
                <a:gd name="T21" fmla="*/ 183 h 79"/>
                <a:gd name="T22" fmla="*/ 188 w 64"/>
                <a:gd name="T23" fmla="*/ 180 h 79"/>
                <a:gd name="T24" fmla="*/ 185 w 64"/>
                <a:gd name="T25" fmla="*/ 126 h 7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4"/>
                <a:gd name="T40" fmla="*/ 0 h 79"/>
                <a:gd name="T41" fmla="*/ 64 w 64"/>
                <a:gd name="T42" fmla="*/ 79 h 7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4" h="79">
                  <a:moveTo>
                    <a:pt x="62" y="42"/>
                  </a:moveTo>
                  <a:cubicBezTo>
                    <a:pt x="62" y="37"/>
                    <a:pt x="63" y="32"/>
                    <a:pt x="64" y="28"/>
                  </a:cubicBezTo>
                  <a:cubicBezTo>
                    <a:pt x="61" y="29"/>
                    <a:pt x="58" y="30"/>
                    <a:pt x="58" y="30"/>
                  </a:cubicBezTo>
                  <a:cubicBezTo>
                    <a:pt x="49" y="33"/>
                    <a:pt x="44" y="35"/>
                    <a:pt x="35" y="31"/>
                  </a:cubicBezTo>
                  <a:cubicBezTo>
                    <a:pt x="27" y="27"/>
                    <a:pt x="26" y="26"/>
                    <a:pt x="24" y="18"/>
                  </a:cubicBezTo>
                  <a:cubicBezTo>
                    <a:pt x="23" y="13"/>
                    <a:pt x="20" y="4"/>
                    <a:pt x="13" y="2"/>
                  </a:cubicBezTo>
                  <a:cubicBezTo>
                    <a:pt x="0" y="0"/>
                    <a:pt x="2" y="27"/>
                    <a:pt x="4" y="33"/>
                  </a:cubicBezTo>
                  <a:cubicBezTo>
                    <a:pt x="5" y="38"/>
                    <a:pt x="11" y="35"/>
                    <a:pt x="11" y="42"/>
                  </a:cubicBezTo>
                  <a:cubicBezTo>
                    <a:pt x="11" y="45"/>
                    <a:pt x="9" y="44"/>
                    <a:pt x="8" y="46"/>
                  </a:cubicBezTo>
                  <a:cubicBezTo>
                    <a:pt x="6" y="48"/>
                    <a:pt x="8" y="54"/>
                    <a:pt x="9" y="57"/>
                  </a:cubicBezTo>
                  <a:cubicBezTo>
                    <a:pt x="17" y="79"/>
                    <a:pt x="29" y="60"/>
                    <a:pt x="43" y="61"/>
                  </a:cubicBezTo>
                  <a:cubicBezTo>
                    <a:pt x="50" y="61"/>
                    <a:pt x="56" y="61"/>
                    <a:pt x="63" y="60"/>
                  </a:cubicBezTo>
                  <a:cubicBezTo>
                    <a:pt x="62" y="54"/>
                    <a:pt x="62" y="48"/>
                    <a:pt x="62" y="42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0" name="Freeform 166">
              <a:extLst>
                <a:ext uri="{FF2B5EF4-FFF2-40B4-BE49-F238E27FC236}">
                  <a16:creationId xmlns:a16="http://schemas.microsoft.com/office/drawing/2014/main" id="{4E5EC623-B633-4292-BE98-E9D576964E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0" y="1985"/>
              <a:ext cx="120" cy="174"/>
            </a:xfrm>
            <a:custGeom>
              <a:avLst/>
              <a:gdLst>
                <a:gd name="T0" fmla="*/ 15 w 40"/>
                <a:gd name="T1" fmla="*/ 81 h 58"/>
                <a:gd name="T2" fmla="*/ 9 w 40"/>
                <a:gd name="T3" fmla="*/ 54 h 58"/>
                <a:gd name="T4" fmla="*/ 72 w 40"/>
                <a:gd name="T5" fmla="*/ 18 h 58"/>
                <a:gd name="T6" fmla="*/ 105 w 40"/>
                <a:gd name="T7" fmla="*/ 78 h 58"/>
                <a:gd name="T8" fmla="*/ 99 w 40"/>
                <a:gd name="T9" fmla="*/ 165 h 58"/>
                <a:gd name="T10" fmla="*/ 39 w 40"/>
                <a:gd name="T11" fmla="*/ 156 h 58"/>
                <a:gd name="T12" fmla="*/ 15 w 40"/>
                <a:gd name="T13" fmla="*/ 81 h 5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0"/>
                <a:gd name="T22" fmla="*/ 0 h 58"/>
                <a:gd name="T23" fmla="*/ 40 w 40"/>
                <a:gd name="T24" fmla="*/ 58 h 5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0" h="58">
                  <a:moveTo>
                    <a:pt x="5" y="27"/>
                  </a:moveTo>
                  <a:cubicBezTo>
                    <a:pt x="4" y="24"/>
                    <a:pt x="3" y="21"/>
                    <a:pt x="3" y="18"/>
                  </a:cubicBezTo>
                  <a:cubicBezTo>
                    <a:pt x="0" y="4"/>
                    <a:pt x="14" y="0"/>
                    <a:pt x="24" y="6"/>
                  </a:cubicBezTo>
                  <a:cubicBezTo>
                    <a:pt x="32" y="11"/>
                    <a:pt x="35" y="17"/>
                    <a:pt x="35" y="26"/>
                  </a:cubicBezTo>
                  <a:cubicBezTo>
                    <a:pt x="36" y="34"/>
                    <a:pt x="40" y="50"/>
                    <a:pt x="33" y="55"/>
                  </a:cubicBezTo>
                  <a:cubicBezTo>
                    <a:pt x="28" y="58"/>
                    <a:pt x="16" y="58"/>
                    <a:pt x="13" y="52"/>
                  </a:cubicBezTo>
                  <a:cubicBezTo>
                    <a:pt x="9" y="45"/>
                    <a:pt x="6" y="35"/>
                    <a:pt x="5" y="27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1" name="Freeform 167">
              <a:extLst>
                <a:ext uri="{FF2B5EF4-FFF2-40B4-BE49-F238E27FC236}">
                  <a16:creationId xmlns:a16="http://schemas.microsoft.com/office/drawing/2014/main" id="{C32A0A30-5199-427B-8439-7820750866D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1" y="1979"/>
              <a:ext cx="197" cy="234"/>
            </a:xfrm>
            <a:custGeom>
              <a:avLst/>
              <a:gdLst>
                <a:gd name="T0" fmla="*/ 158 w 66"/>
                <a:gd name="T1" fmla="*/ 3 h 78"/>
                <a:gd name="T2" fmla="*/ 119 w 66"/>
                <a:gd name="T3" fmla="*/ 48 h 78"/>
                <a:gd name="T4" fmla="*/ 84 w 66"/>
                <a:gd name="T5" fmla="*/ 84 h 78"/>
                <a:gd name="T6" fmla="*/ 15 w 66"/>
                <a:gd name="T7" fmla="*/ 75 h 78"/>
                <a:gd name="T8" fmla="*/ 0 w 66"/>
                <a:gd name="T9" fmla="*/ 69 h 78"/>
                <a:gd name="T10" fmla="*/ 6 w 66"/>
                <a:gd name="T11" fmla="*/ 132 h 78"/>
                <a:gd name="T12" fmla="*/ 3 w 66"/>
                <a:gd name="T13" fmla="*/ 168 h 78"/>
                <a:gd name="T14" fmla="*/ 51 w 66"/>
                <a:gd name="T15" fmla="*/ 174 h 78"/>
                <a:gd name="T16" fmla="*/ 155 w 66"/>
                <a:gd name="T17" fmla="*/ 171 h 78"/>
                <a:gd name="T18" fmla="*/ 161 w 66"/>
                <a:gd name="T19" fmla="*/ 138 h 78"/>
                <a:gd name="T20" fmla="*/ 152 w 66"/>
                <a:gd name="T21" fmla="*/ 123 h 78"/>
                <a:gd name="T22" fmla="*/ 179 w 66"/>
                <a:gd name="T23" fmla="*/ 99 h 78"/>
                <a:gd name="T24" fmla="*/ 158 w 66"/>
                <a:gd name="T25" fmla="*/ 3 h 7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6"/>
                <a:gd name="T40" fmla="*/ 0 h 78"/>
                <a:gd name="T41" fmla="*/ 66 w 66"/>
                <a:gd name="T42" fmla="*/ 78 h 7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6" h="78">
                  <a:moveTo>
                    <a:pt x="53" y="1"/>
                  </a:moveTo>
                  <a:cubicBezTo>
                    <a:pt x="46" y="2"/>
                    <a:pt x="42" y="11"/>
                    <a:pt x="40" y="16"/>
                  </a:cubicBezTo>
                  <a:cubicBezTo>
                    <a:pt x="37" y="24"/>
                    <a:pt x="37" y="25"/>
                    <a:pt x="28" y="28"/>
                  </a:cubicBezTo>
                  <a:cubicBezTo>
                    <a:pt x="18" y="31"/>
                    <a:pt x="13" y="29"/>
                    <a:pt x="5" y="25"/>
                  </a:cubicBezTo>
                  <a:cubicBezTo>
                    <a:pt x="5" y="25"/>
                    <a:pt x="3" y="24"/>
                    <a:pt x="0" y="23"/>
                  </a:cubicBezTo>
                  <a:cubicBezTo>
                    <a:pt x="2" y="29"/>
                    <a:pt x="2" y="37"/>
                    <a:pt x="2" y="44"/>
                  </a:cubicBezTo>
                  <a:cubicBezTo>
                    <a:pt x="2" y="48"/>
                    <a:pt x="1" y="52"/>
                    <a:pt x="1" y="56"/>
                  </a:cubicBezTo>
                  <a:cubicBezTo>
                    <a:pt x="6" y="57"/>
                    <a:pt x="11" y="57"/>
                    <a:pt x="17" y="58"/>
                  </a:cubicBezTo>
                  <a:cubicBezTo>
                    <a:pt x="31" y="58"/>
                    <a:pt x="42" y="78"/>
                    <a:pt x="52" y="57"/>
                  </a:cubicBezTo>
                  <a:cubicBezTo>
                    <a:pt x="53" y="55"/>
                    <a:pt x="56" y="48"/>
                    <a:pt x="54" y="46"/>
                  </a:cubicBezTo>
                  <a:cubicBezTo>
                    <a:pt x="53" y="44"/>
                    <a:pt x="51" y="45"/>
                    <a:pt x="51" y="41"/>
                  </a:cubicBezTo>
                  <a:cubicBezTo>
                    <a:pt x="53" y="35"/>
                    <a:pt x="58" y="39"/>
                    <a:pt x="60" y="33"/>
                  </a:cubicBezTo>
                  <a:cubicBezTo>
                    <a:pt x="62" y="27"/>
                    <a:pt x="66" y="0"/>
                    <a:pt x="53" y="1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2" name="Freeform 168">
              <a:extLst>
                <a:ext uri="{FF2B5EF4-FFF2-40B4-BE49-F238E27FC236}">
                  <a16:creationId xmlns:a16="http://schemas.microsoft.com/office/drawing/2014/main" id="{727E1E2B-3D1D-4217-852D-43C931B10D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7" y="2003"/>
              <a:ext cx="137" cy="177"/>
            </a:xfrm>
            <a:custGeom>
              <a:avLst/>
              <a:gdLst>
                <a:gd name="T0" fmla="*/ 113 w 46"/>
                <a:gd name="T1" fmla="*/ 87 h 59"/>
                <a:gd name="T2" fmla="*/ 122 w 46"/>
                <a:gd name="T3" fmla="*/ 60 h 59"/>
                <a:gd name="T4" fmla="*/ 63 w 46"/>
                <a:gd name="T5" fmla="*/ 15 h 59"/>
                <a:gd name="T6" fmla="*/ 21 w 46"/>
                <a:gd name="T7" fmla="*/ 75 h 59"/>
                <a:gd name="T8" fmla="*/ 21 w 46"/>
                <a:gd name="T9" fmla="*/ 162 h 59"/>
                <a:gd name="T10" fmla="*/ 83 w 46"/>
                <a:gd name="T11" fmla="*/ 159 h 59"/>
                <a:gd name="T12" fmla="*/ 113 w 46"/>
                <a:gd name="T13" fmla="*/ 87 h 5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6"/>
                <a:gd name="T22" fmla="*/ 0 h 59"/>
                <a:gd name="T23" fmla="*/ 46 w 46"/>
                <a:gd name="T24" fmla="*/ 59 h 5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6" h="59">
                  <a:moveTo>
                    <a:pt x="38" y="29"/>
                  </a:moveTo>
                  <a:cubicBezTo>
                    <a:pt x="39" y="26"/>
                    <a:pt x="40" y="23"/>
                    <a:pt x="41" y="20"/>
                  </a:cubicBezTo>
                  <a:cubicBezTo>
                    <a:pt x="46" y="6"/>
                    <a:pt x="31" y="0"/>
                    <a:pt x="21" y="5"/>
                  </a:cubicBezTo>
                  <a:cubicBezTo>
                    <a:pt x="12" y="10"/>
                    <a:pt x="9" y="16"/>
                    <a:pt x="7" y="25"/>
                  </a:cubicBezTo>
                  <a:cubicBezTo>
                    <a:pt x="6" y="33"/>
                    <a:pt x="0" y="49"/>
                    <a:pt x="7" y="54"/>
                  </a:cubicBezTo>
                  <a:cubicBezTo>
                    <a:pt x="11" y="58"/>
                    <a:pt x="24" y="59"/>
                    <a:pt x="28" y="53"/>
                  </a:cubicBezTo>
                  <a:cubicBezTo>
                    <a:pt x="33" y="46"/>
                    <a:pt x="36" y="37"/>
                    <a:pt x="38" y="29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213" name="Picture 169">
              <a:extLst>
                <a:ext uri="{FF2B5EF4-FFF2-40B4-BE49-F238E27FC236}">
                  <a16:creationId xmlns:a16="http://schemas.microsoft.com/office/drawing/2014/main" id="{1DA37045-C6C1-4547-BE88-752E0750FF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3668" y="1769"/>
              <a:ext cx="430" cy="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4" name="Freeform 170">
              <a:extLst>
                <a:ext uri="{FF2B5EF4-FFF2-40B4-BE49-F238E27FC236}">
                  <a16:creationId xmlns:a16="http://schemas.microsoft.com/office/drawing/2014/main" id="{C097EADE-4F5F-48AA-B680-3ACC5F0539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2" y="733"/>
              <a:ext cx="582" cy="640"/>
            </a:xfrm>
            <a:custGeom>
              <a:avLst/>
              <a:gdLst>
                <a:gd name="T0" fmla="*/ 519 w 195"/>
                <a:gd name="T1" fmla="*/ 490 h 213"/>
                <a:gd name="T2" fmla="*/ 516 w 195"/>
                <a:gd name="T3" fmla="*/ 631 h 213"/>
                <a:gd name="T4" fmla="*/ 484 w 195"/>
                <a:gd name="T5" fmla="*/ 601 h 213"/>
                <a:gd name="T6" fmla="*/ 454 w 195"/>
                <a:gd name="T7" fmla="*/ 508 h 213"/>
                <a:gd name="T8" fmla="*/ 424 w 195"/>
                <a:gd name="T9" fmla="*/ 460 h 213"/>
                <a:gd name="T10" fmla="*/ 209 w 195"/>
                <a:gd name="T11" fmla="*/ 340 h 213"/>
                <a:gd name="T12" fmla="*/ 45 w 195"/>
                <a:gd name="T13" fmla="*/ 252 h 213"/>
                <a:gd name="T14" fmla="*/ 113 w 195"/>
                <a:gd name="T15" fmla="*/ 3 h 213"/>
                <a:gd name="T16" fmla="*/ 128 w 195"/>
                <a:gd name="T17" fmla="*/ 72 h 213"/>
                <a:gd name="T18" fmla="*/ 140 w 195"/>
                <a:gd name="T19" fmla="*/ 201 h 213"/>
                <a:gd name="T20" fmla="*/ 212 w 195"/>
                <a:gd name="T21" fmla="*/ 219 h 213"/>
                <a:gd name="T22" fmla="*/ 263 w 195"/>
                <a:gd name="T23" fmla="*/ 114 h 213"/>
                <a:gd name="T24" fmla="*/ 292 w 195"/>
                <a:gd name="T25" fmla="*/ 168 h 213"/>
                <a:gd name="T26" fmla="*/ 284 w 195"/>
                <a:gd name="T27" fmla="*/ 267 h 213"/>
                <a:gd name="T28" fmla="*/ 367 w 195"/>
                <a:gd name="T29" fmla="*/ 306 h 213"/>
                <a:gd name="T30" fmla="*/ 442 w 195"/>
                <a:gd name="T31" fmla="*/ 144 h 213"/>
                <a:gd name="T32" fmla="*/ 484 w 195"/>
                <a:gd name="T33" fmla="*/ 201 h 213"/>
                <a:gd name="T34" fmla="*/ 451 w 195"/>
                <a:gd name="T35" fmla="*/ 294 h 213"/>
                <a:gd name="T36" fmla="*/ 537 w 195"/>
                <a:gd name="T37" fmla="*/ 439 h 213"/>
                <a:gd name="T38" fmla="*/ 519 w 195"/>
                <a:gd name="T39" fmla="*/ 490 h 21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95"/>
                <a:gd name="T61" fmla="*/ 0 h 213"/>
                <a:gd name="T62" fmla="*/ 195 w 195"/>
                <a:gd name="T63" fmla="*/ 213 h 21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95" h="213">
                  <a:moveTo>
                    <a:pt x="174" y="163"/>
                  </a:moveTo>
                  <a:cubicBezTo>
                    <a:pt x="169" y="176"/>
                    <a:pt x="195" y="199"/>
                    <a:pt x="173" y="210"/>
                  </a:cubicBezTo>
                  <a:cubicBezTo>
                    <a:pt x="164" y="213"/>
                    <a:pt x="164" y="207"/>
                    <a:pt x="162" y="200"/>
                  </a:cubicBezTo>
                  <a:cubicBezTo>
                    <a:pt x="160" y="189"/>
                    <a:pt x="156" y="179"/>
                    <a:pt x="152" y="169"/>
                  </a:cubicBezTo>
                  <a:cubicBezTo>
                    <a:pt x="149" y="163"/>
                    <a:pt x="145" y="158"/>
                    <a:pt x="142" y="153"/>
                  </a:cubicBezTo>
                  <a:cubicBezTo>
                    <a:pt x="125" y="126"/>
                    <a:pt x="99" y="119"/>
                    <a:pt x="70" y="113"/>
                  </a:cubicBezTo>
                  <a:cubicBezTo>
                    <a:pt x="47" y="107"/>
                    <a:pt x="31" y="105"/>
                    <a:pt x="15" y="84"/>
                  </a:cubicBezTo>
                  <a:cubicBezTo>
                    <a:pt x="0" y="64"/>
                    <a:pt x="4" y="6"/>
                    <a:pt x="38" y="1"/>
                  </a:cubicBezTo>
                  <a:cubicBezTo>
                    <a:pt x="51" y="0"/>
                    <a:pt x="45" y="15"/>
                    <a:pt x="43" y="24"/>
                  </a:cubicBezTo>
                  <a:cubicBezTo>
                    <a:pt x="39" y="41"/>
                    <a:pt x="39" y="52"/>
                    <a:pt x="47" y="67"/>
                  </a:cubicBezTo>
                  <a:cubicBezTo>
                    <a:pt x="53" y="78"/>
                    <a:pt x="63" y="89"/>
                    <a:pt x="71" y="73"/>
                  </a:cubicBezTo>
                  <a:cubicBezTo>
                    <a:pt x="77" y="61"/>
                    <a:pt x="75" y="43"/>
                    <a:pt x="88" y="38"/>
                  </a:cubicBezTo>
                  <a:cubicBezTo>
                    <a:pt x="105" y="31"/>
                    <a:pt x="104" y="46"/>
                    <a:pt x="98" y="56"/>
                  </a:cubicBezTo>
                  <a:cubicBezTo>
                    <a:pt x="92" y="66"/>
                    <a:pt x="88" y="79"/>
                    <a:pt x="95" y="89"/>
                  </a:cubicBezTo>
                  <a:cubicBezTo>
                    <a:pt x="100" y="96"/>
                    <a:pt x="113" y="106"/>
                    <a:pt x="123" y="102"/>
                  </a:cubicBezTo>
                  <a:cubicBezTo>
                    <a:pt x="145" y="92"/>
                    <a:pt x="125" y="59"/>
                    <a:pt x="148" y="48"/>
                  </a:cubicBezTo>
                  <a:cubicBezTo>
                    <a:pt x="163" y="41"/>
                    <a:pt x="167" y="55"/>
                    <a:pt x="162" y="67"/>
                  </a:cubicBezTo>
                  <a:cubicBezTo>
                    <a:pt x="158" y="77"/>
                    <a:pt x="154" y="87"/>
                    <a:pt x="151" y="98"/>
                  </a:cubicBezTo>
                  <a:cubicBezTo>
                    <a:pt x="144" y="126"/>
                    <a:pt x="172" y="125"/>
                    <a:pt x="180" y="146"/>
                  </a:cubicBezTo>
                  <a:cubicBezTo>
                    <a:pt x="184" y="155"/>
                    <a:pt x="177" y="157"/>
                    <a:pt x="174" y="163"/>
                  </a:cubicBezTo>
                </a:path>
              </a:pathLst>
            </a:custGeom>
            <a:solidFill>
              <a:srgbClr val="26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5" name="Freeform 171">
              <a:extLst>
                <a:ext uri="{FF2B5EF4-FFF2-40B4-BE49-F238E27FC236}">
                  <a16:creationId xmlns:a16="http://schemas.microsoft.com/office/drawing/2014/main" id="{28C344D6-99AD-4AB6-9339-B2BEF86744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0" y="742"/>
              <a:ext cx="469" cy="435"/>
            </a:xfrm>
            <a:custGeom>
              <a:avLst/>
              <a:gdLst>
                <a:gd name="T0" fmla="*/ 102 w 157"/>
                <a:gd name="T1" fmla="*/ 0 h 145"/>
                <a:gd name="T2" fmla="*/ 96 w 157"/>
                <a:gd name="T3" fmla="*/ 0 h 145"/>
                <a:gd name="T4" fmla="*/ 24 w 157"/>
                <a:gd name="T5" fmla="*/ 63 h 145"/>
                <a:gd name="T6" fmla="*/ 33 w 157"/>
                <a:gd name="T7" fmla="*/ 243 h 145"/>
                <a:gd name="T8" fmla="*/ 170 w 157"/>
                <a:gd name="T9" fmla="*/ 318 h 145"/>
                <a:gd name="T10" fmla="*/ 194 w 157"/>
                <a:gd name="T11" fmla="*/ 324 h 145"/>
                <a:gd name="T12" fmla="*/ 403 w 157"/>
                <a:gd name="T13" fmla="*/ 435 h 145"/>
                <a:gd name="T14" fmla="*/ 457 w 157"/>
                <a:gd name="T15" fmla="*/ 369 h 145"/>
                <a:gd name="T16" fmla="*/ 430 w 157"/>
                <a:gd name="T17" fmla="*/ 285 h 145"/>
                <a:gd name="T18" fmla="*/ 463 w 157"/>
                <a:gd name="T19" fmla="*/ 189 h 145"/>
                <a:gd name="T20" fmla="*/ 463 w 157"/>
                <a:gd name="T21" fmla="*/ 144 h 145"/>
                <a:gd name="T22" fmla="*/ 448 w 157"/>
                <a:gd name="T23" fmla="*/ 135 h 145"/>
                <a:gd name="T24" fmla="*/ 445 w 157"/>
                <a:gd name="T25" fmla="*/ 135 h 145"/>
                <a:gd name="T26" fmla="*/ 424 w 157"/>
                <a:gd name="T27" fmla="*/ 141 h 145"/>
                <a:gd name="T28" fmla="*/ 391 w 157"/>
                <a:gd name="T29" fmla="*/ 219 h 145"/>
                <a:gd name="T30" fmla="*/ 350 w 157"/>
                <a:gd name="T31" fmla="*/ 303 h 145"/>
                <a:gd name="T32" fmla="*/ 335 w 157"/>
                <a:gd name="T33" fmla="*/ 306 h 145"/>
                <a:gd name="T34" fmla="*/ 332 w 157"/>
                <a:gd name="T35" fmla="*/ 306 h 145"/>
                <a:gd name="T36" fmla="*/ 260 w 157"/>
                <a:gd name="T37" fmla="*/ 261 h 145"/>
                <a:gd name="T38" fmla="*/ 272 w 157"/>
                <a:gd name="T39" fmla="*/ 156 h 145"/>
                <a:gd name="T40" fmla="*/ 281 w 157"/>
                <a:gd name="T41" fmla="*/ 111 h 145"/>
                <a:gd name="T42" fmla="*/ 269 w 157"/>
                <a:gd name="T43" fmla="*/ 105 h 145"/>
                <a:gd name="T44" fmla="*/ 266 w 157"/>
                <a:gd name="T45" fmla="*/ 105 h 145"/>
                <a:gd name="T46" fmla="*/ 248 w 157"/>
                <a:gd name="T47" fmla="*/ 108 h 145"/>
                <a:gd name="T48" fmla="*/ 212 w 157"/>
                <a:gd name="T49" fmla="*/ 171 h 145"/>
                <a:gd name="T50" fmla="*/ 200 w 157"/>
                <a:gd name="T51" fmla="*/ 210 h 145"/>
                <a:gd name="T52" fmla="*/ 167 w 157"/>
                <a:gd name="T53" fmla="*/ 240 h 145"/>
                <a:gd name="T54" fmla="*/ 164 w 157"/>
                <a:gd name="T55" fmla="*/ 240 h 145"/>
                <a:gd name="T56" fmla="*/ 119 w 157"/>
                <a:gd name="T57" fmla="*/ 195 h 145"/>
                <a:gd name="T58" fmla="*/ 105 w 157"/>
                <a:gd name="T59" fmla="*/ 63 h 145"/>
                <a:gd name="T60" fmla="*/ 108 w 157"/>
                <a:gd name="T61" fmla="*/ 51 h 145"/>
                <a:gd name="T62" fmla="*/ 114 w 157"/>
                <a:gd name="T63" fmla="*/ 3 h 145"/>
                <a:gd name="T64" fmla="*/ 105 w 157"/>
                <a:gd name="T65" fmla="*/ 0 h 145"/>
                <a:gd name="T66" fmla="*/ 102 w 157"/>
                <a:gd name="T67" fmla="*/ 0 h 1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57"/>
                <a:gd name="T103" fmla="*/ 0 h 145"/>
                <a:gd name="T104" fmla="*/ 157 w 157"/>
                <a:gd name="T105" fmla="*/ 145 h 1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57" h="145">
                  <a:moveTo>
                    <a:pt x="34" y="0"/>
                  </a:moveTo>
                  <a:cubicBezTo>
                    <a:pt x="34" y="0"/>
                    <a:pt x="33" y="0"/>
                    <a:pt x="32" y="0"/>
                  </a:cubicBezTo>
                  <a:cubicBezTo>
                    <a:pt x="19" y="2"/>
                    <a:pt x="11" y="13"/>
                    <a:pt x="8" y="21"/>
                  </a:cubicBezTo>
                  <a:cubicBezTo>
                    <a:pt x="0" y="40"/>
                    <a:pt x="1" y="68"/>
                    <a:pt x="11" y="81"/>
                  </a:cubicBezTo>
                  <a:cubicBezTo>
                    <a:pt x="24" y="99"/>
                    <a:pt x="37" y="102"/>
                    <a:pt x="57" y="106"/>
                  </a:cubicBezTo>
                  <a:cubicBezTo>
                    <a:pt x="60" y="107"/>
                    <a:pt x="62" y="107"/>
                    <a:pt x="65" y="108"/>
                  </a:cubicBezTo>
                  <a:cubicBezTo>
                    <a:pt x="92" y="114"/>
                    <a:pt x="118" y="121"/>
                    <a:pt x="135" y="145"/>
                  </a:cubicBezTo>
                  <a:cubicBezTo>
                    <a:pt x="139" y="137"/>
                    <a:pt x="145" y="130"/>
                    <a:pt x="153" y="123"/>
                  </a:cubicBezTo>
                  <a:cubicBezTo>
                    <a:pt x="145" y="117"/>
                    <a:pt x="140" y="110"/>
                    <a:pt x="144" y="95"/>
                  </a:cubicBezTo>
                  <a:cubicBezTo>
                    <a:pt x="147" y="83"/>
                    <a:pt x="151" y="72"/>
                    <a:pt x="155" y="63"/>
                  </a:cubicBezTo>
                  <a:cubicBezTo>
                    <a:pt x="157" y="57"/>
                    <a:pt x="157" y="51"/>
                    <a:pt x="155" y="48"/>
                  </a:cubicBezTo>
                  <a:cubicBezTo>
                    <a:pt x="154" y="46"/>
                    <a:pt x="152" y="45"/>
                    <a:pt x="150" y="45"/>
                  </a:cubicBezTo>
                  <a:cubicBezTo>
                    <a:pt x="150" y="45"/>
                    <a:pt x="149" y="45"/>
                    <a:pt x="149" y="45"/>
                  </a:cubicBezTo>
                  <a:cubicBezTo>
                    <a:pt x="147" y="45"/>
                    <a:pt x="145" y="46"/>
                    <a:pt x="142" y="47"/>
                  </a:cubicBezTo>
                  <a:cubicBezTo>
                    <a:pt x="132" y="52"/>
                    <a:pt x="131" y="62"/>
                    <a:pt x="131" y="73"/>
                  </a:cubicBezTo>
                  <a:cubicBezTo>
                    <a:pt x="130" y="84"/>
                    <a:pt x="129" y="95"/>
                    <a:pt x="117" y="101"/>
                  </a:cubicBezTo>
                  <a:cubicBezTo>
                    <a:pt x="116" y="101"/>
                    <a:pt x="114" y="102"/>
                    <a:pt x="112" y="102"/>
                  </a:cubicBezTo>
                  <a:cubicBezTo>
                    <a:pt x="111" y="102"/>
                    <a:pt x="111" y="102"/>
                    <a:pt x="111" y="102"/>
                  </a:cubicBezTo>
                  <a:cubicBezTo>
                    <a:pt x="102" y="101"/>
                    <a:pt x="92" y="94"/>
                    <a:pt x="87" y="87"/>
                  </a:cubicBezTo>
                  <a:cubicBezTo>
                    <a:pt x="79" y="75"/>
                    <a:pt x="86" y="60"/>
                    <a:pt x="91" y="52"/>
                  </a:cubicBezTo>
                  <a:cubicBezTo>
                    <a:pt x="94" y="47"/>
                    <a:pt x="95" y="40"/>
                    <a:pt x="94" y="37"/>
                  </a:cubicBezTo>
                  <a:cubicBezTo>
                    <a:pt x="93" y="35"/>
                    <a:pt x="92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88" y="35"/>
                    <a:pt x="85" y="35"/>
                    <a:pt x="83" y="36"/>
                  </a:cubicBezTo>
                  <a:cubicBezTo>
                    <a:pt x="75" y="40"/>
                    <a:pt x="73" y="48"/>
                    <a:pt x="71" y="57"/>
                  </a:cubicBezTo>
                  <a:cubicBezTo>
                    <a:pt x="70" y="62"/>
                    <a:pt x="69" y="66"/>
                    <a:pt x="67" y="70"/>
                  </a:cubicBezTo>
                  <a:cubicBezTo>
                    <a:pt x="64" y="77"/>
                    <a:pt x="60" y="80"/>
                    <a:pt x="56" y="80"/>
                  </a:cubicBezTo>
                  <a:cubicBezTo>
                    <a:pt x="56" y="80"/>
                    <a:pt x="56" y="80"/>
                    <a:pt x="55" y="80"/>
                  </a:cubicBezTo>
                  <a:cubicBezTo>
                    <a:pt x="50" y="79"/>
                    <a:pt x="45" y="74"/>
                    <a:pt x="40" y="65"/>
                  </a:cubicBezTo>
                  <a:cubicBezTo>
                    <a:pt x="31" y="49"/>
                    <a:pt x="31" y="37"/>
                    <a:pt x="35" y="21"/>
                  </a:cubicBezTo>
                  <a:cubicBezTo>
                    <a:pt x="35" y="20"/>
                    <a:pt x="36" y="18"/>
                    <a:pt x="36" y="17"/>
                  </a:cubicBezTo>
                  <a:cubicBezTo>
                    <a:pt x="38" y="11"/>
                    <a:pt x="40" y="4"/>
                    <a:pt x="38" y="1"/>
                  </a:cubicBezTo>
                  <a:cubicBezTo>
                    <a:pt x="37" y="1"/>
                    <a:pt x="36" y="0"/>
                    <a:pt x="35" y="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33181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6" name="Freeform 172">
              <a:extLst>
                <a:ext uri="{FF2B5EF4-FFF2-40B4-BE49-F238E27FC236}">
                  <a16:creationId xmlns:a16="http://schemas.microsoft.com/office/drawing/2014/main" id="{3900A84E-B854-411F-BC4A-9534A85A5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7" y="781"/>
              <a:ext cx="622" cy="607"/>
            </a:xfrm>
            <a:custGeom>
              <a:avLst/>
              <a:gdLst>
                <a:gd name="T0" fmla="*/ 72 w 208"/>
                <a:gd name="T1" fmla="*/ 454 h 202"/>
                <a:gd name="T2" fmla="*/ 63 w 208"/>
                <a:gd name="T3" fmla="*/ 592 h 202"/>
                <a:gd name="T4" fmla="*/ 99 w 208"/>
                <a:gd name="T5" fmla="*/ 568 h 202"/>
                <a:gd name="T6" fmla="*/ 138 w 208"/>
                <a:gd name="T7" fmla="*/ 478 h 202"/>
                <a:gd name="T8" fmla="*/ 170 w 208"/>
                <a:gd name="T9" fmla="*/ 433 h 202"/>
                <a:gd name="T10" fmla="*/ 395 w 208"/>
                <a:gd name="T11" fmla="*/ 331 h 202"/>
                <a:gd name="T12" fmla="*/ 568 w 208"/>
                <a:gd name="T13" fmla="*/ 261 h 202"/>
                <a:gd name="T14" fmla="*/ 523 w 208"/>
                <a:gd name="T15" fmla="*/ 9 h 202"/>
                <a:gd name="T16" fmla="*/ 502 w 208"/>
                <a:gd name="T17" fmla="*/ 75 h 202"/>
                <a:gd name="T18" fmla="*/ 478 w 208"/>
                <a:gd name="T19" fmla="*/ 201 h 202"/>
                <a:gd name="T20" fmla="*/ 404 w 208"/>
                <a:gd name="T21" fmla="*/ 213 h 202"/>
                <a:gd name="T22" fmla="*/ 362 w 208"/>
                <a:gd name="T23" fmla="*/ 102 h 202"/>
                <a:gd name="T24" fmla="*/ 329 w 208"/>
                <a:gd name="T25" fmla="*/ 156 h 202"/>
                <a:gd name="T26" fmla="*/ 329 w 208"/>
                <a:gd name="T27" fmla="*/ 252 h 202"/>
                <a:gd name="T28" fmla="*/ 242 w 208"/>
                <a:gd name="T29" fmla="*/ 285 h 202"/>
                <a:gd name="T30" fmla="*/ 182 w 208"/>
                <a:gd name="T31" fmla="*/ 117 h 202"/>
                <a:gd name="T32" fmla="*/ 135 w 208"/>
                <a:gd name="T33" fmla="*/ 168 h 202"/>
                <a:gd name="T34" fmla="*/ 158 w 208"/>
                <a:gd name="T35" fmla="*/ 264 h 202"/>
                <a:gd name="T36" fmla="*/ 60 w 208"/>
                <a:gd name="T37" fmla="*/ 403 h 202"/>
                <a:gd name="T38" fmla="*/ 72 w 208"/>
                <a:gd name="T39" fmla="*/ 454 h 20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08"/>
                <a:gd name="T61" fmla="*/ 0 h 202"/>
                <a:gd name="T62" fmla="*/ 208 w 208"/>
                <a:gd name="T63" fmla="*/ 202 h 20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08" h="202">
                  <a:moveTo>
                    <a:pt x="24" y="151"/>
                  </a:moveTo>
                  <a:cubicBezTo>
                    <a:pt x="28" y="165"/>
                    <a:pt x="0" y="185"/>
                    <a:pt x="21" y="197"/>
                  </a:cubicBezTo>
                  <a:cubicBezTo>
                    <a:pt x="29" y="202"/>
                    <a:pt x="30" y="196"/>
                    <a:pt x="33" y="189"/>
                  </a:cubicBezTo>
                  <a:cubicBezTo>
                    <a:pt x="36" y="178"/>
                    <a:pt x="41" y="168"/>
                    <a:pt x="46" y="159"/>
                  </a:cubicBezTo>
                  <a:cubicBezTo>
                    <a:pt x="49" y="153"/>
                    <a:pt x="53" y="148"/>
                    <a:pt x="57" y="144"/>
                  </a:cubicBezTo>
                  <a:cubicBezTo>
                    <a:pt x="76" y="119"/>
                    <a:pt x="103" y="115"/>
                    <a:pt x="132" y="110"/>
                  </a:cubicBezTo>
                  <a:cubicBezTo>
                    <a:pt x="156" y="107"/>
                    <a:pt x="172" y="107"/>
                    <a:pt x="190" y="87"/>
                  </a:cubicBezTo>
                  <a:cubicBezTo>
                    <a:pt x="207" y="69"/>
                    <a:pt x="208" y="10"/>
                    <a:pt x="175" y="3"/>
                  </a:cubicBezTo>
                  <a:cubicBezTo>
                    <a:pt x="162" y="0"/>
                    <a:pt x="166" y="16"/>
                    <a:pt x="168" y="25"/>
                  </a:cubicBezTo>
                  <a:cubicBezTo>
                    <a:pt x="170" y="42"/>
                    <a:pt x="170" y="53"/>
                    <a:pt x="160" y="67"/>
                  </a:cubicBezTo>
                  <a:cubicBezTo>
                    <a:pt x="152" y="78"/>
                    <a:pt x="142" y="87"/>
                    <a:pt x="135" y="71"/>
                  </a:cubicBezTo>
                  <a:cubicBezTo>
                    <a:pt x="131" y="59"/>
                    <a:pt x="134" y="41"/>
                    <a:pt x="121" y="34"/>
                  </a:cubicBezTo>
                  <a:cubicBezTo>
                    <a:pt x="106" y="26"/>
                    <a:pt x="105" y="41"/>
                    <a:pt x="110" y="52"/>
                  </a:cubicBezTo>
                  <a:cubicBezTo>
                    <a:pt x="115" y="62"/>
                    <a:pt x="118" y="75"/>
                    <a:pt x="110" y="84"/>
                  </a:cubicBezTo>
                  <a:cubicBezTo>
                    <a:pt x="105" y="92"/>
                    <a:pt x="90" y="100"/>
                    <a:pt x="81" y="95"/>
                  </a:cubicBezTo>
                  <a:cubicBezTo>
                    <a:pt x="60" y="83"/>
                    <a:pt x="83" y="52"/>
                    <a:pt x="61" y="39"/>
                  </a:cubicBezTo>
                  <a:cubicBezTo>
                    <a:pt x="46" y="31"/>
                    <a:pt x="41" y="44"/>
                    <a:pt x="45" y="56"/>
                  </a:cubicBezTo>
                  <a:cubicBezTo>
                    <a:pt x="48" y="67"/>
                    <a:pt x="51" y="77"/>
                    <a:pt x="53" y="88"/>
                  </a:cubicBezTo>
                  <a:cubicBezTo>
                    <a:pt x="58" y="117"/>
                    <a:pt x="30" y="114"/>
                    <a:pt x="20" y="134"/>
                  </a:cubicBezTo>
                  <a:cubicBezTo>
                    <a:pt x="16" y="142"/>
                    <a:pt x="22" y="145"/>
                    <a:pt x="24" y="151"/>
                  </a:cubicBezTo>
                </a:path>
              </a:pathLst>
            </a:custGeom>
            <a:solidFill>
              <a:srgbClr val="26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7" name="Freeform 173">
              <a:extLst>
                <a:ext uri="{FF2B5EF4-FFF2-40B4-BE49-F238E27FC236}">
                  <a16:creationId xmlns:a16="http://schemas.microsoft.com/office/drawing/2014/main" id="{F17C068F-8103-4549-BCFB-4DBE8511F7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1" y="793"/>
              <a:ext cx="473" cy="387"/>
            </a:xfrm>
            <a:custGeom>
              <a:avLst/>
              <a:gdLst>
                <a:gd name="T0" fmla="*/ 380 w 158"/>
                <a:gd name="T1" fmla="*/ 0 h 129"/>
                <a:gd name="T2" fmla="*/ 371 w 158"/>
                <a:gd name="T3" fmla="*/ 3 h 129"/>
                <a:gd name="T4" fmla="*/ 371 w 158"/>
                <a:gd name="T5" fmla="*/ 51 h 129"/>
                <a:gd name="T6" fmla="*/ 374 w 158"/>
                <a:gd name="T7" fmla="*/ 63 h 129"/>
                <a:gd name="T8" fmla="*/ 347 w 158"/>
                <a:gd name="T9" fmla="*/ 192 h 129"/>
                <a:gd name="T10" fmla="*/ 296 w 158"/>
                <a:gd name="T11" fmla="*/ 231 h 129"/>
                <a:gd name="T12" fmla="*/ 296 w 158"/>
                <a:gd name="T13" fmla="*/ 231 h 129"/>
                <a:gd name="T14" fmla="*/ 266 w 158"/>
                <a:gd name="T15" fmla="*/ 201 h 129"/>
                <a:gd name="T16" fmla="*/ 257 w 158"/>
                <a:gd name="T17" fmla="*/ 162 h 129"/>
                <a:gd name="T18" fmla="*/ 228 w 158"/>
                <a:gd name="T19" fmla="*/ 96 h 129"/>
                <a:gd name="T20" fmla="*/ 207 w 158"/>
                <a:gd name="T21" fmla="*/ 87 h 129"/>
                <a:gd name="T22" fmla="*/ 207 w 158"/>
                <a:gd name="T23" fmla="*/ 87 h 129"/>
                <a:gd name="T24" fmla="*/ 195 w 158"/>
                <a:gd name="T25" fmla="*/ 93 h 129"/>
                <a:gd name="T26" fmla="*/ 198 w 158"/>
                <a:gd name="T27" fmla="*/ 141 h 129"/>
                <a:gd name="T28" fmla="*/ 201 w 158"/>
                <a:gd name="T29" fmla="*/ 243 h 129"/>
                <a:gd name="T30" fmla="*/ 129 w 158"/>
                <a:gd name="T31" fmla="*/ 282 h 129"/>
                <a:gd name="T32" fmla="*/ 126 w 158"/>
                <a:gd name="T33" fmla="*/ 282 h 129"/>
                <a:gd name="T34" fmla="*/ 105 w 158"/>
                <a:gd name="T35" fmla="*/ 276 h 129"/>
                <a:gd name="T36" fmla="*/ 75 w 158"/>
                <a:gd name="T37" fmla="*/ 189 h 129"/>
                <a:gd name="T38" fmla="*/ 45 w 158"/>
                <a:gd name="T39" fmla="*/ 111 h 129"/>
                <a:gd name="T40" fmla="*/ 24 w 158"/>
                <a:gd name="T41" fmla="*/ 102 h 129"/>
                <a:gd name="T42" fmla="*/ 24 w 158"/>
                <a:gd name="T43" fmla="*/ 102 h 129"/>
                <a:gd name="T44" fmla="*/ 9 w 158"/>
                <a:gd name="T45" fmla="*/ 111 h 129"/>
                <a:gd name="T46" fmla="*/ 6 w 158"/>
                <a:gd name="T47" fmla="*/ 156 h 129"/>
                <a:gd name="T48" fmla="*/ 30 w 158"/>
                <a:gd name="T49" fmla="*/ 252 h 129"/>
                <a:gd name="T50" fmla="*/ 12 w 158"/>
                <a:gd name="T51" fmla="*/ 321 h 129"/>
                <a:gd name="T52" fmla="*/ 57 w 158"/>
                <a:gd name="T53" fmla="*/ 387 h 129"/>
                <a:gd name="T54" fmla="*/ 260 w 158"/>
                <a:gd name="T55" fmla="*/ 315 h 129"/>
                <a:gd name="T56" fmla="*/ 284 w 158"/>
                <a:gd name="T57" fmla="*/ 312 h 129"/>
                <a:gd name="T58" fmla="*/ 431 w 158"/>
                <a:gd name="T59" fmla="*/ 246 h 129"/>
                <a:gd name="T60" fmla="*/ 455 w 158"/>
                <a:gd name="T61" fmla="*/ 72 h 129"/>
                <a:gd name="T62" fmla="*/ 386 w 158"/>
                <a:gd name="T63" fmla="*/ 0 h 129"/>
                <a:gd name="T64" fmla="*/ 380 w 158"/>
                <a:gd name="T65" fmla="*/ 0 h 129"/>
                <a:gd name="T66" fmla="*/ 380 w 158"/>
                <a:gd name="T67" fmla="*/ 0 h 12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58"/>
                <a:gd name="T103" fmla="*/ 0 h 129"/>
                <a:gd name="T104" fmla="*/ 158 w 158"/>
                <a:gd name="T105" fmla="*/ 129 h 12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58" h="129">
                  <a:moveTo>
                    <a:pt x="127" y="0"/>
                  </a:moveTo>
                  <a:cubicBezTo>
                    <a:pt x="125" y="0"/>
                    <a:pt x="124" y="0"/>
                    <a:pt x="124" y="1"/>
                  </a:cubicBezTo>
                  <a:cubicBezTo>
                    <a:pt x="121" y="4"/>
                    <a:pt x="123" y="11"/>
                    <a:pt x="124" y="17"/>
                  </a:cubicBezTo>
                  <a:cubicBezTo>
                    <a:pt x="124" y="18"/>
                    <a:pt x="124" y="20"/>
                    <a:pt x="125" y="21"/>
                  </a:cubicBezTo>
                  <a:cubicBezTo>
                    <a:pt x="127" y="37"/>
                    <a:pt x="126" y="49"/>
                    <a:pt x="116" y="64"/>
                  </a:cubicBezTo>
                  <a:cubicBezTo>
                    <a:pt x="110" y="73"/>
                    <a:pt x="104" y="77"/>
                    <a:pt x="99" y="77"/>
                  </a:cubicBezTo>
                  <a:cubicBezTo>
                    <a:pt x="99" y="77"/>
                    <a:pt x="99" y="77"/>
                    <a:pt x="99" y="77"/>
                  </a:cubicBezTo>
                  <a:cubicBezTo>
                    <a:pt x="95" y="77"/>
                    <a:pt x="91" y="74"/>
                    <a:pt x="89" y="67"/>
                  </a:cubicBezTo>
                  <a:cubicBezTo>
                    <a:pt x="87" y="63"/>
                    <a:pt x="86" y="58"/>
                    <a:pt x="86" y="54"/>
                  </a:cubicBezTo>
                  <a:cubicBezTo>
                    <a:pt x="85" y="44"/>
                    <a:pt x="84" y="36"/>
                    <a:pt x="76" y="32"/>
                  </a:cubicBezTo>
                  <a:cubicBezTo>
                    <a:pt x="73" y="30"/>
                    <a:pt x="71" y="29"/>
                    <a:pt x="69" y="29"/>
                  </a:cubicBezTo>
                  <a:cubicBezTo>
                    <a:pt x="69" y="29"/>
                    <a:pt x="69" y="29"/>
                    <a:pt x="69" y="29"/>
                  </a:cubicBezTo>
                  <a:cubicBezTo>
                    <a:pt x="67" y="29"/>
                    <a:pt x="66" y="30"/>
                    <a:pt x="65" y="31"/>
                  </a:cubicBezTo>
                  <a:cubicBezTo>
                    <a:pt x="63" y="34"/>
                    <a:pt x="63" y="41"/>
                    <a:pt x="66" y="47"/>
                  </a:cubicBezTo>
                  <a:cubicBezTo>
                    <a:pt x="70" y="55"/>
                    <a:pt x="76" y="70"/>
                    <a:pt x="67" y="81"/>
                  </a:cubicBezTo>
                  <a:cubicBezTo>
                    <a:pt x="62" y="88"/>
                    <a:pt x="51" y="94"/>
                    <a:pt x="43" y="94"/>
                  </a:cubicBezTo>
                  <a:cubicBezTo>
                    <a:pt x="42" y="94"/>
                    <a:pt x="42" y="94"/>
                    <a:pt x="42" y="94"/>
                  </a:cubicBezTo>
                  <a:cubicBezTo>
                    <a:pt x="39" y="94"/>
                    <a:pt x="37" y="93"/>
                    <a:pt x="35" y="92"/>
                  </a:cubicBezTo>
                  <a:cubicBezTo>
                    <a:pt x="24" y="86"/>
                    <a:pt x="24" y="75"/>
                    <a:pt x="25" y="63"/>
                  </a:cubicBezTo>
                  <a:cubicBezTo>
                    <a:pt x="25" y="53"/>
                    <a:pt x="26" y="42"/>
                    <a:pt x="15" y="37"/>
                  </a:cubicBezTo>
                  <a:cubicBezTo>
                    <a:pt x="13" y="35"/>
                    <a:pt x="10" y="34"/>
                    <a:pt x="8" y="34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6" y="34"/>
                    <a:pt x="4" y="35"/>
                    <a:pt x="3" y="37"/>
                  </a:cubicBezTo>
                  <a:cubicBezTo>
                    <a:pt x="0" y="40"/>
                    <a:pt x="0" y="46"/>
                    <a:pt x="2" y="52"/>
                  </a:cubicBezTo>
                  <a:cubicBezTo>
                    <a:pt x="5" y="61"/>
                    <a:pt x="8" y="72"/>
                    <a:pt x="10" y="84"/>
                  </a:cubicBezTo>
                  <a:cubicBezTo>
                    <a:pt x="12" y="95"/>
                    <a:pt x="9" y="102"/>
                    <a:pt x="4" y="107"/>
                  </a:cubicBezTo>
                  <a:cubicBezTo>
                    <a:pt x="10" y="113"/>
                    <a:pt x="15" y="121"/>
                    <a:pt x="19" y="129"/>
                  </a:cubicBezTo>
                  <a:cubicBezTo>
                    <a:pt x="38" y="112"/>
                    <a:pt x="62" y="108"/>
                    <a:pt x="87" y="105"/>
                  </a:cubicBezTo>
                  <a:cubicBezTo>
                    <a:pt x="90" y="104"/>
                    <a:pt x="92" y="104"/>
                    <a:pt x="95" y="104"/>
                  </a:cubicBezTo>
                  <a:cubicBezTo>
                    <a:pt x="115" y="101"/>
                    <a:pt x="128" y="99"/>
                    <a:pt x="144" y="82"/>
                  </a:cubicBezTo>
                  <a:cubicBezTo>
                    <a:pt x="154" y="71"/>
                    <a:pt x="158" y="43"/>
                    <a:pt x="152" y="24"/>
                  </a:cubicBezTo>
                  <a:cubicBezTo>
                    <a:pt x="149" y="15"/>
                    <a:pt x="143" y="3"/>
                    <a:pt x="129" y="0"/>
                  </a:cubicBezTo>
                  <a:cubicBezTo>
                    <a:pt x="128" y="0"/>
                    <a:pt x="128" y="0"/>
                    <a:pt x="127" y="0"/>
                  </a:cubicBezTo>
                  <a:cubicBezTo>
                    <a:pt x="127" y="0"/>
                    <a:pt x="127" y="0"/>
                    <a:pt x="127" y="0"/>
                  </a:cubicBezTo>
                </a:path>
              </a:pathLst>
            </a:custGeom>
            <a:solidFill>
              <a:srgbClr val="39191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8" name="Freeform 174">
              <a:extLst>
                <a:ext uri="{FF2B5EF4-FFF2-40B4-BE49-F238E27FC236}">
                  <a16:creationId xmlns:a16="http://schemas.microsoft.com/office/drawing/2014/main" id="{B8761BB4-7B91-443E-96A6-72006362DD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4" y="1147"/>
              <a:ext cx="428" cy="220"/>
            </a:xfrm>
            <a:custGeom>
              <a:avLst/>
              <a:gdLst>
                <a:gd name="T0" fmla="*/ 0 w 143"/>
                <a:gd name="T1" fmla="*/ 90 h 73"/>
                <a:gd name="T2" fmla="*/ 254 w 143"/>
                <a:gd name="T3" fmla="*/ 184 h 73"/>
                <a:gd name="T4" fmla="*/ 317 w 143"/>
                <a:gd name="T5" fmla="*/ 139 h 73"/>
                <a:gd name="T6" fmla="*/ 428 w 143"/>
                <a:gd name="T7" fmla="*/ 112 h 73"/>
                <a:gd name="T8" fmla="*/ 242 w 143"/>
                <a:gd name="T9" fmla="*/ 3 h 73"/>
                <a:gd name="T10" fmla="*/ 126 w 143"/>
                <a:gd name="T11" fmla="*/ 21 h 73"/>
                <a:gd name="T12" fmla="*/ 0 w 143"/>
                <a:gd name="T13" fmla="*/ 90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3"/>
                <a:gd name="T22" fmla="*/ 0 h 73"/>
                <a:gd name="T23" fmla="*/ 143 w 143"/>
                <a:gd name="T24" fmla="*/ 73 h 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3" h="73">
                  <a:moveTo>
                    <a:pt x="0" y="30"/>
                  </a:moveTo>
                  <a:cubicBezTo>
                    <a:pt x="21" y="47"/>
                    <a:pt x="55" y="73"/>
                    <a:pt x="85" y="61"/>
                  </a:cubicBezTo>
                  <a:cubicBezTo>
                    <a:pt x="93" y="58"/>
                    <a:pt x="99" y="52"/>
                    <a:pt x="106" y="46"/>
                  </a:cubicBezTo>
                  <a:cubicBezTo>
                    <a:pt x="118" y="35"/>
                    <a:pt x="125" y="32"/>
                    <a:pt x="143" y="37"/>
                  </a:cubicBezTo>
                  <a:cubicBezTo>
                    <a:pt x="126" y="21"/>
                    <a:pt x="105" y="4"/>
                    <a:pt x="81" y="1"/>
                  </a:cubicBezTo>
                  <a:cubicBezTo>
                    <a:pt x="67" y="0"/>
                    <a:pt x="54" y="3"/>
                    <a:pt x="42" y="7"/>
                  </a:cubicBezTo>
                  <a:cubicBezTo>
                    <a:pt x="18" y="15"/>
                    <a:pt x="0" y="30"/>
                    <a:pt x="0" y="30"/>
                  </a:cubicBezTo>
                </a:path>
              </a:pathLst>
            </a:custGeom>
            <a:solidFill>
              <a:srgbClr val="CAAB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9" name="Freeform 175">
              <a:extLst>
                <a:ext uri="{FF2B5EF4-FFF2-40B4-BE49-F238E27FC236}">
                  <a16:creationId xmlns:a16="http://schemas.microsoft.com/office/drawing/2014/main" id="{0D7385BE-1421-4888-9E77-EF9EAC0C21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4" y="1183"/>
              <a:ext cx="260" cy="121"/>
            </a:xfrm>
            <a:custGeom>
              <a:avLst/>
              <a:gdLst>
                <a:gd name="T0" fmla="*/ 167 w 87"/>
                <a:gd name="T1" fmla="*/ 0 h 40"/>
                <a:gd name="T2" fmla="*/ 152 w 87"/>
                <a:gd name="T3" fmla="*/ 0 h 40"/>
                <a:gd name="T4" fmla="*/ 0 w 87"/>
                <a:gd name="T5" fmla="*/ 57 h 40"/>
                <a:gd name="T6" fmla="*/ 146 w 87"/>
                <a:gd name="T7" fmla="*/ 121 h 40"/>
                <a:gd name="T8" fmla="*/ 161 w 87"/>
                <a:gd name="T9" fmla="*/ 121 h 40"/>
                <a:gd name="T10" fmla="*/ 239 w 87"/>
                <a:gd name="T11" fmla="*/ 79 h 40"/>
                <a:gd name="T12" fmla="*/ 251 w 87"/>
                <a:gd name="T13" fmla="*/ 73 h 40"/>
                <a:gd name="T14" fmla="*/ 260 w 87"/>
                <a:gd name="T15" fmla="*/ 18 h 40"/>
                <a:gd name="T16" fmla="*/ 167 w 87"/>
                <a:gd name="T17" fmla="*/ 0 h 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7"/>
                <a:gd name="T28" fmla="*/ 0 h 40"/>
                <a:gd name="T29" fmla="*/ 87 w 87"/>
                <a:gd name="T30" fmla="*/ 40 h 4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7" h="40">
                  <a:moveTo>
                    <a:pt x="56" y="0"/>
                  </a:moveTo>
                  <a:cubicBezTo>
                    <a:pt x="54" y="0"/>
                    <a:pt x="53" y="0"/>
                    <a:pt x="51" y="0"/>
                  </a:cubicBezTo>
                  <a:cubicBezTo>
                    <a:pt x="21" y="2"/>
                    <a:pt x="9" y="12"/>
                    <a:pt x="0" y="19"/>
                  </a:cubicBezTo>
                  <a:cubicBezTo>
                    <a:pt x="14" y="27"/>
                    <a:pt x="30" y="40"/>
                    <a:pt x="49" y="40"/>
                  </a:cubicBezTo>
                  <a:cubicBezTo>
                    <a:pt x="51" y="40"/>
                    <a:pt x="52" y="40"/>
                    <a:pt x="54" y="40"/>
                  </a:cubicBezTo>
                  <a:cubicBezTo>
                    <a:pt x="65" y="38"/>
                    <a:pt x="72" y="31"/>
                    <a:pt x="80" y="26"/>
                  </a:cubicBezTo>
                  <a:cubicBezTo>
                    <a:pt x="82" y="25"/>
                    <a:pt x="83" y="25"/>
                    <a:pt x="84" y="24"/>
                  </a:cubicBezTo>
                  <a:cubicBezTo>
                    <a:pt x="83" y="19"/>
                    <a:pt x="85" y="12"/>
                    <a:pt x="87" y="6"/>
                  </a:cubicBezTo>
                  <a:cubicBezTo>
                    <a:pt x="77" y="2"/>
                    <a:pt x="67" y="0"/>
                    <a:pt x="56" y="0"/>
                  </a:cubicBezTo>
                </a:path>
              </a:pathLst>
            </a:custGeom>
            <a:solidFill>
              <a:srgbClr val="71564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0" name="Freeform 176">
              <a:extLst>
                <a:ext uri="{FF2B5EF4-FFF2-40B4-BE49-F238E27FC236}">
                  <a16:creationId xmlns:a16="http://schemas.microsoft.com/office/drawing/2014/main" id="{F08EED58-B65B-4510-96D8-72CB74D5D6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6" y="1180"/>
              <a:ext cx="430" cy="223"/>
            </a:xfrm>
            <a:custGeom>
              <a:avLst/>
              <a:gdLst>
                <a:gd name="T0" fmla="*/ 427 w 144"/>
                <a:gd name="T1" fmla="*/ 108 h 74"/>
                <a:gd name="T2" fmla="*/ 167 w 144"/>
                <a:gd name="T3" fmla="*/ 181 h 74"/>
                <a:gd name="T4" fmla="*/ 110 w 144"/>
                <a:gd name="T5" fmla="*/ 130 h 74"/>
                <a:gd name="T6" fmla="*/ 0 w 144"/>
                <a:gd name="T7" fmla="*/ 90 h 74"/>
                <a:gd name="T8" fmla="*/ 197 w 144"/>
                <a:gd name="T9" fmla="*/ 0 h 74"/>
                <a:gd name="T10" fmla="*/ 311 w 144"/>
                <a:gd name="T11" fmla="*/ 27 h 74"/>
                <a:gd name="T12" fmla="*/ 427 w 144"/>
                <a:gd name="T13" fmla="*/ 108 h 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4"/>
                <a:gd name="T22" fmla="*/ 0 h 74"/>
                <a:gd name="T23" fmla="*/ 144 w 144"/>
                <a:gd name="T24" fmla="*/ 74 h 7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4" h="74">
                  <a:moveTo>
                    <a:pt x="143" y="36"/>
                  </a:moveTo>
                  <a:cubicBezTo>
                    <a:pt x="121" y="52"/>
                    <a:pt x="84" y="74"/>
                    <a:pt x="56" y="60"/>
                  </a:cubicBezTo>
                  <a:cubicBezTo>
                    <a:pt x="48" y="56"/>
                    <a:pt x="42" y="49"/>
                    <a:pt x="37" y="43"/>
                  </a:cubicBezTo>
                  <a:cubicBezTo>
                    <a:pt x="25" y="30"/>
                    <a:pt x="19" y="26"/>
                    <a:pt x="0" y="30"/>
                  </a:cubicBezTo>
                  <a:cubicBezTo>
                    <a:pt x="19" y="16"/>
                    <a:pt x="41" y="0"/>
                    <a:pt x="66" y="0"/>
                  </a:cubicBezTo>
                  <a:cubicBezTo>
                    <a:pt x="79" y="0"/>
                    <a:pt x="92" y="4"/>
                    <a:pt x="104" y="9"/>
                  </a:cubicBezTo>
                  <a:cubicBezTo>
                    <a:pt x="126" y="19"/>
                    <a:pt x="144" y="36"/>
                    <a:pt x="143" y="36"/>
                  </a:cubicBezTo>
                </a:path>
              </a:pathLst>
            </a:custGeom>
            <a:solidFill>
              <a:srgbClr val="CAAB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1" name="Freeform 177">
              <a:extLst>
                <a:ext uri="{FF2B5EF4-FFF2-40B4-BE49-F238E27FC236}">
                  <a16:creationId xmlns:a16="http://schemas.microsoft.com/office/drawing/2014/main" id="{A97ED3E2-5A54-4FF0-8771-A1214627BCD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3" y="1210"/>
              <a:ext cx="230" cy="127"/>
            </a:xfrm>
            <a:custGeom>
              <a:avLst/>
              <a:gdLst>
                <a:gd name="T0" fmla="*/ 51 w 77"/>
                <a:gd name="T1" fmla="*/ 0 h 42"/>
                <a:gd name="T2" fmla="*/ 0 w 77"/>
                <a:gd name="T3" fmla="*/ 6 h 42"/>
                <a:gd name="T4" fmla="*/ 39 w 77"/>
                <a:gd name="T5" fmla="*/ 112 h 42"/>
                <a:gd name="T6" fmla="*/ 63 w 77"/>
                <a:gd name="T7" fmla="*/ 124 h 42"/>
                <a:gd name="T8" fmla="*/ 93 w 77"/>
                <a:gd name="T9" fmla="*/ 127 h 42"/>
                <a:gd name="T10" fmla="*/ 230 w 77"/>
                <a:gd name="T11" fmla="*/ 76 h 42"/>
                <a:gd name="T12" fmla="*/ 84 w 77"/>
                <a:gd name="T13" fmla="*/ 3 h 42"/>
                <a:gd name="T14" fmla="*/ 51 w 77"/>
                <a:gd name="T15" fmla="*/ 0 h 4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7"/>
                <a:gd name="T25" fmla="*/ 0 h 42"/>
                <a:gd name="T26" fmla="*/ 77 w 77"/>
                <a:gd name="T27" fmla="*/ 42 h 4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7" h="42">
                  <a:moveTo>
                    <a:pt x="17" y="0"/>
                  </a:moveTo>
                  <a:cubicBezTo>
                    <a:pt x="11" y="0"/>
                    <a:pt x="6" y="1"/>
                    <a:pt x="0" y="2"/>
                  </a:cubicBezTo>
                  <a:cubicBezTo>
                    <a:pt x="5" y="14"/>
                    <a:pt x="9" y="26"/>
                    <a:pt x="13" y="37"/>
                  </a:cubicBezTo>
                  <a:cubicBezTo>
                    <a:pt x="15" y="39"/>
                    <a:pt x="18" y="40"/>
                    <a:pt x="21" y="41"/>
                  </a:cubicBezTo>
                  <a:cubicBezTo>
                    <a:pt x="24" y="42"/>
                    <a:pt x="27" y="42"/>
                    <a:pt x="31" y="42"/>
                  </a:cubicBezTo>
                  <a:cubicBezTo>
                    <a:pt x="47" y="42"/>
                    <a:pt x="64" y="31"/>
                    <a:pt x="77" y="25"/>
                  </a:cubicBezTo>
                  <a:cubicBezTo>
                    <a:pt x="69" y="18"/>
                    <a:pt x="58" y="6"/>
                    <a:pt x="28" y="1"/>
                  </a:cubicBezTo>
                  <a:cubicBezTo>
                    <a:pt x="24" y="1"/>
                    <a:pt x="20" y="0"/>
                    <a:pt x="17" y="0"/>
                  </a:cubicBezTo>
                </a:path>
              </a:pathLst>
            </a:custGeom>
            <a:solidFill>
              <a:srgbClr val="71564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2" name="Freeform 178">
              <a:extLst>
                <a:ext uri="{FF2B5EF4-FFF2-40B4-BE49-F238E27FC236}">
                  <a16:creationId xmlns:a16="http://schemas.microsoft.com/office/drawing/2014/main" id="{EE56F3F0-8A55-4D4C-9CE6-C9EE99EA9A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1" y="1114"/>
              <a:ext cx="526" cy="601"/>
            </a:xfrm>
            <a:custGeom>
              <a:avLst/>
              <a:gdLst>
                <a:gd name="T0" fmla="*/ 275 w 176"/>
                <a:gd name="T1" fmla="*/ 18 h 200"/>
                <a:gd name="T2" fmla="*/ 6 w 176"/>
                <a:gd name="T3" fmla="*/ 337 h 200"/>
                <a:gd name="T4" fmla="*/ 57 w 176"/>
                <a:gd name="T5" fmla="*/ 553 h 200"/>
                <a:gd name="T6" fmla="*/ 63 w 176"/>
                <a:gd name="T7" fmla="*/ 553 h 200"/>
                <a:gd name="T8" fmla="*/ 72 w 176"/>
                <a:gd name="T9" fmla="*/ 586 h 200"/>
                <a:gd name="T10" fmla="*/ 248 w 176"/>
                <a:gd name="T11" fmla="*/ 577 h 200"/>
                <a:gd name="T12" fmla="*/ 424 w 176"/>
                <a:gd name="T13" fmla="*/ 601 h 200"/>
                <a:gd name="T14" fmla="*/ 433 w 176"/>
                <a:gd name="T15" fmla="*/ 571 h 200"/>
                <a:gd name="T16" fmla="*/ 442 w 176"/>
                <a:gd name="T17" fmla="*/ 571 h 200"/>
                <a:gd name="T18" fmla="*/ 511 w 176"/>
                <a:gd name="T19" fmla="*/ 361 h 200"/>
                <a:gd name="T20" fmla="*/ 275 w 176"/>
                <a:gd name="T21" fmla="*/ 18 h 2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76"/>
                <a:gd name="T34" fmla="*/ 0 h 200"/>
                <a:gd name="T35" fmla="*/ 176 w 176"/>
                <a:gd name="T36" fmla="*/ 200 h 2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76" h="200">
                  <a:moveTo>
                    <a:pt x="92" y="6"/>
                  </a:moveTo>
                  <a:cubicBezTo>
                    <a:pt x="42" y="0"/>
                    <a:pt x="3" y="60"/>
                    <a:pt x="2" y="112"/>
                  </a:cubicBezTo>
                  <a:cubicBezTo>
                    <a:pt x="0" y="138"/>
                    <a:pt x="5" y="165"/>
                    <a:pt x="19" y="184"/>
                  </a:cubicBezTo>
                  <a:cubicBezTo>
                    <a:pt x="21" y="184"/>
                    <a:pt x="21" y="184"/>
                    <a:pt x="21" y="184"/>
                  </a:cubicBezTo>
                  <a:cubicBezTo>
                    <a:pt x="22" y="188"/>
                    <a:pt x="23" y="191"/>
                    <a:pt x="24" y="195"/>
                  </a:cubicBezTo>
                  <a:cubicBezTo>
                    <a:pt x="83" y="192"/>
                    <a:pt x="83" y="192"/>
                    <a:pt x="83" y="192"/>
                  </a:cubicBezTo>
                  <a:cubicBezTo>
                    <a:pt x="142" y="200"/>
                    <a:pt x="142" y="200"/>
                    <a:pt x="142" y="200"/>
                  </a:cubicBezTo>
                  <a:cubicBezTo>
                    <a:pt x="143" y="197"/>
                    <a:pt x="144" y="193"/>
                    <a:pt x="145" y="190"/>
                  </a:cubicBezTo>
                  <a:cubicBezTo>
                    <a:pt x="148" y="190"/>
                    <a:pt x="148" y="190"/>
                    <a:pt x="148" y="190"/>
                  </a:cubicBezTo>
                  <a:cubicBezTo>
                    <a:pt x="163" y="172"/>
                    <a:pt x="171" y="146"/>
                    <a:pt x="171" y="120"/>
                  </a:cubicBezTo>
                  <a:cubicBezTo>
                    <a:pt x="176" y="68"/>
                    <a:pt x="142" y="5"/>
                    <a:pt x="92" y="6"/>
                  </a:cubicBezTo>
                </a:path>
              </a:pathLst>
            </a:custGeom>
            <a:solidFill>
              <a:srgbClr val="CAAB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3" name="Freeform 179">
              <a:extLst>
                <a:ext uri="{FF2B5EF4-FFF2-40B4-BE49-F238E27FC236}">
                  <a16:creationId xmlns:a16="http://schemas.microsoft.com/office/drawing/2014/main" id="{FADD95EC-D340-445E-996B-85ED1B5C8C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2" y="1267"/>
              <a:ext cx="475" cy="313"/>
            </a:xfrm>
            <a:custGeom>
              <a:avLst/>
              <a:gdLst>
                <a:gd name="T0" fmla="*/ 278 w 159"/>
                <a:gd name="T1" fmla="*/ 0 h 104"/>
                <a:gd name="T2" fmla="*/ 63 w 159"/>
                <a:gd name="T3" fmla="*/ 21 h 104"/>
                <a:gd name="T4" fmla="*/ 57 w 159"/>
                <a:gd name="T5" fmla="*/ 21 h 104"/>
                <a:gd name="T6" fmla="*/ 45 w 159"/>
                <a:gd name="T7" fmla="*/ 21 h 104"/>
                <a:gd name="T8" fmla="*/ 3 w 159"/>
                <a:gd name="T9" fmla="*/ 181 h 104"/>
                <a:gd name="T10" fmla="*/ 12 w 159"/>
                <a:gd name="T11" fmla="*/ 292 h 104"/>
                <a:gd name="T12" fmla="*/ 87 w 159"/>
                <a:gd name="T13" fmla="*/ 259 h 104"/>
                <a:gd name="T14" fmla="*/ 224 w 159"/>
                <a:gd name="T15" fmla="*/ 214 h 104"/>
                <a:gd name="T16" fmla="*/ 236 w 159"/>
                <a:gd name="T17" fmla="*/ 214 h 104"/>
                <a:gd name="T18" fmla="*/ 382 w 159"/>
                <a:gd name="T19" fmla="*/ 274 h 104"/>
                <a:gd name="T20" fmla="*/ 454 w 159"/>
                <a:gd name="T21" fmla="*/ 313 h 104"/>
                <a:gd name="T22" fmla="*/ 472 w 159"/>
                <a:gd name="T23" fmla="*/ 205 h 104"/>
                <a:gd name="T24" fmla="*/ 454 w 159"/>
                <a:gd name="T25" fmla="*/ 63 h 104"/>
                <a:gd name="T26" fmla="*/ 278 w 159"/>
                <a:gd name="T27" fmla="*/ 0 h 10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59"/>
                <a:gd name="T43" fmla="*/ 0 h 104"/>
                <a:gd name="T44" fmla="*/ 159 w 159"/>
                <a:gd name="T45" fmla="*/ 104 h 10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59" h="104">
                  <a:moveTo>
                    <a:pt x="93" y="0"/>
                  </a:moveTo>
                  <a:cubicBezTo>
                    <a:pt x="71" y="0"/>
                    <a:pt x="49" y="5"/>
                    <a:pt x="21" y="7"/>
                  </a:cubicBezTo>
                  <a:cubicBezTo>
                    <a:pt x="21" y="7"/>
                    <a:pt x="20" y="7"/>
                    <a:pt x="19" y="7"/>
                  </a:cubicBezTo>
                  <a:cubicBezTo>
                    <a:pt x="18" y="7"/>
                    <a:pt x="16" y="7"/>
                    <a:pt x="15" y="7"/>
                  </a:cubicBezTo>
                  <a:cubicBezTo>
                    <a:pt x="7" y="23"/>
                    <a:pt x="2" y="42"/>
                    <a:pt x="1" y="60"/>
                  </a:cubicBezTo>
                  <a:cubicBezTo>
                    <a:pt x="0" y="73"/>
                    <a:pt x="1" y="86"/>
                    <a:pt x="4" y="97"/>
                  </a:cubicBezTo>
                  <a:cubicBezTo>
                    <a:pt x="11" y="93"/>
                    <a:pt x="20" y="89"/>
                    <a:pt x="29" y="86"/>
                  </a:cubicBezTo>
                  <a:cubicBezTo>
                    <a:pt x="39" y="77"/>
                    <a:pt x="56" y="71"/>
                    <a:pt x="75" y="71"/>
                  </a:cubicBezTo>
                  <a:cubicBezTo>
                    <a:pt x="76" y="71"/>
                    <a:pt x="78" y="71"/>
                    <a:pt x="79" y="71"/>
                  </a:cubicBezTo>
                  <a:cubicBezTo>
                    <a:pt x="100" y="72"/>
                    <a:pt x="118" y="80"/>
                    <a:pt x="128" y="91"/>
                  </a:cubicBezTo>
                  <a:cubicBezTo>
                    <a:pt x="137" y="94"/>
                    <a:pt x="145" y="99"/>
                    <a:pt x="152" y="104"/>
                  </a:cubicBezTo>
                  <a:cubicBezTo>
                    <a:pt x="156" y="93"/>
                    <a:pt x="158" y="80"/>
                    <a:pt x="158" y="68"/>
                  </a:cubicBezTo>
                  <a:cubicBezTo>
                    <a:pt x="159" y="52"/>
                    <a:pt x="157" y="36"/>
                    <a:pt x="152" y="21"/>
                  </a:cubicBezTo>
                  <a:cubicBezTo>
                    <a:pt x="131" y="4"/>
                    <a:pt x="112" y="0"/>
                    <a:pt x="93" y="0"/>
                  </a:cubicBezTo>
                </a:path>
              </a:pathLst>
            </a:custGeom>
            <a:solidFill>
              <a:srgbClr val="93776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4" name="Freeform 180">
              <a:extLst>
                <a:ext uri="{FF2B5EF4-FFF2-40B4-BE49-F238E27FC236}">
                  <a16:creationId xmlns:a16="http://schemas.microsoft.com/office/drawing/2014/main" id="{5B83F97C-7A99-467F-B246-3233A0A0FE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9" y="1502"/>
              <a:ext cx="618" cy="399"/>
            </a:xfrm>
            <a:custGeom>
              <a:avLst/>
              <a:gdLst>
                <a:gd name="T0" fmla="*/ 319 w 207"/>
                <a:gd name="T1" fmla="*/ 9 h 133"/>
                <a:gd name="T2" fmla="*/ 615 w 207"/>
                <a:gd name="T3" fmla="*/ 213 h 133"/>
                <a:gd name="T4" fmla="*/ 302 w 207"/>
                <a:gd name="T5" fmla="*/ 393 h 133"/>
                <a:gd name="T6" fmla="*/ 6 w 207"/>
                <a:gd name="T7" fmla="*/ 186 h 133"/>
                <a:gd name="T8" fmla="*/ 319 w 207"/>
                <a:gd name="T9" fmla="*/ 9 h 1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7"/>
                <a:gd name="T16" fmla="*/ 0 h 133"/>
                <a:gd name="T17" fmla="*/ 207 w 207"/>
                <a:gd name="T18" fmla="*/ 133 h 1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7" h="133">
                  <a:moveTo>
                    <a:pt x="107" y="3"/>
                  </a:moveTo>
                  <a:cubicBezTo>
                    <a:pt x="163" y="5"/>
                    <a:pt x="207" y="36"/>
                    <a:pt x="206" y="71"/>
                  </a:cubicBezTo>
                  <a:cubicBezTo>
                    <a:pt x="204" y="107"/>
                    <a:pt x="157" y="133"/>
                    <a:pt x="101" y="131"/>
                  </a:cubicBezTo>
                  <a:cubicBezTo>
                    <a:pt x="45" y="128"/>
                    <a:pt x="0" y="97"/>
                    <a:pt x="2" y="62"/>
                  </a:cubicBezTo>
                  <a:cubicBezTo>
                    <a:pt x="4" y="27"/>
                    <a:pt x="51" y="0"/>
                    <a:pt x="107" y="3"/>
                  </a:cubicBezTo>
                </a:path>
              </a:pathLst>
            </a:custGeom>
            <a:solidFill>
              <a:srgbClr val="CAAB8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5" name="Freeform 181">
              <a:extLst>
                <a:ext uri="{FF2B5EF4-FFF2-40B4-BE49-F238E27FC236}">
                  <a16:creationId xmlns:a16="http://schemas.microsoft.com/office/drawing/2014/main" id="{263FF7B0-0A41-45E5-8328-BDDDD7E670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0" y="1727"/>
              <a:ext cx="353" cy="93"/>
            </a:xfrm>
            <a:custGeom>
              <a:avLst/>
              <a:gdLst>
                <a:gd name="T0" fmla="*/ 174 w 118"/>
                <a:gd name="T1" fmla="*/ 90 h 31"/>
                <a:gd name="T2" fmla="*/ 3 w 118"/>
                <a:gd name="T3" fmla="*/ 9 h 31"/>
                <a:gd name="T4" fmla="*/ 3 w 118"/>
                <a:gd name="T5" fmla="*/ 0 h 31"/>
                <a:gd name="T6" fmla="*/ 12 w 118"/>
                <a:gd name="T7" fmla="*/ 0 h 31"/>
                <a:gd name="T8" fmla="*/ 174 w 118"/>
                <a:gd name="T9" fmla="*/ 78 h 31"/>
                <a:gd name="T10" fmla="*/ 344 w 118"/>
                <a:gd name="T11" fmla="*/ 18 h 31"/>
                <a:gd name="T12" fmla="*/ 344 w 118"/>
                <a:gd name="T13" fmla="*/ 18 h 31"/>
                <a:gd name="T14" fmla="*/ 353 w 118"/>
                <a:gd name="T15" fmla="*/ 18 h 31"/>
                <a:gd name="T16" fmla="*/ 350 w 118"/>
                <a:gd name="T17" fmla="*/ 24 h 31"/>
                <a:gd name="T18" fmla="*/ 174 w 118"/>
                <a:gd name="T19" fmla="*/ 90 h 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8"/>
                <a:gd name="T31" fmla="*/ 0 h 31"/>
                <a:gd name="T32" fmla="*/ 118 w 118"/>
                <a:gd name="T33" fmla="*/ 31 h 3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8" h="31">
                  <a:moveTo>
                    <a:pt x="58" y="30"/>
                  </a:moveTo>
                  <a:cubicBezTo>
                    <a:pt x="37" y="29"/>
                    <a:pt x="17" y="20"/>
                    <a:pt x="1" y="3"/>
                  </a:cubicBezTo>
                  <a:cubicBezTo>
                    <a:pt x="0" y="2"/>
                    <a:pt x="1" y="1"/>
                    <a:pt x="1" y="0"/>
                  </a:cubicBezTo>
                  <a:cubicBezTo>
                    <a:pt x="2" y="0"/>
                    <a:pt x="3" y="0"/>
                    <a:pt x="4" y="0"/>
                  </a:cubicBezTo>
                  <a:cubicBezTo>
                    <a:pt x="19" y="17"/>
                    <a:pt x="38" y="25"/>
                    <a:pt x="58" y="26"/>
                  </a:cubicBezTo>
                  <a:cubicBezTo>
                    <a:pt x="79" y="27"/>
                    <a:pt x="99" y="20"/>
                    <a:pt x="115" y="6"/>
                  </a:cubicBezTo>
                  <a:cubicBezTo>
                    <a:pt x="115" y="6"/>
                    <a:pt x="115" y="6"/>
                    <a:pt x="115" y="6"/>
                  </a:cubicBezTo>
                  <a:cubicBezTo>
                    <a:pt x="116" y="5"/>
                    <a:pt x="117" y="5"/>
                    <a:pt x="118" y="6"/>
                  </a:cubicBezTo>
                  <a:cubicBezTo>
                    <a:pt x="118" y="6"/>
                    <a:pt x="118" y="8"/>
                    <a:pt x="117" y="8"/>
                  </a:cubicBezTo>
                  <a:cubicBezTo>
                    <a:pt x="101" y="24"/>
                    <a:pt x="79" y="31"/>
                    <a:pt x="58" y="30"/>
                  </a:cubicBezTo>
                  <a:close/>
                </a:path>
              </a:pathLst>
            </a:custGeom>
            <a:solidFill>
              <a:srgbClr val="41281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6" name="Freeform 182">
              <a:extLst>
                <a:ext uri="{FF2B5EF4-FFF2-40B4-BE49-F238E27FC236}">
                  <a16:creationId xmlns:a16="http://schemas.microsoft.com/office/drawing/2014/main" id="{819DED65-4EC2-4F6D-9BD2-212F94F668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2" y="1724"/>
              <a:ext cx="42" cy="27"/>
            </a:xfrm>
            <a:custGeom>
              <a:avLst/>
              <a:gdLst>
                <a:gd name="T0" fmla="*/ 0 w 14"/>
                <a:gd name="T1" fmla="*/ 9 h 9"/>
                <a:gd name="T2" fmla="*/ 3 w 14"/>
                <a:gd name="T3" fmla="*/ 0 h 9"/>
                <a:gd name="T4" fmla="*/ 12 w 14"/>
                <a:gd name="T5" fmla="*/ 6 h 9"/>
                <a:gd name="T6" fmla="*/ 27 w 14"/>
                <a:gd name="T7" fmla="*/ 18 h 9"/>
                <a:gd name="T8" fmla="*/ 33 w 14"/>
                <a:gd name="T9" fmla="*/ 15 h 9"/>
                <a:gd name="T10" fmla="*/ 42 w 14"/>
                <a:gd name="T11" fmla="*/ 21 h 9"/>
                <a:gd name="T12" fmla="*/ 36 w 14"/>
                <a:gd name="T13" fmla="*/ 27 h 9"/>
                <a:gd name="T14" fmla="*/ 27 w 14"/>
                <a:gd name="T15" fmla="*/ 27 h 9"/>
                <a:gd name="T16" fmla="*/ 0 w 14"/>
                <a:gd name="T17" fmla="*/ 9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9"/>
                <a:gd name="T29" fmla="*/ 14 w 14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9">
                  <a:moveTo>
                    <a:pt x="0" y="3"/>
                  </a:moveTo>
                  <a:cubicBezTo>
                    <a:pt x="0" y="2"/>
                    <a:pt x="0" y="1"/>
                    <a:pt x="1" y="0"/>
                  </a:cubicBezTo>
                  <a:cubicBezTo>
                    <a:pt x="2" y="0"/>
                    <a:pt x="3" y="1"/>
                    <a:pt x="4" y="2"/>
                  </a:cubicBezTo>
                  <a:cubicBezTo>
                    <a:pt x="5" y="4"/>
                    <a:pt x="7" y="6"/>
                    <a:pt x="9" y="6"/>
                  </a:cubicBezTo>
                  <a:cubicBezTo>
                    <a:pt x="10" y="6"/>
                    <a:pt x="11" y="6"/>
                    <a:pt x="11" y="5"/>
                  </a:cubicBezTo>
                  <a:cubicBezTo>
                    <a:pt x="12" y="5"/>
                    <a:pt x="13" y="6"/>
                    <a:pt x="14" y="7"/>
                  </a:cubicBezTo>
                  <a:cubicBezTo>
                    <a:pt x="14" y="8"/>
                    <a:pt x="13" y="9"/>
                    <a:pt x="12" y="9"/>
                  </a:cubicBezTo>
                  <a:cubicBezTo>
                    <a:pt x="11" y="9"/>
                    <a:pt x="10" y="9"/>
                    <a:pt x="9" y="9"/>
                  </a:cubicBezTo>
                  <a:cubicBezTo>
                    <a:pt x="5" y="9"/>
                    <a:pt x="1" y="7"/>
                    <a:pt x="0" y="3"/>
                  </a:cubicBezTo>
                  <a:close/>
                </a:path>
              </a:pathLst>
            </a:custGeom>
            <a:solidFill>
              <a:srgbClr val="41281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7" name="Freeform 183">
              <a:extLst>
                <a:ext uri="{FF2B5EF4-FFF2-40B4-BE49-F238E27FC236}">
                  <a16:creationId xmlns:a16="http://schemas.microsoft.com/office/drawing/2014/main" id="{17920A29-3F66-46E7-BB79-5C670530B9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2" y="1709"/>
              <a:ext cx="42" cy="27"/>
            </a:xfrm>
            <a:custGeom>
              <a:avLst/>
              <a:gdLst>
                <a:gd name="T0" fmla="*/ 15 w 14"/>
                <a:gd name="T1" fmla="*/ 27 h 9"/>
                <a:gd name="T2" fmla="*/ 3 w 14"/>
                <a:gd name="T3" fmla="*/ 24 h 9"/>
                <a:gd name="T4" fmla="*/ 0 w 14"/>
                <a:gd name="T5" fmla="*/ 18 h 9"/>
                <a:gd name="T6" fmla="*/ 9 w 14"/>
                <a:gd name="T7" fmla="*/ 15 h 9"/>
                <a:gd name="T8" fmla="*/ 15 w 14"/>
                <a:gd name="T9" fmla="*/ 15 h 9"/>
                <a:gd name="T10" fmla="*/ 33 w 14"/>
                <a:gd name="T11" fmla="*/ 3 h 9"/>
                <a:gd name="T12" fmla="*/ 39 w 14"/>
                <a:gd name="T13" fmla="*/ 0 h 9"/>
                <a:gd name="T14" fmla="*/ 42 w 14"/>
                <a:gd name="T15" fmla="*/ 9 h 9"/>
                <a:gd name="T16" fmla="*/ 15 w 14"/>
                <a:gd name="T17" fmla="*/ 27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9"/>
                <a:gd name="T29" fmla="*/ 14 w 14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9">
                  <a:moveTo>
                    <a:pt x="5" y="9"/>
                  </a:moveTo>
                  <a:cubicBezTo>
                    <a:pt x="3" y="9"/>
                    <a:pt x="2" y="9"/>
                    <a:pt x="1" y="8"/>
                  </a:cubicBezTo>
                  <a:cubicBezTo>
                    <a:pt x="0" y="8"/>
                    <a:pt x="0" y="7"/>
                    <a:pt x="0" y="6"/>
                  </a:cubicBezTo>
                  <a:cubicBezTo>
                    <a:pt x="1" y="5"/>
                    <a:pt x="2" y="4"/>
                    <a:pt x="3" y="5"/>
                  </a:cubicBezTo>
                  <a:cubicBezTo>
                    <a:pt x="3" y="5"/>
                    <a:pt x="4" y="5"/>
                    <a:pt x="5" y="5"/>
                  </a:cubicBezTo>
                  <a:cubicBezTo>
                    <a:pt x="7" y="5"/>
                    <a:pt x="10" y="4"/>
                    <a:pt x="11" y="1"/>
                  </a:cubicBezTo>
                  <a:cubicBezTo>
                    <a:pt x="11" y="0"/>
                    <a:pt x="12" y="0"/>
                    <a:pt x="13" y="0"/>
                  </a:cubicBezTo>
                  <a:cubicBezTo>
                    <a:pt x="14" y="1"/>
                    <a:pt x="14" y="2"/>
                    <a:pt x="14" y="3"/>
                  </a:cubicBezTo>
                  <a:cubicBezTo>
                    <a:pt x="12" y="7"/>
                    <a:pt x="9" y="9"/>
                    <a:pt x="5" y="9"/>
                  </a:cubicBezTo>
                  <a:close/>
                </a:path>
              </a:pathLst>
            </a:custGeom>
            <a:solidFill>
              <a:srgbClr val="41281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228" name="Picture 184">
              <a:extLst>
                <a:ext uri="{FF2B5EF4-FFF2-40B4-BE49-F238E27FC236}">
                  <a16:creationId xmlns:a16="http://schemas.microsoft.com/office/drawing/2014/main" id="{33BD8CEE-D17B-4F67-BD7F-3A90ADCE69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3705" y="1472"/>
              <a:ext cx="376" cy="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9" name="Picture 185">
              <a:extLst>
                <a:ext uri="{FF2B5EF4-FFF2-40B4-BE49-F238E27FC236}">
                  <a16:creationId xmlns:a16="http://schemas.microsoft.com/office/drawing/2014/main" id="{EB98A094-FA2B-4C39-B7A5-A78EA80866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 bwMode="auto">
            <a:xfrm>
              <a:off x="3717" y="1474"/>
              <a:ext cx="359" cy="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0" name="Freeform 187">
              <a:extLst>
                <a:ext uri="{FF2B5EF4-FFF2-40B4-BE49-F238E27FC236}">
                  <a16:creationId xmlns:a16="http://schemas.microsoft.com/office/drawing/2014/main" id="{0626B443-FD1A-4B40-8C68-F53D076B60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8" y="1042"/>
              <a:ext cx="607" cy="418"/>
            </a:xfrm>
            <a:custGeom>
              <a:avLst/>
              <a:gdLst>
                <a:gd name="T0" fmla="*/ 263 w 203"/>
                <a:gd name="T1" fmla="*/ 0 h 139"/>
                <a:gd name="T2" fmla="*/ 150 w 203"/>
                <a:gd name="T3" fmla="*/ 21 h 139"/>
                <a:gd name="T4" fmla="*/ 66 w 203"/>
                <a:gd name="T5" fmla="*/ 78 h 139"/>
                <a:gd name="T6" fmla="*/ 15 w 203"/>
                <a:gd name="T7" fmla="*/ 153 h 139"/>
                <a:gd name="T8" fmla="*/ 9 w 203"/>
                <a:gd name="T9" fmla="*/ 226 h 139"/>
                <a:gd name="T10" fmla="*/ 45 w 203"/>
                <a:gd name="T11" fmla="*/ 241 h 139"/>
                <a:gd name="T12" fmla="*/ 57 w 203"/>
                <a:gd name="T13" fmla="*/ 241 h 139"/>
                <a:gd name="T14" fmla="*/ 161 w 203"/>
                <a:gd name="T15" fmla="*/ 229 h 139"/>
                <a:gd name="T16" fmla="*/ 287 w 203"/>
                <a:gd name="T17" fmla="*/ 220 h 139"/>
                <a:gd name="T18" fmla="*/ 478 w 203"/>
                <a:gd name="T19" fmla="*/ 304 h 139"/>
                <a:gd name="T20" fmla="*/ 514 w 203"/>
                <a:gd name="T21" fmla="*/ 343 h 139"/>
                <a:gd name="T22" fmla="*/ 598 w 203"/>
                <a:gd name="T23" fmla="*/ 418 h 139"/>
                <a:gd name="T24" fmla="*/ 607 w 203"/>
                <a:gd name="T25" fmla="*/ 406 h 139"/>
                <a:gd name="T26" fmla="*/ 523 w 203"/>
                <a:gd name="T27" fmla="*/ 241 h 139"/>
                <a:gd name="T28" fmla="*/ 425 w 203"/>
                <a:gd name="T29" fmla="*/ 63 h 139"/>
                <a:gd name="T30" fmla="*/ 350 w 203"/>
                <a:gd name="T31" fmla="*/ 18 h 139"/>
                <a:gd name="T32" fmla="*/ 263 w 203"/>
                <a:gd name="T33" fmla="*/ 0 h 1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03"/>
                <a:gd name="T52" fmla="*/ 0 h 139"/>
                <a:gd name="T53" fmla="*/ 203 w 203"/>
                <a:gd name="T54" fmla="*/ 139 h 1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03" h="139">
                  <a:moveTo>
                    <a:pt x="88" y="0"/>
                  </a:moveTo>
                  <a:cubicBezTo>
                    <a:pt x="75" y="0"/>
                    <a:pt x="61" y="2"/>
                    <a:pt x="50" y="7"/>
                  </a:cubicBezTo>
                  <a:cubicBezTo>
                    <a:pt x="40" y="12"/>
                    <a:pt x="30" y="19"/>
                    <a:pt x="22" y="26"/>
                  </a:cubicBezTo>
                  <a:cubicBezTo>
                    <a:pt x="14" y="34"/>
                    <a:pt x="8" y="43"/>
                    <a:pt x="5" y="51"/>
                  </a:cubicBezTo>
                  <a:cubicBezTo>
                    <a:pt x="1" y="62"/>
                    <a:pt x="0" y="70"/>
                    <a:pt x="3" y="75"/>
                  </a:cubicBezTo>
                  <a:cubicBezTo>
                    <a:pt x="5" y="78"/>
                    <a:pt x="9" y="80"/>
                    <a:pt x="15" y="80"/>
                  </a:cubicBezTo>
                  <a:cubicBezTo>
                    <a:pt x="16" y="80"/>
                    <a:pt x="18" y="80"/>
                    <a:pt x="19" y="80"/>
                  </a:cubicBezTo>
                  <a:cubicBezTo>
                    <a:pt x="32" y="79"/>
                    <a:pt x="43" y="78"/>
                    <a:pt x="54" y="76"/>
                  </a:cubicBezTo>
                  <a:cubicBezTo>
                    <a:pt x="69" y="74"/>
                    <a:pt x="83" y="72"/>
                    <a:pt x="96" y="73"/>
                  </a:cubicBezTo>
                  <a:cubicBezTo>
                    <a:pt x="120" y="74"/>
                    <a:pt x="139" y="83"/>
                    <a:pt x="160" y="101"/>
                  </a:cubicBezTo>
                  <a:cubicBezTo>
                    <a:pt x="165" y="106"/>
                    <a:pt x="168" y="110"/>
                    <a:pt x="172" y="114"/>
                  </a:cubicBezTo>
                  <a:cubicBezTo>
                    <a:pt x="178" y="122"/>
                    <a:pt x="184" y="129"/>
                    <a:pt x="200" y="139"/>
                  </a:cubicBezTo>
                  <a:cubicBezTo>
                    <a:pt x="201" y="137"/>
                    <a:pt x="202" y="136"/>
                    <a:pt x="203" y="135"/>
                  </a:cubicBezTo>
                  <a:cubicBezTo>
                    <a:pt x="189" y="121"/>
                    <a:pt x="182" y="101"/>
                    <a:pt x="175" y="80"/>
                  </a:cubicBezTo>
                  <a:cubicBezTo>
                    <a:pt x="168" y="58"/>
                    <a:pt x="160" y="35"/>
                    <a:pt x="142" y="21"/>
                  </a:cubicBezTo>
                  <a:cubicBezTo>
                    <a:pt x="135" y="15"/>
                    <a:pt x="126" y="10"/>
                    <a:pt x="117" y="6"/>
                  </a:cubicBezTo>
                  <a:cubicBezTo>
                    <a:pt x="108" y="3"/>
                    <a:pt x="98" y="1"/>
                    <a:pt x="88" y="0"/>
                  </a:cubicBezTo>
                </a:path>
              </a:pathLst>
            </a:custGeom>
            <a:solidFill>
              <a:srgbClr val="6D131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231" name="Picture 230">
              <a:extLst>
                <a:ext uri="{FF2B5EF4-FFF2-40B4-BE49-F238E27FC236}">
                  <a16:creationId xmlns:a16="http://schemas.microsoft.com/office/drawing/2014/main" id="{90DB370E-A526-4D39-BCE0-452DCB2D5E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/>
            <a:srcRect/>
            <a:stretch>
              <a:fillRect/>
            </a:stretch>
          </p:blipFill>
          <p:spPr bwMode="auto">
            <a:xfrm>
              <a:off x="4215" y="1408"/>
              <a:ext cx="135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2" name="Picture 231">
              <a:extLst>
                <a:ext uri="{FF2B5EF4-FFF2-40B4-BE49-F238E27FC236}">
                  <a16:creationId xmlns:a16="http://schemas.microsoft.com/office/drawing/2014/main" id="{8CBBAB85-6A10-49C4-9BBE-0C44C7A39E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/>
            <a:srcRect/>
            <a:stretch>
              <a:fillRect/>
            </a:stretch>
          </p:blipFill>
          <p:spPr bwMode="auto">
            <a:xfrm>
              <a:off x="4250" y="1408"/>
              <a:ext cx="99" cy="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3" name="Picture 232">
              <a:extLst>
                <a:ext uri="{FF2B5EF4-FFF2-40B4-BE49-F238E27FC236}">
                  <a16:creationId xmlns:a16="http://schemas.microsoft.com/office/drawing/2014/main" id="{C4C74723-EFA6-4356-AF3D-48D9E4243D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 bwMode="auto">
            <a:xfrm>
              <a:off x="3627" y="1092"/>
              <a:ext cx="565" cy="3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4" name="Freeform 191">
              <a:extLst>
                <a:ext uri="{FF2B5EF4-FFF2-40B4-BE49-F238E27FC236}">
                  <a16:creationId xmlns:a16="http://schemas.microsoft.com/office/drawing/2014/main" id="{ADCE1B5C-A865-432A-8CD2-B391FE4FC5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8" y="1355"/>
              <a:ext cx="41" cy="93"/>
            </a:xfrm>
            <a:custGeom>
              <a:avLst/>
              <a:gdLst>
                <a:gd name="T0" fmla="*/ 23 w 14"/>
                <a:gd name="T1" fmla="*/ 0 h 31"/>
                <a:gd name="T2" fmla="*/ 38 w 14"/>
                <a:gd name="T3" fmla="*/ 48 h 31"/>
                <a:gd name="T4" fmla="*/ 18 w 14"/>
                <a:gd name="T5" fmla="*/ 93 h 31"/>
                <a:gd name="T6" fmla="*/ 0 w 14"/>
                <a:gd name="T7" fmla="*/ 45 h 31"/>
                <a:gd name="T8" fmla="*/ 23 w 14"/>
                <a:gd name="T9" fmla="*/ 0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31"/>
                <a:gd name="T17" fmla="*/ 14 w 14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31">
                  <a:moveTo>
                    <a:pt x="8" y="0"/>
                  </a:moveTo>
                  <a:cubicBezTo>
                    <a:pt x="11" y="1"/>
                    <a:pt x="14" y="8"/>
                    <a:pt x="13" y="16"/>
                  </a:cubicBezTo>
                  <a:cubicBezTo>
                    <a:pt x="13" y="24"/>
                    <a:pt x="10" y="31"/>
                    <a:pt x="6" y="31"/>
                  </a:cubicBezTo>
                  <a:cubicBezTo>
                    <a:pt x="3" y="31"/>
                    <a:pt x="0" y="24"/>
                    <a:pt x="0" y="15"/>
                  </a:cubicBezTo>
                  <a:cubicBezTo>
                    <a:pt x="1" y="7"/>
                    <a:pt x="4" y="0"/>
                    <a:pt x="8" y="0"/>
                  </a:cubicBezTo>
                  <a:close/>
                </a:path>
              </a:pathLst>
            </a:custGeom>
            <a:solidFill>
              <a:srgbClr val="41281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5" name="Freeform 192">
              <a:extLst>
                <a:ext uri="{FF2B5EF4-FFF2-40B4-BE49-F238E27FC236}">
                  <a16:creationId xmlns:a16="http://schemas.microsoft.com/office/drawing/2014/main" id="{E5D61026-FA54-4FEC-A0AA-4E344B9BA2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" y="1361"/>
              <a:ext cx="42" cy="93"/>
            </a:xfrm>
            <a:custGeom>
              <a:avLst/>
              <a:gdLst>
                <a:gd name="T0" fmla="*/ 24 w 14"/>
                <a:gd name="T1" fmla="*/ 0 h 31"/>
                <a:gd name="T2" fmla="*/ 39 w 14"/>
                <a:gd name="T3" fmla="*/ 48 h 31"/>
                <a:gd name="T4" fmla="*/ 18 w 14"/>
                <a:gd name="T5" fmla="*/ 93 h 31"/>
                <a:gd name="T6" fmla="*/ 3 w 14"/>
                <a:gd name="T7" fmla="*/ 45 h 31"/>
                <a:gd name="T8" fmla="*/ 24 w 14"/>
                <a:gd name="T9" fmla="*/ 0 h 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31"/>
                <a:gd name="T17" fmla="*/ 14 w 14"/>
                <a:gd name="T18" fmla="*/ 31 h 3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31">
                  <a:moveTo>
                    <a:pt x="8" y="0"/>
                  </a:moveTo>
                  <a:cubicBezTo>
                    <a:pt x="11" y="1"/>
                    <a:pt x="14" y="8"/>
                    <a:pt x="13" y="16"/>
                  </a:cubicBezTo>
                  <a:cubicBezTo>
                    <a:pt x="13" y="24"/>
                    <a:pt x="10" y="31"/>
                    <a:pt x="6" y="31"/>
                  </a:cubicBezTo>
                  <a:cubicBezTo>
                    <a:pt x="3" y="31"/>
                    <a:pt x="0" y="24"/>
                    <a:pt x="1" y="15"/>
                  </a:cubicBezTo>
                  <a:cubicBezTo>
                    <a:pt x="1" y="7"/>
                    <a:pt x="4" y="0"/>
                    <a:pt x="8" y="0"/>
                  </a:cubicBezTo>
                  <a:close/>
                </a:path>
              </a:pathLst>
            </a:custGeom>
            <a:solidFill>
              <a:srgbClr val="41281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6" name="Freeform 193">
              <a:extLst>
                <a:ext uri="{FF2B5EF4-FFF2-40B4-BE49-F238E27FC236}">
                  <a16:creationId xmlns:a16="http://schemas.microsoft.com/office/drawing/2014/main" id="{B72C3804-0D8D-4687-A438-5149AC34F2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5" y="1997"/>
              <a:ext cx="128" cy="120"/>
            </a:xfrm>
            <a:custGeom>
              <a:avLst/>
              <a:gdLst>
                <a:gd name="T0" fmla="*/ 45 w 43"/>
                <a:gd name="T1" fmla="*/ 69 h 40"/>
                <a:gd name="T2" fmla="*/ 18 w 43"/>
                <a:gd name="T3" fmla="*/ 48 h 40"/>
                <a:gd name="T4" fmla="*/ 12 w 43"/>
                <a:gd name="T5" fmla="*/ 39 h 40"/>
                <a:gd name="T6" fmla="*/ 0 w 43"/>
                <a:gd name="T7" fmla="*/ 27 h 40"/>
                <a:gd name="T8" fmla="*/ 12 w 43"/>
                <a:gd name="T9" fmla="*/ 9 h 40"/>
                <a:gd name="T10" fmla="*/ 30 w 43"/>
                <a:gd name="T11" fmla="*/ 6 h 40"/>
                <a:gd name="T12" fmla="*/ 51 w 43"/>
                <a:gd name="T13" fmla="*/ 9 h 40"/>
                <a:gd name="T14" fmla="*/ 77 w 43"/>
                <a:gd name="T15" fmla="*/ 9 h 40"/>
                <a:gd name="T16" fmla="*/ 104 w 43"/>
                <a:gd name="T17" fmla="*/ 21 h 40"/>
                <a:gd name="T18" fmla="*/ 113 w 43"/>
                <a:gd name="T19" fmla="*/ 39 h 40"/>
                <a:gd name="T20" fmla="*/ 92 w 43"/>
                <a:gd name="T21" fmla="*/ 39 h 40"/>
                <a:gd name="T22" fmla="*/ 125 w 43"/>
                <a:gd name="T23" fmla="*/ 66 h 40"/>
                <a:gd name="T24" fmla="*/ 113 w 43"/>
                <a:gd name="T25" fmla="*/ 99 h 40"/>
                <a:gd name="T26" fmla="*/ 45 w 43"/>
                <a:gd name="T27" fmla="*/ 69 h 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3"/>
                <a:gd name="T43" fmla="*/ 0 h 40"/>
                <a:gd name="T44" fmla="*/ 43 w 43"/>
                <a:gd name="T45" fmla="*/ 40 h 4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3" h="40">
                  <a:moveTo>
                    <a:pt x="15" y="23"/>
                  </a:moveTo>
                  <a:cubicBezTo>
                    <a:pt x="12" y="21"/>
                    <a:pt x="8" y="19"/>
                    <a:pt x="6" y="16"/>
                  </a:cubicBezTo>
                  <a:cubicBezTo>
                    <a:pt x="5" y="14"/>
                    <a:pt x="5" y="14"/>
                    <a:pt x="4" y="13"/>
                  </a:cubicBezTo>
                  <a:cubicBezTo>
                    <a:pt x="3" y="12"/>
                    <a:pt x="1" y="11"/>
                    <a:pt x="0" y="9"/>
                  </a:cubicBezTo>
                  <a:cubicBezTo>
                    <a:pt x="0" y="7"/>
                    <a:pt x="2" y="4"/>
                    <a:pt x="4" y="3"/>
                  </a:cubicBezTo>
                  <a:cubicBezTo>
                    <a:pt x="7" y="0"/>
                    <a:pt x="7" y="1"/>
                    <a:pt x="10" y="2"/>
                  </a:cubicBezTo>
                  <a:cubicBezTo>
                    <a:pt x="12" y="2"/>
                    <a:pt x="15" y="2"/>
                    <a:pt x="17" y="3"/>
                  </a:cubicBezTo>
                  <a:cubicBezTo>
                    <a:pt x="20" y="3"/>
                    <a:pt x="23" y="3"/>
                    <a:pt x="26" y="3"/>
                  </a:cubicBezTo>
                  <a:cubicBezTo>
                    <a:pt x="29" y="4"/>
                    <a:pt x="32" y="5"/>
                    <a:pt x="35" y="7"/>
                  </a:cubicBezTo>
                  <a:cubicBezTo>
                    <a:pt x="37" y="8"/>
                    <a:pt x="39" y="11"/>
                    <a:pt x="38" y="13"/>
                  </a:cubicBezTo>
                  <a:cubicBezTo>
                    <a:pt x="36" y="15"/>
                    <a:pt x="33" y="14"/>
                    <a:pt x="31" y="13"/>
                  </a:cubicBezTo>
                  <a:cubicBezTo>
                    <a:pt x="35" y="16"/>
                    <a:pt x="40" y="18"/>
                    <a:pt x="42" y="22"/>
                  </a:cubicBezTo>
                  <a:cubicBezTo>
                    <a:pt x="43" y="25"/>
                    <a:pt x="41" y="30"/>
                    <a:pt x="38" y="33"/>
                  </a:cubicBezTo>
                  <a:cubicBezTo>
                    <a:pt x="30" y="40"/>
                    <a:pt x="20" y="29"/>
                    <a:pt x="15" y="23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7" name="Freeform 194">
              <a:extLst>
                <a:ext uri="{FF2B5EF4-FFF2-40B4-BE49-F238E27FC236}">
                  <a16:creationId xmlns:a16="http://schemas.microsoft.com/office/drawing/2014/main" id="{1B971B75-9FE5-4211-8A23-AD1D359C3B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3" y="1973"/>
              <a:ext cx="87" cy="93"/>
            </a:xfrm>
            <a:custGeom>
              <a:avLst/>
              <a:gdLst>
                <a:gd name="T0" fmla="*/ 69 w 29"/>
                <a:gd name="T1" fmla="*/ 48 h 31"/>
                <a:gd name="T2" fmla="*/ 75 w 29"/>
                <a:gd name="T3" fmla="*/ 33 h 31"/>
                <a:gd name="T4" fmla="*/ 48 w 29"/>
                <a:gd name="T5" fmla="*/ 6 h 31"/>
                <a:gd name="T6" fmla="*/ 18 w 29"/>
                <a:gd name="T7" fmla="*/ 33 h 31"/>
                <a:gd name="T8" fmla="*/ 9 w 29"/>
                <a:gd name="T9" fmla="*/ 81 h 31"/>
                <a:gd name="T10" fmla="*/ 42 w 29"/>
                <a:gd name="T11" fmla="*/ 84 h 31"/>
                <a:gd name="T12" fmla="*/ 69 w 29"/>
                <a:gd name="T13" fmla="*/ 48 h 3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9"/>
                <a:gd name="T22" fmla="*/ 0 h 31"/>
                <a:gd name="T23" fmla="*/ 29 w 29"/>
                <a:gd name="T24" fmla="*/ 31 h 3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9" h="31">
                  <a:moveTo>
                    <a:pt x="23" y="16"/>
                  </a:moveTo>
                  <a:cubicBezTo>
                    <a:pt x="23" y="14"/>
                    <a:pt x="24" y="13"/>
                    <a:pt x="25" y="11"/>
                  </a:cubicBezTo>
                  <a:cubicBezTo>
                    <a:pt x="29" y="5"/>
                    <a:pt x="22" y="0"/>
                    <a:pt x="16" y="2"/>
                  </a:cubicBezTo>
                  <a:cubicBezTo>
                    <a:pt x="11" y="3"/>
                    <a:pt x="8" y="6"/>
                    <a:pt x="6" y="11"/>
                  </a:cubicBezTo>
                  <a:cubicBezTo>
                    <a:pt x="5" y="15"/>
                    <a:pt x="0" y="23"/>
                    <a:pt x="3" y="27"/>
                  </a:cubicBezTo>
                  <a:cubicBezTo>
                    <a:pt x="5" y="29"/>
                    <a:pt x="12" y="31"/>
                    <a:pt x="14" y="28"/>
                  </a:cubicBezTo>
                  <a:cubicBezTo>
                    <a:pt x="18" y="25"/>
                    <a:pt x="21" y="20"/>
                    <a:pt x="23" y="16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8" name="Freeform 195">
              <a:extLst>
                <a:ext uri="{FF2B5EF4-FFF2-40B4-BE49-F238E27FC236}">
                  <a16:creationId xmlns:a16="http://schemas.microsoft.com/office/drawing/2014/main" id="{16EC2590-4B88-4D0C-820E-5A0EEAED6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5" y="1946"/>
              <a:ext cx="134" cy="147"/>
            </a:xfrm>
            <a:custGeom>
              <a:avLst/>
              <a:gdLst>
                <a:gd name="T0" fmla="*/ 125 w 45"/>
                <a:gd name="T1" fmla="*/ 21 h 49"/>
                <a:gd name="T2" fmla="*/ 74 w 45"/>
                <a:gd name="T3" fmla="*/ 15 h 49"/>
                <a:gd name="T4" fmla="*/ 18 w 45"/>
                <a:gd name="T5" fmla="*/ 12 h 49"/>
                <a:gd name="T6" fmla="*/ 12 w 45"/>
                <a:gd name="T7" fmla="*/ 129 h 49"/>
                <a:gd name="T8" fmla="*/ 60 w 45"/>
                <a:gd name="T9" fmla="*/ 141 h 49"/>
                <a:gd name="T10" fmla="*/ 119 w 45"/>
                <a:gd name="T11" fmla="*/ 138 h 49"/>
                <a:gd name="T12" fmla="*/ 125 w 45"/>
                <a:gd name="T13" fmla="*/ 84 h 49"/>
                <a:gd name="T14" fmla="*/ 125 w 45"/>
                <a:gd name="T15" fmla="*/ 21 h 4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5"/>
                <a:gd name="T25" fmla="*/ 0 h 49"/>
                <a:gd name="T26" fmla="*/ 45 w 45"/>
                <a:gd name="T27" fmla="*/ 49 h 4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5" h="49">
                  <a:moveTo>
                    <a:pt x="42" y="7"/>
                  </a:moveTo>
                  <a:cubicBezTo>
                    <a:pt x="40" y="2"/>
                    <a:pt x="30" y="5"/>
                    <a:pt x="25" y="5"/>
                  </a:cubicBezTo>
                  <a:cubicBezTo>
                    <a:pt x="19" y="4"/>
                    <a:pt x="13" y="0"/>
                    <a:pt x="6" y="4"/>
                  </a:cubicBezTo>
                  <a:cubicBezTo>
                    <a:pt x="0" y="8"/>
                    <a:pt x="0" y="38"/>
                    <a:pt x="4" y="43"/>
                  </a:cubicBezTo>
                  <a:cubicBezTo>
                    <a:pt x="7" y="48"/>
                    <a:pt x="15" y="47"/>
                    <a:pt x="20" y="47"/>
                  </a:cubicBezTo>
                  <a:cubicBezTo>
                    <a:pt x="24" y="47"/>
                    <a:pt x="36" y="49"/>
                    <a:pt x="40" y="46"/>
                  </a:cubicBezTo>
                  <a:cubicBezTo>
                    <a:pt x="44" y="43"/>
                    <a:pt x="42" y="33"/>
                    <a:pt x="42" y="28"/>
                  </a:cubicBezTo>
                  <a:cubicBezTo>
                    <a:pt x="41" y="23"/>
                    <a:pt x="45" y="11"/>
                    <a:pt x="42" y="7"/>
                  </a:cubicBezTo>
                </a:path>
              </a:pathLst>
            </a:custGeom>
            <a:solidFill>
              <a:srgbClr val="FF808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9" name="Freeform 196">
              <a:extLst>
                <a:ext uri="{FF2B5EF4-FFF2-40B4-BE49-F238E27FC236}">
                  <a16:creationId xmlns:a16="http://schemas.microsoft.com/office/drawing/2014/main" id="{EEC4AE54-0744-4BC9-BAFB-6FF42A57A3D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15" y="1904"/>
              <a:ext cx="128" cy="183"/>
            </a:xfrm>
            <a:custGeom>
              <a:avLst/>
              <a:gdLst>
                <a:gd name="T0" fmla="*/ 128 w 43"/>
                <a:gd name="T1" fmla="*/ 108 h 61"/>
                <a:gd name="T2" fmla="*/ 122 w 43"/>
                <a:gd name="T3" fmla="*/ 105 h 61"/>
                <a:gd name="T4" fmla="*/ 65 w 43"/>
                <a:gd name="T5" fmla="*/ 111 h 61"/>
                <a:gd name="T6" fmla="*/ 65 w 43"/>
                <a:gd name="T7" fmla="*/ 60 h 61"/>
                <a:gd name="T8" fmla="*/ 65 w 43"/>
                <a:gd name="T9" fmla="*/ 60 h 61"/>
                <a:gd name="T10" fmla="*/ 104 w 43"/>
                <a:gd name="T11" fmla="*/ 21 h 61"/>
                <a:gd name="T12" fmla="*/ 101 w 43"/>
                <a:gd name="T13" fmla="*/ 9 h 61"/>
                <a:gd name="T14" fmla="*/ 89 w 43"/>
                <a:gd name="T15" fmla="*/ 6 h 61"/>
                <a:gd name="T16" fmla="*/ 71 w 43"/>
                <a:gd name="T17" fmla="*/ 18 h 61"/>
                <a:gd name="T18" fmla="*/ 63 w 43"/>
                <a:gd name="T19" fmla="*/ 36 h 61"/>
                <a:gd name="T20" fmla="*/ 63 w 43"/>
                <a:gd name="T21" fmla="*/ 24 h 61"/>
                <a:gd name="T22" fmla="*/ 57 w 43"/>
                <a:gd name="T23" fmla="*/ 6 h 61"/>
                <a:gd name="T24" fmla="*/ 45 w 43"/>
                <a:gd name="T25" fmla="*/ 0 h 61"/>
                <a:gd name="T26" fmla="*/ 30 w 43"/>
                <a:gd name="T27" fmla="*/ 9 h 61"/>
                <a:gd name="T28" fmla="*/ 24 w 43"/>
                <a:gd name="T29" fmla="*/ 21 h 61"/>
                <a:gd name="T30" fmla="*/ 39 w 43"/>
                <a:gd name="T31" fmla="*/ 48 h 61"/>
                <a:gd name="T32" fmla="*/ 60 w 43"/>
                <a:gd name="T33" fmla="*/ 60 h 61"/>
                <a:gd name="T34" fmla="*/ 60 w 43"/>
                <a:gd name="T35" fmla="*/ 60 h 61"/>
                <a:gd name="T36" fmla="*/ 60 w 43"/>
                <a:gd name="T37" fmla="*/ 111 h 61"/>
                <a:gd name="T38" fmla="*/ 6 w 43"/>
                <a:gd name="T39" fmla="*/ 102 h 61"/>
                <a:gd name="T40" fmla="*/ 3 w 43"/>
                <a:gd name="T41" fmla="*/ 105 h 61"/>
                <a:gd name="T42" fmla="*/ 3 w 43"/>
                <a:gd name="T43" fmla="*/ 108 h 61"/>
                <a:gd name="T44" fmla="*/ 60 w 43"/>
                <a:gd name="T45" fmla="*/ 117 h 61"/>
                <a:gd name="T46" fmla="*/ 63 w 43"/>
                <a:gd name="T47" fmla="*/ 180 h 61"/>
                <a:gd name="T48" fmla="*/ 65 w 43"/>
                <a:gd name="T49" fmla="*/ 183 h 61"/>
                <a:gd name="T50" fmla="*/ 68 w 43"/>
                <a:gd name="T51" fmla="*/ 183 h 61"/>
                <a:gd name="T52" fmla="*/ 68 w 43"/>
                <a:gd name="T53" fmla="*/ 180 h 61"/>
                <a:gd name="T54" fmla="*/ 65 w 43"/>
                <a:gd name="T55" fmla="*/ 117 h 61"/>
                <a:gd name="T56" fmla="*/ 125 w 43"/>
                <a:gd name="T57" fmla="*/ 111 h 61"/>
                <a:gd name="T58" fmla="*/ 128 w 43"/>
                <a:gd name="T59" fmla="*/ 108 h 61"/>
                <a:gd name="T60" fmla="*/ 42 w 43"/>
                <a:gd name="T61" fmla="*/ 42 h 61"/>
                <a:gd name="T62" fmla="*/ 30 w 43"/>
                <a:gd name="T63" fmla="*/ 21 h 61"/>
                <a:gd name="T64" fmla="*/ 33 w 43"/>
                <a:gd name="T65" fmla="*/ 12 h 61"/>
                <a:gd name="T66" fmla="*/ 45 w 43"/>
                <a:gd name="T67" fmla="*/ 6 h 61"/>
                <a:gd name="T68" fmla="*/ 45 w 43"/>
                <a:gd name="T69" fmla="*/ 6 h 61"/>
                <a:gd name="T70" fmla="*/ 51 w 43"/>
                <a:gd name="T71" fmla="*/ 9 h 61"/>
                <a:gd name="T72" fmla="*/ 60 w 43"/>
                <a:gd name="T73" fmla="*/ 54 h 61"/>
                <a:gd name="T74" fmla="*/ 42 w 43"/>
                <a:gd name="T75" fmla="*/ 42 h 61"/>
                <a:gd name="T76" fmla="*/ 74 w 43"/>
                <a:gd name="T77" fmla="*/ 21 h 61"/>
                <a:gd name="T78" fmla="*/ 89 w 43"/>
                <a:gd name="T79" fmla="*/ 12 h 61"/>
                <a:gd name="T80" fmla="*/ 98 w 43"/>
                <a:gd name="T81" fmla="*/ 21 h 61"/>
                <a:gd name="T82" fmla="*/ 68 w 43"/>
                <a:gd name="T83" fmla="*/ 51 h 61"/>
                <a:gd name="T84" fmla="*/ 74 w 43"/>
                <a:gd name="T85" fmla="*/ 21 h 6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3"/>
                <a:gd name="T130" fmla="*/ 0 h 61"/>
                <a:gd name="T131" fmla="*/ 43 w 43"/>
                <a:gd name="T132" fmla="*/ 61 h 6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3" h="61">
                  <a:moveTo>
                    <a:pt x="43" y="36"/>
                  </a:moveTo>
                  <a:cubicBezTo>
                    <a:pt x="42" y="35"/>
                    <a:pt x="42" y="35"/>
                    <a:pt x="41" y="35"/>
                  </a:cubicBezTo>
                  <a:cubicBezTo>
                    <a:pt x="35" y="36"/>
                    <a:pt x="29" y="37"/>
                    <a:pt x="22" y="37"/>
                  </a:cubicBezTo>
                  <a:cubicBezTo>
                    <a:pt x="22" y="31"/>
                    <a:pt x="22" y="25"/>
                    <a:pt x="22" y="20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32" y="16"/>
                    <a:pt x="35" y="11"/>
                    <a:pt x="35" y="7"/>
                  </a:cubicBezTo>
                  <a:cubicBezTo>
                    <a:pt x="35" y="6"/>
                    <a:pt x="35" y="4"/>
                    <a:pt x="34" y="3"/>
                  </a:cubicBezTo>
                  <a:cubicBezTo>
                    <a:pt x="33" y="2"/>
                    <a:pt x="32" y="2"/>
                    <a:pt x="30" y="2"/>
                  </a:cubicBezTo>
                  <a:cubicBezTo>
                    <a:pt x="28" y="2"/>
                    <a:pt x="26" y="3"/>
                    <a:pt x="24" y="6"/>
                  </a:cubicBezTo>
                  <a:cubicBezTo>
                    <a:pt x="23" y="7"/>
                    <a:pt x="22" y="9"/>
                    <a:pt x="21" y="12"/>
                  </a:cubicBezTo>
                  <a:cubicBezTo>
                    <a:pt x="21" y="10"/>
                    <a:pt x="21" y="9"/>
                    <a:pt x="21" y="8"/>
                  </a:cubicBezTo>
                  <a:cubicBezTo>
                    <a:pt x="20" y="6"/>
                    <a:pt x="20" y="4"/>
                    <a:pt x="19" y="2"/>
                  </a:cubicBezTo>
                  <a:cubicBezTo>
                    <a:pt x="18" y="1"/>
                    <a:pt x="17" y="0"/>
                    <a:pt x="15" y="0"/>
                  </a:cubicBezTo>
                  <a:cubicBezTo>
                    <a:pt x="13" y="0"/>
                    <a:pt x="12" y="1"/>
                    <a:pt x="10" y="3"/>
                  </a:cubicBezTo>
                  <a:cubicBezTo>
                    <a:pt x="8" y="4"/>
                    <a:pt x="8" y="6"/>
                    <a:pt x="8" y="7"/>
                  </a:cubicBezTo>
                  <a:cubicBezTo>
                    <a:pt x="8" y="11"/>
                    <a:pt x="10" y="14"/>
                    <a:pt x="13" y="16"/>
                  </a:cubicBezTo>
                  <a:cubicBezTo>
                    <a:pt x="15" y="18"/>
                    <a:pt x="18" y="19"/>
                    <a:pt x="20" y="20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0" y="25"/>
                    <a:pt x="20" y="31"/>
                    <a:pt x="20" y="37"/>
                  </a:cubicBezTo>
                  <a:cubicBezTo>
                    <a:pt x="14" y="36"/>
                    <a:pt x="8" y="35"/>
                    <a:pt x="2" y="34"/>
                  </a:cubicBezTo>
                  <a:cubicBezTo>
                    <a:pt x="1" y="34"/>
                    <a:pt x="1" y="35"/>
                    <a:pt x="1" y="35"/>
                  </a:cubicBezTo>
                  <a:cubicBezTo>
                    <a:pt x="0" y="36"/>
                    <a:pt x="1" y="36"/>
                    <a:pt x="1" y="36"/>
                  </a:cubicBezTo>
                  <a:cubicBezTo>
                    <a:pt x="7" y="37"/>
                    <a:pt x="14" y="38"/>
                    <a:pt x="20" y="39"/>
                  </a:cubicBezTo>
                  <a:cubicBezTo>
                    <a:pt x="20" y="46"/>
                    <a:pt x="20" y="54"/>
                    <a:pt x="21" y="60"/>
                  </a:cubicBezTo>
                  <a:cubicBezTo>
                    <a:pt x="22" y="61"/>
                    <a:pt x="22" y="61"/>
                    <a:pt x="22" y="61"/>
                  </a:cubicBezTo>
                  <a:cubicBezTo>
                    <a:pt x="23" y="61"/>
                    <a:pt x="23" y="61"/>
                    <a:pt x="23" y="61"/>
                  </a:cubicBezTo>
                  <a:cubicBezTo>
                    <a:pt x="23" y="61"/>
                    <a:pt x="23" y="61"/>
                    <a:pt x="23" y="60"/>
                  </a:cubicBezTo>
                  <a:cubicBezTo>
                    <a:pt x="22" y="54"/>
                    <a:pt x="22" y="46"/>
                    <a:pt x="22" y="39"/>
                  </a:cubicBezTo>
                  <a:cubicBezTo>
                    <a:pt x="29" y="39"/>
                    <a:pt x="35" y="38"/>
                    <a:pt x="42" y="37"/>
                  </a:cubicBezTo>
                  <a:cubicBezTo>
                    <a:pt x="42" y="37"/>
                    <a:pt x="43" y="36"/>
                    <a:pt x="43" y="36"/>
                  </a:cubicBezTo>
                  <a:close/>
                  <a:moveTo>
                    <a:pt x="14" y="14"/>
                  </a:moveTo>
                  <a:cubicBezTo>
                    <a:pt x="12" y="12"/>
                    <a:pt x="10" y="10"/>
                    <a:pt x="10" y="7"/>
                  </a:cubicBezTo>
                  <a:cubicBezTo>
                    <a:pt x="10" y="6"/>
                    <a:pt x="10" y="5"/>
                    <a:pt x="11" y="4"/>
                  </a:cubicBezTo>
                  <a:cubicBezTo>
                    <a:pt x="13" y="2"/>
                    <a:pt x="14" y="2"/>
                    <a:pt x="15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6" y="2"/>
                    <a:pt x="16" y="2"/>
                    <a:pt x="17" y="3"/>
                  </a:cubicBezTo>
                  <a:cubicBezTo>
                    <a:pt x="19" y="7"/>
                    <a:pt x="20" y="14"/>
                    <a:pt x="20" y="18"/>
                  </a:cubicBezTo>
                  <a:cubicBezTo>
                    <a:pt x="18" y="17"/>
                    <a:pt x="16" y="16"/>
                    <a:pt x="14" y="14"/>
                  </a:cubicBezTo>
                  <a:close/>
                  <a:moveTo>
                    <a:pt x="25" y="7"/>
                  </a:moveTo>
                  <a:cubicBezTo>
                    <a:pt x="27" y="5"/>
                    <a:pt x="29" y="4"/>
                    <a:pt x="30" y="4"/>
                  </a:cubicBezTo>
                  <a:cubicBezTo>
                    <a:pt x="32" y="4"/>
                    <a:pt x="33" y="5"/>
                    <a:pt x="33" y="7"/>
                  </a:cubicBezTo>
                  <a:cubicBezTo>
                    <a:pt x="33" y="10"/>
                    <a:pt x="31" y="14"/>
                    <a:pt x="23" y="17"/>
                  </a:cubicBezTo>
                  <a:cubicBezTo>
                    <a:pt x="23" y="12"/>
                    <a:pt x="24" y="9"/>
                    <a:pt x="25" y="7"/>
                  </a:cubicBezTo>
                  <a:close/>
                </a:path>
              </a:pathLst>
            </a:custGeom>
            <a:solidFill>
              <a:srgbClr val="96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40" name="TextBox 239">
            <a:extLst>
              <a:ext uri="{FF2B5EF4-FFF2-40B4-BE49-F238E27FC236}">
                <a16:creationId xmlns:a16="http://schemas.microsoft.com/office/drawing/2014/main" id="{0D828845-D44B-4B3E-81E5-AC6AC095A026}"/>
              </a:ext>
            </a:extLst>
          </p:cNvPr>
          <p:cNvSpPr txBox="1"/>
          <p:nvPr/>
        </p:nvSpPr>
        <p:spPr>
          <a:xfrm>
            <a:off x="3459929" y="3435172"/>
            <a:ext cx="6196012" cy="1015663"/>
          </a:xfrm>
          <a:prstGeom prst="rect">
            <a:avLst/>
          </a:prstGeom>
          <a:noFill/>
        </p:spPr>
        <p:txBody>
          <a:bodyPr wrap="square">
            <a:prstTxWarp prst="textDoubleWave1">
              <a:avLst/>
            </a:prstTxWarp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zh-CN" sz="6000" dirty="0">
                <a:solidFill>
                  <a:srgbClr val="C00000"/>
                </a:solidFill>
                <a:effectLst>
                  <a:reflection blurRad="6350" stA="55000" endA="300" endPos="45500" dir="5400000" sy="-100000" algn="bl" rotWithShape="0"/>
                </a:effectLst>
                <a:latin typeface="UVN Banh Mi" pitchFamily="2" charset="0"/>
              </a:rPr>
              <a:t>AI NHANH AI ĐÚNG</a:t>
            </a:r>
            <a:endParaRPr lang="zh-CN" altLang="en-US" sz="6000" dirty="0">
              <a:solidFill>
                <a:srgbClr val="C00000"/>
              </a:solidFill>
              <a:effectLst>
                <a:reflection blurRad="6350" stA="55000" endA="300" endPos="45500" dir="5400000" sy="-100000" algn="bl" rotWithShape="0"/>
              </a:effectLst>
              <a:latin typeface="UVN Banh M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30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071" y="458695"/>
            <a:ext cx="1363507" cy="85379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529"/>
          <a:stretch/>
        </p:blipFill>
        <p:spPr>
          <a:xfrm>
            <a:off x="10097588" y="5529209"/>
            <a:ext cx="2293543" cy="1332459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732217" y="1316725"/>
            <a:ext cx="3864385" cy="673249"/>
          </a:xfrm>
          <a:prstGeom prst="roundRect">
            <a:avLst>
              <a:gd name="adj" fmla="val 50000"/>
            </a:avLst>
          </a:prstGeom>
          <a:solidFill>
            <a:srgbClr val="F5DC9E"/>
          </a:solidFill>
          <a:ln>
            <a:noFill/>
          </a:ln>
          <a:effectLst>
            <a:innerShdw blurRad="114300">
              <a:prstClr val="black">
                <a:alpha val="6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ct val="0"/>
              </a:spcBef>
            </a:pPr>
            <a:r>
              <a:rPr lang="en-US" altLang="zh-CN" sz="3600" dirty="0">
                <a:solidFill>
                  <a:srgbClr val="445256"/>
                </a:solidFill>
                <a:latin typeface="UTM A&amp;S Graceland" panose="02040603050506020204" pitchFamily="18" charset="0"/>
              </a:rPr>
              <a:t>Ai </a:t>
            </a:r>
            <a:r>
              <a:rPr lang="en-US" altLang="zh-CN" sz="3600" dirty="0" err="1">
                <a:solidFill>
                  <a:srgbClr val="445256"/>
                </a:solidFill>
                <a:latin typeface="UTM A&amp;S Graceland" panose="02040603050506020204" pitchFamily="18" charset="0"/>
              </a:rPr>
              <a:t>nhanh</a:t>
            </a:r>
            <a:r>
              <a:rPr lang="en-US" altLang="zh-CN" sz="3600" dirty="0">
                <a:solidFill>
                  <a:srgbClr val="445256"/>
                </a:solidFill>
                <a:latin typeface="UTM A&amp;S Graceland" panose="02040603050506020204" pitchFamily="18" charset="0"/>
              </a:rPr>
              <a:t> ai </a:t>
            </a:r>
            <a:r>
              <a:rPr lang="en-US" altLang="zh-CN" sz="3600" dirty="0" err="1">
                <a:solidFill>
                  <a:srgbClr val="445256"/>
                </a:solidFill>
                <a:latin typeface="UTM A&amp;S Graceland" panose="02040603050506020204" pitchFamily="18" charset="0"/>
              </a:rPr>
              <a:t>đúng</a:t>
            </a:r>
            <a:endParaRPr lang="en-US" altLang="zh-CN" sz="3600" dirty="0">
              <a:solidFill>
                <a:srgbClr val="445256"/>
              </a:solidFill>
              <a:latin typeface="UTM A&amp;S Graceland" panose="02040603050506020204" pitchFamily="18" charset="0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499689" y="0"/>
            <a:ext cx="11084151" cy="6669374"/>
            <a:chOff x="502999" y="256218"/>
            <a:chExt cx="11084151" cy="6669374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5418" y="6643709"/>
              <a:ext cx="202329" cy="281883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9912" y="754747"/>
              <a:ext cx="379969" cy="52937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3748" y="6203933"/>
              <a:ext cx="205323" cy="286054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571" y="1764109"/>
              <a:ext cx="248556" cy="346286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5418" y="1594434"/>
              <a:ext cx="189985" cy="264685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933" y="370906"/>
              <a:ext cx="379969" cy="52937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56294" y="3587923"/>
              <a:ext cx="307867" cy="428918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7026" y="5596200"/>
              <a:ext cx="470862" cy="656002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1058" y="2246192"/>
              <a:ext cx="307867" cy="428918"/>
            </a:xfrm>
            <a:prstGeom prst="rect">
              <a:avLst/>
            </a:prstGeom>
          </p:spPr>
        </p:pic>
        <p:sp>
          <p:nvSpPr>
            <p:cNvPr id="16" name="椭圆 15"/>
            <p:cNvSpPr/>
            <p:nvPr/>
          </p:nvSpPr>
          <p:spPr>
            <a:xfrm>
              <a:off x="11330296" y="5271056"/>
              <a:ext cx="256854" cy="25685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 flipV="1">
              <a:off x="9519835" y="256218"/>
              <a:ext cx="249006" cy="27833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17"/>
            <p:cNvSpPr/>
            <p:nvPr/>
          </p:nvSpPr>
          <p:spPr>
            <a:xfrm>
              <a:off x="11167624" y="2769168"/>
              <a:ext cx="203407" cy="2273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椭圆 18"/>
            <p:cNvSpPr/>
            <p:nvPr/>
          </p:nvSpPr>
          <p:spPr>
            <a:xfrm>
              <a:off x="9852642" y="6401901"/>
              <a:ext cx="140264" cy="1567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/>
            <p:cNvSpPr/>
            <p:nvPr/>
          </p:nvSpPr>
          <p:spPr>
            <a:xfrm>
              <a:off x="3392695" y="965039"/>
              <a:ext cx="247898" cy="2770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椭圆 20"/>
            <p:cNvSpPr/>
            <p:nvPr/>
          </p:nvSpPr>
          <p:spPr>
            <a:xfrm>
              <a:off x="8461701" y="659897"/>
              <a:ext cx="140264" cy="15678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椭圆 21"/>
            <p:cNvSpPr/>
            <p:nvPr/>
          </p:nvSpPr>
          <p:spPr>
            <a:xfrm>
              <a:off x="502999" y="5900194"/>
              <a:ext cx="229218" cy="25621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/>
            <p:cNvSpPr/>
            <p:nvPr/>
          </p:nvSpPr>
          <p:spPr>
            <a:xfrm>
              <a:off x="4944498" y="6218533"/>
              <a:ext cx="256854" cy="25685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/>
          </p:nvSpPr>
          <p:spPr>
            <a:xfrm>
              <a:off x="4125836" y="6225063"/>
              <a:ext cx="171087" cy="1768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/>
          </p:nvSpPr>
          <p:spPr>
            <a:xfrm>
              <a:off x="2126646" y="6124806"/>
              <a:ext cx="247898" cy="2770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4" name="is1ide-Freeform: Shape 4"/>
          <p:cNvSpPr>
            <a:spLocks/>
          </p:cNvSpPr>
          <p:nvPr/>
        </p:nvSpPr>
        <p:spPr bwMode="auto">
          <a:xfrm>
            <a:off x="7759040" y="5591425"/>
            <a:ext cx="2392178" cy="109509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46" name="Snip Diagonal Corner Rectangle 43">
            <a:extLst>
              <a:ext uri="{FF2B5EF4-FFF2-40B4-BE49-F238E27FC236}">
                <a16:creationId xmlns:a16="http://schemas.microsoft.com/office/drawing/2014/main" id="{8569A9A9-AC63-4909-8995-17DF10FAEFCD}"/>
              </a:ext>
            </a:extLst>
          </p:cNvPr>
          <p:cNvSpPr/>
          <p:nvPr/>
        </p:nvSpPr>
        <p:spPr>
          <a:xfrm>
            <a:off x="935261" y="2164599"/>
            <a:ext cx="10526728" cy="1604597"/>
          </a:xfrm>
          <a:prstGeom prst="snip2Diag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23 554: 413 = ?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3288A2A-E66E-4D81-B230-25673FDF04A8}"/>
              </a:ext>
            </a:extLst>
          </p:cNvPr>
          <p:cNvSpPr/>
          <p:nvPr/>
        </p:nvSpPr>
        <p:spPr>
          <a:xfrm>
            <a:off x="1212845" y="3914076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A. 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</a:rPr>
              <a:t>57 (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</a:rPr>
              <a:t>dư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</a:rPr>
              <a:t> 13)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8" name="Cloud 47">
            <a:extLst>
              <a:ext uri="{FF2B5EF4-FFF2-40B4-BE49-F238E27FC236}">
                <a16:creationId xmlns:a16="http://schemas.microsoft.com/office/drawing/2014/main" id="{C052A7A5-7B3A-4CA8-B137-A7BE177AF2E0}"/>
              </a:ext>
            </a:extLst>
          </p:cNvPr>
          <p:cNvSpPr/>
          <p:nvPr/>
        </p:nvSpPr>
        <p:spPr>
          <a:xfrm>
            <a:off x="10852879" y="1266704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C73F82B-7955-4B0B-85E2-B3F947D4ADDD}"/>
              </a:ext>
            </a:extLst>
          </p:cNvPr>
          <p:cNvSpPr/>
          <p:nvPr/>
        </p:nvSpPr>
        <p:spPr>
          <a:xfrm>
            <a:off x="6233240" y="3914076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B. 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57 (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dư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11)</a:t>
            </a:r>
            <a:endParaRPr lang="vi-VN" sz="3200" dirty="0">
              <a:solidFill>
                <a:schemeClr val="accent2">
                  <a:lumMod val="50000"/>
                </a:schemeClr>
              </a:solidFill>
              <a:latin typeface="UTM Cookies" panose="02040603050506020204" pitchFamily="18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9A4A12E-26E8-4720-BF63-D94DA748BAB3}"/>
              </a:ext>
            </a:extLst>
          </p:cNvPr>
          <p:cNvSpPr/>
          <p:nvPr/>
        </p:nvSpPr>
        <p:spPr>
          <a:xfrm>
            <a:off x="1212845" y="4803248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C. 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57</a:t>
            </a:r>
            <a:endParaRPr lang="vi-VN" sz="3200" dirty="0">
              <a:solidFill>
                <a:schemeClr val="accent2">
                  <a:lumMod val="50000"/>
                </a:schemeClr>
              </a:solidFill>
              <a:latin typeface="UTM Cookies" panose="02040603050506020204" pitchFamily="18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86A7A77-DBA5-4B1B-BA9A-532D7887D850}"/>
              </a:ext>
            </a:extLst>
          </p:cNvPr>
          <p:cNvSpPr/>
          <p:nvPr/>
        </p:nvSpPr>
        <p:spPr>
          <a:xfrm>
            <a:off x="6233240" y="4807437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D. 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57 (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dư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Avo" panose="02040603050506020204" pitchFamily="18" charset="0"/>
              </a:rPr>
              <a:t> 15)</a:t>
            </a:r>
            <a:endParaRPr lang="vi-VN" sz="3200" dirty="0">
              <a:solidFill>
                <a:schemeClr val="accent2">
                  <a:lumMod val="50000"/>
                </a:schemeClr>
              </a:solidFill>
              <a:latin typeface="UTM Cookies" panose="02040603050506020204" pitchFamily="18" charset="0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57447020-FB19-4E28-9663-4C9C4CB03F7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234506" y="3939551"/>
            <a:ext cx="885137" cy="70805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99E79B27-2AA4-4FC2-A779-3F4600CF140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315107" y="4836612"/>
            <a:ext cx="804536" cy="704088"/>
          </a:xfrm>
          <a:prstGeom prst="rect">
            <a:avLst/>
          </a:prstGeom>
          <a:noFill/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E285EB2D-6A14-4750-9BFC-1DE1368D06F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5296" y="4848209"/>
            <a:ext cx="804742" cy="70719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3D24BC8-918E-45DD-B85C-968FC3FEA9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5296" y="3959521"/>
            <a:ext cx="804742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70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圆角矩形 10"/>
          <p:cNvSpPr/>
          <p:nvPr/>
        </p:nvSpPr>
        <p:spPr>
          <a:xfrm>
            <a:off x="573925" y="613883"/>
            <a:ext cx="3519291" cy="673249"/>
          </a:xfrm>
          <a:prstGeom prst="roundRect">
            <a:avLst>
              <a:gd name="adj" fmla="val 50000"/>
            </a:avLst>
          </a:prstGeom>
          <a:solidFill>
            <a:srgbClr val="F5DC9E"/>
          </a:solidFill>
          <a:ln>
            <a:noFill/>
          </a:ln>
          <a:effectLst>
            <a:innerShdw blurRad="114300">
              <a:prstClr val="black">
                <a:alpha val="6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ct val="0"/>
              </a:spcBef>
            </a:pPr>
            <a:r>
              <a:rPr lang="en-US" altLang="zh-CN" sz="3600" dirty="0">
                <a:solidFill>
                  <a:srgbClr val="445256"/>
                </a:solidFill>
                <a:latin typeface="UTM A&amp;S Graceland" panose="02040603050506020204" pitchFamily="18" charset="0"/>
              </a:rPr>
              <a:t>Ai </a:t>
            </a:r>
            <a:r>
              <a:rPr lang="en-US" altLang="zh-CN" sz="3600" dirty="0" err="1">
                <a:solidFill>
                  <a:srgbClr val="445256"/>
                </a:solidFill>
                <a:latin typeface="UTM A&amp;S Graceland" panose="02040603050506020204" pitchFamily="18" charset="0"/>
              </a:rPr>
              <a:t>nhanh</a:t>
            </a:r>
            <a:r>
              <a:rPr lang="en-US" altLang="zh-CN" sz="3600" dirty="0">
                <a:solidFill>
                  <a:srgbClr val="445256"/>
                </a:solidFill>
                <a:latin typeface="UTM A&amp;S Graceland" panose="02040603050506020204" pitchFamily="18" charset="0"/>
              </a:rPr>
              <a:t> ai </a:t>
            </a:r>
            <a:r>
              <a:rPr lang="en-US" altLang="zh-CN" sz="3600" dirty="0" err="1">
                <a:solidFill>
                  <a:srgbClr val="445256"/>
                </a:solidFill>
                <a:latin typeface="UTM A&amp;S Graceland" panose="02040603050506020204" pitchFamily="18" charset="0"/>
              </a:rPr>
              <a:t>đúng</a:t>
            </a:r>
            <a:endParaRPr lang="en-US" altLang="zh-CN" sz="3600" dirty="0">
              <a:solidFill>
                <a:srgbClr val="445256"/>
              </a:solidFill>
              <a:latin typeface="UTM A&amp;S Graceland" panose="020406030505060202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306" y="464767"/>
            <a:ext cx="1764477" cy="297555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470" y="3493610"/>
            <a:ext cx="202329" cy="28188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310" y="2322733"/>
            <a:ext cx="248556" cy="34628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121" y="472738"/>
            <a:ext cx="379969" cy="52937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345" y="3747899"/>
            <a:ext cx="315742" cy="43989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796" y="2308459"/>
            <a:ext cx="251782" cy="350781"/>
          </a:xfrm>
          <a:prstGeom prst="rect">
            <a:avLst/>
          </a:prstGeom>
        </p:spPr>
      </p:pic>
      <p:sp>
        <p:nvSpPr>
          <p:cNvPr id="16" name="is1ide-Freeform: Shape 4"/>
          <p:cNvSpPr>
            <a:spLocks/>
          </p:cNvSpPr>
          <p:nvPr/>
        </p:nvSpPr>
        <p:spPr bwMode="auto">
          <a:xfrm>
            <a:off x="1543167" y="5712120"/>
            <a:ext cx="2392178" cy="107508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7" name="is1ide-Freeform: Shape 4"/>
          <p:cNvSpPr>
            <a:spLocks/>
          </p:cNvSpPr>
          <p:nvPr/>
        </p:nvSpPr>
        <p:spPr bwMode="auto">
          <a:xfrm>
            <a:off x="3146639" y="6124416"/>
            <a:ext cx="1449878" cy="57732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chemeClr val="bg1">
              <a:alpha val="72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8" name="is1ide-Freeform: Shape 4"/>
          <p:cNvSpPr>
            <a:spLocks/>
          </p:cNvSpPr>
          <p:nvPr/>
        </p:nvSpPr>
        <p:spPr bwMode="auto">
          <a:xfrm>
            <a:off x="501182" y="5523280"/>
            <a:ext cx="1542151" cy="115206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9" name="is1ide-Freeform: Shape 4"/>
          <p:cNvSpPr>
            <a:spLocks/>
          </p:cNvSpPr>
          <p:nvPr/>
        </p:nvSpPr>
        <p:spPr bwMode="auto">
          <a:xfrm>
            <a:off x="1814634" y="6089490"/>
            <a:ext cx="1449878" cy="57732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chemeClr val="bg1">
              <a:alpha val="72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0" name="Snip Diagonal Corner Rectangle 43">
            <a:extLst>
              <a:ext uri="{FF2B5EF4-FFF2-40B4-BE49-F238E27FC236}">
                <a16:creationId xmlns:a16="http://schemas.microsoft.com/office/drawing/2014/main" id="{F0EE042E-1363-4313-85C8-DD1ECBD79FAC}"/>
              </a:ext>
            </a:extLst>
          </p:cNvPr>
          <p:cNvSpPr/>
          <p:nvPr/>
        </p:nvSpPr>
        <p:spPr>
          <a:xfrm>
            <a:off x="788496" y="2351292"/>
            <a:ext cx="10526728" cy="1604597"/>
          </a:xfrm>
          <a:prstGeom prst="snip2Diag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123 220 : 404 = 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10F62F3-C6EC-4452-98B4-0A5C3F0E7849}"/>
              </a:ext>
            </a:extLst>
          </p:cNvPr>
          <p:cNvSpPr/>
          <p:nvPr/>
        </p:nvSpPr>
        <p:spPr>
          <a:xfrm>
            <a:off x="6086475" y="4060269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noProof="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B. 305</a:t>
            </a:r>
            <a:endParaRPr lang="vi-VN" sz="3200" dirty="0">
              <a:solidFill>
                <a:schemeClr val="accent2">
                  <a:lumMod val="50000"/>
                </a:schemeClr>
              </a:solidFill>
              <a:latin typeface="UTM Cookies" panose="02040603050506020204" pitchFamily="18" charset="0"/>
            </a:endParaRPr>
          </a:p>
        </p:txBody>
      </p:sp>
      <p:sp>
        <p:nvSpPr>
          <p:cNvPr id="22" name="Cloud 21">
            <a:extLst>
              <a:ext uri="{FF2B5EF4-FFF2-40B4-BE49-F238E27FC236}">
                <a16:creationId xmlns:a16="http://schemas.microsoft.com/office/drawing/2014/main" id="{6D0ADCAF-8109-4F72-AD76-E73D1E731E87}"/>
              </a:ext>
            </a:extLst>
          </p:cNvPr>
          <p:cNvSpPr/>
          <p:nvPr/>
        </p:nvSpPr>
        <p:spPr>
          <a:xfrm>
            <a:off x="11956861" y="1002108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070A27D-F228-497E-A19F-687DE4336265}"/>
              </a:ext>
            </a:extLst>
          </p:cNvPr>
          <p:cNvSpPr/>
          <p:nvPr/>
        </p:nvSpPr>
        <p:spPr>
          <a:xfrm>
            <a:off x="6086475" y="4989941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D. 3050</a:t>
            </a:r>
            <a:endParaRPr lang="vi-VN" sz="3200" dirty="0">
              <a:solidFill>
                <a:schemeClr val="accent2">
                  <a:lumMod val="50000"/>
                </a:schemeClr>
              </a:solidFill>
              <a:latin typeface="UTM Cookies" panose="020406030505060202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87FF23F-CE41-4E79-ADD7-576476D1AD97}"/>
              </a:ext>
            </a:extLst>
          </p:cNvPr>
          <p:cNvSpPr/>
          <p:nvPr/>
        </p:nvSpPr>
        <p:spPr>
          <a:xfrm>
            <a:off x="1066080" y="4989941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C. 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350</a:t>
            </a:r>
            <a:endParaRPr lang="vi-VN" sz="3200" dirty="0">
              <a:solidFill>
                <a:schemeClr val="accent2">
                  <a:lumMod val="50000"/>
                </a:schemeClr>
              </a:solidFill>
              <a:latin typeface="UTM Cookies" panose="020406030505060202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445B92D-476E-4B8B-88FA-7FBA1E4163A6}"/>
              </a:ext>
            </a:extLst>
          </p:cNvPr>
          <p:cNvSpPr/>
          <p:nvPr/>
        </p:nvSpPr>
        <p:spPr>
          <a:xfrm>
            <a:off x="1066080" y="4083116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A</a:t>
            </a:r>
            <a:r>
              <a:rPr lang="vi-VN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. 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35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852AD4D-F614-4E45-98C9-C5100147E79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108136" y="4114319"/>
            <a:ext cx="885137" cy="70805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AEC9503-C218-4026-9377-3D2A1E09C05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168342" y="5023305"/>
            <a:ext cx="804536" cy="704088"/>
          </a:xfrm>
          <a:prstGeom prst="rect">
            <a:avLst/>
          </a:prstGeom>
          <a:noFill/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FDC272E-40A0-49A5-A3A2-F853949444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136" y="4123888"/>
            <a:ext cx="804742" cy="70719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98D24E8-4066-4181-A89B-1A1EF094FB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531" y="5031197"/>
            <a:ext cx="804742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20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2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0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1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23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1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圆角矩形 10"/>
          <p:cNvSpPr/>
          <p:nvPr/>
        </p:nvSpPr>
        <p:spPr>
          <a:xfrm>
            <a:off x="265288" y="897216"/>
            <a:ext cx="3807099" cy="673249"/>
          </a:xfrm>
          <a:prstGeom prst="roundRect">
            <a:avLst>
              <a:gd name="adj" fmla="val 50000"/>
            </a:avLst>
          </a:prstGeom>
          <a:solidFill>
            <a:srgbClr val="F5DC9E"/>
          </a:solidFill>
          <a:ln>
            <a:noFill/>
          </a:ln>
          <a:effectLst>
            <a:innerShdw blurRad="114300">
              <a:prstClr val="black">
                <a:alpha val="6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ct val="0"/>
              </a:spcBef>
            </a:pPr>
            <a:r>
              <a:rPr lang="en-US" altLang="zh-CN" sz="3600" dirty="0">
                <a:solidFill>
                  <a:srgbClr val="445256"/>
                </a:solidFill>
                <a:latin typeface="UTM A&amp;S Graceland" panose="02040603050506020204" pitchFamily="18" charset="0"/>
              </a:rPr>
              <a:t>Ai </a:t>
            </a:r>
            <a:r>
              <a:rPr lang="en-US" altLang="zh-CN" sz="3600" dirty="0" err="1">
                <a:solidFill>
                  <a:srgbClr val="445256"/>
                </a:solidFill>
                <a:latin typeface="UTM A&amp;S Graceland" panose="02040603050506020204" pitchFamily="18" charset="0"/>
              </a:rPr>
              <a:t>nhanh</a:t>
            </a:r>
            <a:r>
              <a:rPr lang="en-US" altLang="zh-CN" sz="3600" dirty="0">
                <a:solidFill>
                  <a:srgbClr val="445256"/>
                </a:solidFill>
                <a:latin typeface="UTM A&amp;S Graceland" panose="02040603050506020204" pitchFamily="18" charset="0"/>
              </a:rPr>
              <a:t> ai </a:t>
            </a:r>
            <a:r>
              <a:rPr lang="en-US" altLang="zh-CN" sz="3600" dirty="0" err="1">
                <a:solidFill>
                  <a:srgbClr val="445256"/>
                </a:solidFill>
                <a:latin typeface="UTM A&amp;S Graceland" panose="02040603050506020204" pitchFamily="18" charset="0"/>
              </a:rPr>
              <a:t>đúng</a:t>
            </a:r>
            <a:endParaRPr lang="en-US" altLang="zh-CN" sz="3600" dirty="0">
              <a:solidFill>
                <a:srgbClr val="445256"/>
              </a:solidFill>
              <a:latin typeface="UTM A&amp;S Graceland" panose="02040603050506020204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875" y="70183"/>
            <a:ext cx="899468" cy="799007"/>
          </a:xfrm>
          <a:prstGeom prst="rect">
            <a:avLst/>
          </a:prstGeom>
        </p:spPr>
      </p:pic>
      <p:sp>
        <p:nvSpPr>
          <p:cNvPr id="12" name="is1ide-Freeform: Shape 4"/>
          <p:cNvSpPr>
            <a:spLocks/>
          </p:cNvSpPr>
          <p:nvPr/>
        </p:nvSpPr>
        <p:spPr bwMode="auto">
          <a:xfrm>
            <a:off x="4032748" y="5418161"/>
            <a:ext cx="2392178" cy="125971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3" name="is1ide-Freeform: Shape 4"/>
          <p:cNvSpPr>
            <a:spLocks/>
          </p:cNvSpPr>
          <p:nvPr/>
        </p:nvSpPr>
        <p:spPr bwMode="auto">
          <a:xfrm>
            <a:off x="5455935" y="6100549"/>
            <a:ext cx="1449878" cy="57732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chemeClr val="bg1">
              <a:alpha val="72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4" name="is1ide-Freeform: Shape 4"/>
          <p:cNvSpPr>
            <a:spLocks/>
          </p:cNvSpPr>
          <p:nvPr/>
        </p:nvSpPr>
        <p:spPr bwMode="auto">
          <a:xfrm>
            <a:off x="6605562" y="5614026"/>
            <a:ext cx="1542151" cy="106384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chemeClr val="bg1">
              <a:alpha val="93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524" y="622446"/>
            <a:ext cx="379969" cy="52937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748" y="6203933"/>
            <a:ext cx="205323" cy="28605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97" y="2708944"/>
            <a:ext cx="248556" cy="34628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989" y="561733"/>
            <a:ext cx="379969" cy="529370"/>
          </a:xfrm>
          <a:prstGeom prst="rect">
            <a:avLst/>
          </a:prstGeom>
        </p:spPr>
      </p:pic>
      <p:sp>
        <p:nvSpPr>
          <p:cNvPr id="18" name="椭圆 17"/>
          <p:cNvSpPr/>
          <p:nvPr/>
        </p:nvSpPr>
        <p:spPr>
          <a:xfrm>
            <a:off x="3144798" y="687870"/>
            <a:ext cx="247898" cy="2770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310606" y="5400342"/>
            <a:ext cx="229218" cy="2562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942676" y="4905444"/>
            <a:ext cx="256854" cy="2568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4125836" y="6225063"/>
            <a:ext cx="171087" cy="1768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4614626" y="5230858"/>
            <a:ext cx="247898" cy="2770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7199469" y="412764"/>
            <a:ext cx="126617" cy="1853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9083250" y="865690"/>
            <a:ext cx="246360" cy="2776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/>
          <p:cNvSpPr/>
          <p:nvPr/>
        </p:nvSpPr>
        <p:spPr>
          <a:xfrm>
            <a:off x="7838087" y="5752908"/>
            <a:ext cx="235474" cy="3205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652" y="4579287"/>
            <a:ext cx="257753" cy="35910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8870" y="914884"/>
            <a:ext cx="379969" cy="529370"/>
          </a:xfrm>
          <a:prstGeom prst="rect">
            <a:avLst/>
          </a:prstGeom>
        </p:spPr>
      </p:pic>
      <p:sp>
        <p:nvSpPr>
          <p:cNvPr id="28" name="椭圆 27"/>
          <p:cNvSpPr/>
          <p:nvPr/>
        </p:nvSpPr>
        <p:spPr>
          <a:xfrm>
            <a:off x="8850516" y="6234291"/>
            <a:ext cx="256173" cy="3446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/>
          <p:cNvSpPr/>
          <p:nvPr/>
        </p:nvSpPr>
        <p:spPr>
          <a:xfrm>
            <a:off x="5834150" y="991724"/>
            <a:ext cx="223326" cy="2408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/>
          <p:cNvSpPr/>
          <p:nvPr/>
        </p:nvSpPr>
        <p:spPr>
          <a:xfrm>
            <a:off x="9942669" y="366611"/>
            <a:ext cx="213702" cy="24087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Snip Diagonal Corner Rectangle 43">
            <a:extLst>
              <a:ext uri="{FF2B5EF4-FFF2-40B4-BE49-F238E27FC236}">
                <a16:creationId xmlns:a16="http://schemas.microsoft.com/office/drawing/2014/main" id="{DBB0782D-C7AF-4DE2-86F1-9C6E9FC71DB3}"/>
              </a:ext>
            </a:extLst>
          </p:cNvPr>
          <p:cNvSpPr/>
          <p:nvPr/>
        </p:nvSpPr>
        <p:spPr>
          <a:xfrm>
            <a:off x="942675" y="1703846"/>
            <a:ext cx="10646163" cy="1230221"/>
          </a:xfrm>
          <a:prstGeom prst="snip2Diag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</a:rPr>
              <a:t>Trong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</a:rPr>
              <a:t>phép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</a:rPr>
              <a:t> chia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</a:rPr>
              <a:t>có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</a:rPr>
              <a:t>dư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</a:rPr>
              <a:t>số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</a:rPr>
              <a:t> chia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</a:rPr>
              <a:t>phải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</a:rPr>
              <a:t>lớn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</a:rPr>
              <a:t>hơn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</a:rPr>
              <a:t>số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</a:rPr>
              <a:t>dư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</a:rPr>
              <a:t>?</a:t>
            </a:r>
            <a:endParaRPr lang="en-US" sz="36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3BF1510-102A-498B-85F8-09C7D6D95105}"/>
              </a:ext>
            </a:extLst>
          </p:cNvPr>
          <p:cNvSpPr/>
          <p:nvPr/>
        </p:nvSpPr>
        <p:spPr>
          <a:xfrm>
            <a:off x="1199529" y="5424910"/>
            <a:ext cx="10180399" cy="89951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c</a:t>
            </a:r>
            <a:r>
              <a:rPr lang="en-US" sz="3200" noProof="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.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</a:rPr>
              <a:t>Trong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</a:rPr>
              <a:t>phép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</a:rPr>
              <a:t> chia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</a:rPr>
              <a:t>có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</a:rPr>
              <a:t>dư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</a:rPr>
              <a:t>số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</a:rPr>
              <a:t> chia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</a:rPr>
              <a:t>phải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</a:rPr>
              <a:t>lớn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</a:rPr>
              <a:t>hơn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</a:rPr>
              <a:t>số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</a:rPr>
              <a:t>dư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endParaRPr lang="en-US" sz="3200" dirty="0"/>
          </a:p>
        </p:txBody>
      </p:sp>
      <p:sp>
        <p:nvSpPr>
          <p:cNvPr id="35" name="Cloud 34">
            <a:extLst>
              <a:ext uri="{FF2B5EF4-FFF2-40B4-BE49-F238E27FC236}">
                <a16:creationId xmlns:a16="http://schemas.microsoft.com/office/drawing/2014/main" id="{AB25321A-F586-4C2F-BDBC-30EDFF257D20}"/>
              </a:ext>
            </a:extLst>
          </p:cNvPr>
          <p:cNvSpPr/>
          <p:nvPr/>
        </p:nvSpPr>
        <p:spPr>
          <a:xfrm>
            <a:off x="10577984" y="1253442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522CDA9-9405-4DB7-B766-CD66B7E1EB0C}"/>
              </a:ext>
            </a:extLst>
          </p:cNvPr>
          <p:cNvSpPr/>
          <p:nvPr/>
        </p:nvSpPr>
        <p:spPr>
          <a:xfrm>
            <a:off x="1199529" y="4441086"/>
            <a:ext cx="10180399" cy="8261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B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.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</a:rPr>
              <a:t>Trong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</a:rPr>
              <a:t>phép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</a:rPr>
              <a:t> chia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</a:rPr>
              <a:t>có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</a:rPr>
              <a:t>dư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</a:rPr>
              <a:t>số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</a:rPr>
              <a:t> chia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</a:rPr>
              <a:t>phải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</a:rPr>
              <a:t>bằng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</a:rPr>
              <a:t>số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</a:rPr>
              <a:t>dư</a:t>
            </a:r>
            <a:endParaRPr lang="en-US" sz="3200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C86AAF9-3650-4F58-A932-D17DB13F46DF}"/>
              </a:ext>
            </a:extLst>
          </p:cNvPr>
          <p:cNvSpPr/>
          <p:nvPr/>
        </p:nvSpPr>
        <p:spPr>
          <a:xfrm>
            <a:off x="1201975" y="3225837"/>
            <a:ext cx="10180399" cy="100899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A</a:t>
            </a:r>
            <a:r>
              <a:rPr lang="vi-VN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.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 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</a:rPr>
              <a:t>Trong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</a:rPr>
              <a:t>phép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</a:rPr>
              <a:t> chia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</a:rPr>
              <a:t>có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</a:rPr>
              <a:t>dư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</a:rPr>
              <a:t>số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</a:rPr>
              <a:t> chia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</a:rPr>
              <a:t>phải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</a:rPr>
              <a:t>bé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</a:rPr>
              <a:t>hơn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</a:rPr>
              <a:t>số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</a:rPr>
              <a:t>dư</a:t>
            </a:r>
            <a:r>
              <a:rPr lang="vi-VN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endParaRPr lang="en-US" sz="3200" dirty="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24989308-DB86-4337-99D3-F95D83332F0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440034" y="5526232"/>
            <a:ext cx="885137" cy="70805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4EDBACF-8F9F-41FA-AFC9-DC87F50550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999" y="3376734"/>
            <a:ext cx="804742" cy="70719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650CF59-604D-4274-9447-60032D6ABB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034" y="4500574"/>
            <a:ext cx="804742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70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9775640" y="6496509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椭圆 37"/>
          <p:cNvSpPr/>
          <p:nvPr/>
        </p:nvSpPr>
        <p:spPr>
          <a:xfrm>
            <a:off x="8145314" y="6476070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 flipV="1">
            <a:off x="10302330" y="148203"/>
            <a:ext cx="249006" cy="27833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6" name="图片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713" y="6236693"/>
            <a:ext cx="205323" cy="286054"/>
          </a:xfrm>
          <a:prstGeom prst="rect">
            <a:avLst/>
          </a:prstGeom>
        </p:spPr>
      </p:pic>
      <p:sp>
        <p:nvSpPr>
          <p:cNvPr id="83" name="is1ide-Freeform: Shape 4"/>
          <p:cNvSpPr>
            <a:spLocks/>
          </p:cNvSpPr>
          <p:nvPr/>
        </p:nvSpPr>
        <p:spPr bwMode="auto">
          <a:xfrm>
            <a:off x="5119702" y="6257453"/>
            <a:ext cx="683625" cy="39268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chemeClr val="bg1">
              <a:alpha val="89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84" name="is1ide-Freeform: Shape 4"/>
          <p:cNvSpPr>
            <a:spLocks/>
          </p:cNvSpPr>
          <p:nvPr/>
        </p:nvSpPr>
        <p:spPr bwMode="auto">
          <a:xfrm>
            <a:off x="5258461" y="6476070"/>
            <a:ext cx="1154034" cy="23349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85" name="is1ide-Freeform: Shape 4"/>
          <p:cNvSpPr>
            <a:spLocks/>
          </p:cNvSpPr>
          <p:nvPr/>
        </p:nvSpPr>
        <p:spPr bwMode="auto">
          <a:xfrm>
            <a:off x="4529377" y="6202793"/>
            <a:ext cx="984192" cy="54655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chemeClr val="bg1">
              <a:alpha val="89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grpSp>
        <p:nvGrpSpPr>
          <p:cNvPr id="41" name="Group 4">
            <a:extLst>
              <a:ext uri="{FF2B5EF4-FFF2-40B4-BE49-F238E27FC236}">
                <a16:creationId xmlns:a16="http://schemas.microsoft.com/office/drawing/2014/main" id="{DA4BA434-BDB6-4FDF-8956-FA7898BD9EA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021473" y="2186579"/>
            <a:ext cx="6030698" cy="6374297"/>
            <a:chOff x="-1114" y="-522"/>
            <a:chExt cx="5849" cy="6183"/>
          </a:xfrm>
        </p:grpSpPr>
        <p:sp>
          <p:nvSpPr>
            <p:cNvPr id="42" name="Freeform 5">
              <a:extLst>
                <a:ext uri="{FF2B5EF4-FFF2-40B4-BE49-F238E27FC236}">
                  <a16:creationId xmlns:a16="http://schemas.microsoft.com/office/drawing/2014/main" id="{2E90F840-92F5-49DA-8B78-396D46865B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8" y="1269"/>
              <a:ext cx="1847" cy="791"/>
            </a:xfrm>
            <a:custGeom>
              <a:avLst/>
              <a:gdLst>
                <a:gd name="T0" fmla="*/ 69 w 1258"/>
                <a:gd name="T1" fmla="*/ 334 h 537"/>
                <a:gd name="T2" fmla="*/ 324 w 1258"/>
                <a:gd name="T3" fmla="*/ 315 h 537"/>
                <a:gd name="T4" fmla="*/ 1131 w 1258"/>
                <a:gd name="T5" fmla="*/ 772 h 537"/>
                <a:gd name="T6" fmla="*/ 1815 w 1258"/>
                <a:gd name="T7" fmla="*/ 309 h 537"/>
                <a:gd name="T8" fmla="*/ 1556 w 1258"/>
                <a:gd name="T9" fmla="*/ 97 h 537"/>
                <a:gd name="T10" fmla="*/ 1204 w 1258"/>
                <a:gd name="T11" fmla="*/ 370 h 537"/>
                <a:gd name="T12" fmla="*/ 1170 w 1258"/>
                <a:gd name="T13" fmla="*/ 147 h 537"/>
                <a:gd name="T14" fmla="*/ 863 w 1258"/>
                <a:gd name="T15" fmla="*/ 280 h 537"/>
                <a:gd name="T16" fmla="*/ 866 w 1258"/>
                <a:gd name="T17" fmla="*/ 78 h 537"/>
                <a:gd name="T18" fmla="*/ 551 w 1258"/>
                <a:gd name="T19" fmla="*/ 199 h 537"/>
                <a:gd name="T20" fmla="*/ 192 w 1258"/>
                <a:gd name="T21" fmla="*/ 115 h 537"/>
                <a:gd name="T22" fmla="*/ 69 w 1258"/>
                <a:gd name="T23" fmla="*/ 334 h 53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58"/>
                <a:gd name="T37" fmla="*/ 0 h 537"/>
                <a:gd name="T38" fmla="*/ 1258 w 1258"/>
                <a:gd name="T39" fmla="*/ 537 h 53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58" h="537">
                  <a:moveTo>
                    <a:pt x="47" y="227"/>
                  </a:moveTo>
                  <a:cubicBezTo>
                    <a:pt x="94" y="261"/>
                    <a:pt x="104" y="154"/>
                    <a:pt x="221" y="214"/>
                  </a:cubicBezTo>
                  <a:cubicBezTo>
                    <a:pt x="338" y="273"/>
                    <a:pt x="505" y="537"/>
                    <a:pt x="770" y="524"/>
                  </a:cubicBezTo>
                  <a:cubicBezTo>
                    <a:pt x="1035" y="511"/>
                    <a:pt x="1213" y="340"/>
                    <a:pt x="1236" y="210"/>
                  </a:cubicBezTo>
                  <a:cubicBezTo>
                    <a:pt x="1258" y="80"/>
                    <a:pt x="1141" y="0"/>
                    <a:pt x="1060" y="66"/>
                  </a:cubicBezTo>
                  <a:cubicBezTo>
                    <a:pt x="979" y="132"/>
                    <a:pt x="884" y="285"/>
                    <a:pt x="820" y="251"/>
                  </a:cubicBezTo>
                  <a:cubicBezTo>
                    <a:pt x="756" y="216"/>
                    <a:pt x="892" y="151"/>
                    <a:pt x="797" y="100"/>
                  </a:cubicBezTo>
                  <a:cubicBezTo>
                    <a:pt x="702" y="50"/>
                    <a:pt x="645" y="216"/>
                    <a:pt x="588" y="190"/>
                  </a:cubicBezTo>
                  <a:cubicBezTo>
                    <a:pt x="531" y="165"/>
                    <a:pt x="670" y="98"/>
                    <a:pt x="590" y="53"/>
                  </a:cubicBezTo>
                  <a:cubicBezTo>
                    <a:pt x="509" y="8"/>
                    <a:pt x="493" y="157"/>
                    <a:pt x="375" y="135"/>
                  </a:cubicBezTo>
                  <a:cubicBezTo>
                    <a:pt x="258" y="113"/>
                    <a:pt x="225" y="40"/>
                    <a:pt x="131" y="78"/>
                  </a:cubicBezTo>
                  <a:cubicBezTo>
                    <a:pt x="35" y="116"/>
                    <a:pt x="0" y="193"/>
                    <a:pt x="47" y="227"/>
                  </a:cubicBezTo>
                  <a:close/>
                </a:path>
              </a:pathLst>
            </a:custGeom>
            <a:solidFill>
              <a:srgbClr val="766A5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3" name="Freeform 6">
              <a:extLst>
                <a:ext uri="{FF2B5EF4-FFF2-40B4-BE49-F238E27FC236}">
                  <a16:creationId xmlns:a16="http://schemas.microsoft.com/office/drawing/2014/main" id="{BE5B4D05-C3FB-4E3F-B6E8-0537A909B2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2" y="-522"/>
              <a:ext cx="947" cy="1841"/>
            </a:xfrm>
            <a:custGeom>
              <a:avLst/>
              <a:gdLst>
                <a:gd name="T0" fmla="*/ 740 w 645"/>
                <a:gd name="T1" fmla="*/ 1785 h 1250"/>
                <a:gd name="T2" fmla="*/ 700 w 645"/>
                <a:gd name="T3" fmla="*/ 1532 h 1250"/>
                <a:gd name="T4" fmla="*/ 72 w 645"/>
                <a:gd name="T5" fmla="*/ 850 h 1250"/>
                <a:gd name="T6" fmla="*/ 364 w 645"/>
                <a:gd name="T7" fmla="*/ 75 h 1250"/>
                <a:gd name="T8" fmla="*/ 628 w 645"/>
                <a:gd name="T9" fmla="*/ 280 h 1250"/>
                <a:gd name="T10" fmla="*/ 445 w 645"/>
                <a:gd name="T11" fmla="*/ 685 h 1250"/>
                <a:gd name="T12" fmla="*/ 668 w 645"/>
                <a:gd name="T13" fmla="*/ 667 h 1250"/>
                <a:gd name="T14" fmla="*/ 609 w 645"/>
                <a:gd name="T15" fmla="*/ 997 h 1250"/>
                <a:gd name="T16" fmla="*/ 806 w 645"/>
                <a:gd name="T17" fmla="*/ 948 h 1250"/>
                <a:gd name="T18" fmla="*/ 761 w 645"/>
                <a:gd name="T19" fmla="*/ 1284 h 1250"/>
                <a:gd name="T20" fmla="*/ 925 w 645"/>
                <a:gd name="T21" fmla="*/ 1614 h 1250"/>
                <a:gd name="T22" fmla="*/ 740 w 645"/>
                <a:gd name="T23" fmla="*/ 1785 h 125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45"/>
                <a:gd name="T37" fmla="*/ 0 h 1250"/>
                <a:gd name="T38" fmla="*/ 645 w 645"/>
                <a:gd name="T39" fmla="*/ 1250 h 125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45" h="1250">
                  <a:moveTo>
                    <a:pt x="504" y="1212"/>
                  </a:moveTo>
                  <a:cubicBezTo>
                    <a:pt x="460" y="1175"/>
                    <a:pt x="562" y="1140"/>
                    <a:pt x="477" y="1040"/>
                  </a:cubicBezTo>
                  <a:cubicBezTo>
                    <a:pt x="392" y="940"/>
                    <a:pt x="97" y="838"/>
                    <a:pt x="49" y="577"/>
                  </a:cubicBezTo>
                  <a:cubicBezTo>
                    <a:pt x="0" y="316"/>
                    <a:pt x="126" y="103"/>
                    <a:pt x="248" y="51"/>
                  </a:cubicBezTo>
                  <a:cubicBezTo>
                    <a:pt x="369" y="0"/>
                    <a:pt x="473" y="96"/>
                    <a:pt x="428" y="190"/>
                  </a:cubicBezTo>
                  <a:cubicBezTo>
                    <a:pt x="382" y="283"/>
                    <a:pt x="255" y="411"/>
                    <a:pt x="303" y="465"/>
                  </a:cubicBezTo>
                  <a:cubicBezTo>
                    <a:pt x="352" y="520"/>
                    <a:pt x="384" y="373"/>
                    <a:pt x="455" y="453"/>
                  </a:cubicBezTo>
                  <a:cubicBezTo>
                    <a:pt x="526" y="534"/>
                    <a:pt x="377" y="627"/>
                    <a:pt x="415" y="677"/>
                  </a:cubicBezTo>
                  <a:cubicBezTo>
                    <a:pt x="453" y="728"/>
                    <a:pt x="486" y="576"/>
                    <a:pt x="549" y="644"/>
                  </a:cubicBezTo>
                  <a:cubicBezTo>
                    <a:pt x="611" y="713"/>
                    <a:pt x="470" y="762"/>
                    <a:pt x="518" y="872"/>
                  </a:cubicBezTo>
                  <a:cubicBezTo>
                    <a:pt x="566" y="981"/>
                    <a:pt x="645" y="996"/>
                    <a:pt x="630" y="1096"/>
                  </a:cubicBezTo>
                  <a:cubicBezTo>
                    <a:pt x="614" y="1199"/>
                    <a:pt x="548" y="1250"/>
                    <a:pt x="504" y="1212"/>
                  </a:cubicBezTo>
                  <a:close/>
                </a:path>
              </a:pathLst>
            </a:custGeom>
            <a:solidFill>
              <a:srgbClr val="766A5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4" name="Freeform 7">
              <a:extLst>
                <a:ext uri="{FF2B5EF4-FFF2-40B4-BE49-F238E27FC236}">
                  <a16:creationId xmlns:a16="http://schemas.microsoft.com/office/drawing/2014/main" id="{7F33F9E0-E27A-4915-9980-929FF1E317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" y="3888"/>
              <a:ext cx="0" cy="1"/>
            </a:xfrm>
            <a:custGeom>
              <a:avLst/>
              <a:gdLst>
                <a:gd name="T0" fmla="*/ 1 h 1"/>
                <a:gd name="T1" fmla="*/ 0 h 1"/>
                <a:gd name="T2" fmla="*/ 1 h 1"/>
                <a:gd name="T3" fmla="*/ 0 60000 65536"/>
                <a:gd name="T4" fmla="*/ 0 60000 65536"/>
                <a:gd name="T5" fmla="*/ 0 60000 65536"/>
                <a:gd name="T6" fmla="*/ 0 h 1"/>
                <a:gd name="T7" fmla="*/ 1 h 1"/>
              </a:gdLst>
              <a:ahLst/>
              <a:cxnLst>
                <a:cxn ang="T3">
                  <a:pos x="0" y="T0"/>
                </a:cxn>
                <a:cxn ang="T4">
                  <a:pos x="0" y="T1"/>
                </a:cxn>
                <a:cxn ang="T5">
                  <a:pos x="0" y="T2"/>
                </a:cxn>
              </a:cxnLst>
              <a:rect l="0" t="T6" r="0" b="T7"/>
              <a:pathLst>
                <a:path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C3B8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5" name="Freeform 8">
              <a:extLst>
                <a:ext uri="{FF2B5EF4-FFF2-40B4-BE49-F238E27FC236}">
                  <a16:creationId xmlns:a16="http://schemas.microsoft.com/office/drawing/2014/main" id="{605198E9-90E9-47F4-9391-632DC35FB5F3}"/>
                </a:ext>
              </a:extLst>
            </p:cNvPr>
            <p:cNvSpPr>
              <a:spLocks/>
            </p:cNvSpPr>
            <p:nvPr/>
          </p:nvSpPr>
          <p:spPr bwMode="auto">
            <a:xfrm>
              <a:off x="-399" y="3602"/>
              <a:ext cx="786" cy="779"/>
            </a:xfrm>
            <a:custGeom>
              <a:avLst/>
              <a:gdLst>
                <a:gd name="T0" fmla="*/ 786 w 535"/>
                <a:gd name="T1" fmla="*/ 292 h 529"/>
                <a:gd name="T2" fmla="*/ 466 w 535"/>
                <a:gd name="T3" fmla="*/ 465 h 529"/>
                <a:gd name="T4" fmla="*/ 173 w 535"/>
                <a:gd name="T5" fmla="*/ 779 h 529"/>
                <a:gd name="T6" fmla="*/ 172 w 535"/>
                <a:gd name="T7" fmla="*/ 772 h 529"/>
                <a:gd name="T8" fmla="*/ 0 w 535"/>
                <a:gd name="T9" fmla="*/ 570 h 529"/>
                <a:gd name="T10" fmla="*/ 203 w 535"/>
                <a:gd name="T11" fmla="*/ 339 h 529"/>
                <a:gd name="T12" fmla="*/ 586 w 535"/>
                <a:gd name="T13" fmla="*/ 0 h 529"/>
                <a:gd name="T14" fmla="*/ 783 w 535"/>
                <a:gd name="T15" fmla="*/ 293 h 529"/>
                <a:gd name="T16" fmla="*/ 786 w 535"/>
                <a:gd name="T17" fmla="*/ 292 h 5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35"/>
                <a:gd name="T28" fmla="*/ 0 h 529"/>
                <a:gd name="T29" fmla="*/ 535 w 535"/>
                <a:gd name="T30" fmla="*/ 529 h 5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35" h="529">
                  <a:moveTo>
                    <a:pt x="535" y="198"/>
                  </a:moveTo>
                  <a:cubicBezTo>
                    <a:pt x="473" y="224"/>
                    <a:pt x="389" y="264"/>
                    <a:pt x="317" y="316"/>
                  </a:cubicBezTo>
                  <a:cubicBezTo>
                    <a:pt x="218" y="388"/>
                    <a:pt x="148" y="484"/>
                    <a:pt x="118" y="529"/>
                  </a:cubicBezTo>
                  <a:cubicBezTo>
                    <a:pt x="118" y="528"/>
                    <a:pt x="117" y="526"/>
                    <a:pt x="117" y="524"/>
                  </a:cubicBezTo>
                  <a:cubicBezTo>
                    <a:pt x="98" y="478"/>
                    <a:pt x="56" y="428"/>
                    <a:pt x="0" y="387"/>
                  </a:cubicBezTo>
                  <a:cubicBezTo>
                    <a:pt x="28" y="351"/>
                    <a:pt x="73" y="297"/>
                    <a:pt x="138" y="230"/>
                  </a:cubicBezTo>
                  <a:cubicBezTo>
                    <a:pt x="218" y="146"/>
                    <a:pt x="333" y="52"/>
                    <a:pt x="399" y="0"/>
                  </a:cubicBezTo>
                  <a:cubicBezTo>
                    <a:pt x="432" y="69"/>
                    <a:pt x="478" y="137"/>
                    <a:pt x="533" y="199"/>
                  </a:cubicBezTo>
                  <a:cubicBezTo>
                    <a:pt x="534" y="198"/>
                    <a:pt x="534" y="198"/>
                    <a:pt x="535" y="198"/>
                  </a:cubicBezTo>
                  <a:close/>
                </a:path>
              </a:pathLst>
            </a:custGeom>
            <a:solidFill>
              <a:srgbClr val="C3B8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7" name="Freeform 9">
              <a:extLst>
                <a:ext uri="{FF2B5EF4-FFF2-40B4-BE49-F238E27FC236}">
                  <a16:creationId xmlns:a16="http://schemas.microsoft.com/office/drawing/2014/main" id="{DACD661D-9C15-4012-80B5-1C7E0E7E63E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" y="4175"/>
              <a:ext cx="0" cy="4"/>
            </a:xfrm>
            <a:custGeom>
              <a:avLst/>
              <a:gdLst>
                <a:gd name="T0" fmla="*/ 0 h 3"/>
                <a:gd name="T1" fmla="*/ 4 h 3"/>
                <a:gd name="T2" fmla="*/ 0 h 3"/>
                <a:gd name="T3" fmla="*/ 0 60000 65536"/>
                <a:gd name="T4" fmla="*/ 0 60000 65536"/>
                <a:gd name="T5" fmla="*/ 0 60000 65536"/>
                <a:gd name="T6" fmla="*/ 0 h 3"/>
                <a:gd name="T7" fmla="*/ 3 h 3"/>
              </a:gdLst>
              <a:ahLst/>
              <a:cxnLst>
                <a:cxn ang="T3">
                  <a:pos x="0" y="T0"/>
                </a:cxn>
                <a:cxn ang="T4">
                  <a:pos x="0" y="T1"/>
                </a:cxn>
                <a:cxn ang="T5">
                  <a:pos x="0" y="T2"/>
                </a:cxn>
              </a:cxnLst>
              <a:rect l="0" t="T6" r="0" b="T7"/>
              <a:pathLst>
                <a:path h="3">
                  <a:moveTo>
                    <a:pt x="0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C3B8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9" name="Freeform 10">
              <a:extLst>
                <a:ext uri="{FF2B5EF4-FFF2-40B4-BE49-F238E27FC236}">
                  <a16:creationId xmlns:a16="http://schemas.microsoft.com/office/drawing/2014/main" id="{9FC38C70-5BF4-45F7-8DB2-2F8DC1D36E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" y="4200"/>
              <a:ext cx="514" cy="773"/>
            </a:xfrm>
            <a:custGeom>
              <a:avLst/>
              <a:gdLst>
                <a:gd name="T0" fmla="*/ 514 w 350"/>
                <a:gd name="T1" fmla="*/ 141 h 525"/>
                <a:gd name="T2" fmla="*/ 399 w 350"/>
                <a:gd name="T3" fmla="*/ 501 h 525"/>
                <a:gd name="T4" fmla="*/ 258 w 350"/>
                <a:gd name="T5" fmla="*/ 773 h 525"/>
                <a:gd name="T6" fmla="*/ 7 w 350"/>
                <a:gd name="T7" fmla="*/ 685 h 525"/>
                <a:gd name="T8" fmla="*/ 0 w 350"/>
                <a:gd name="T9" fmla="*/ 685 h 525"/>
                <a:gd name="T10" fmla="*/ 188 w 350"/>
                <a:gd name="T11" fmla="*/ 300 h 525"/>
                <a:gd name="T12" fmla="*/ 234 w 350"/>
                <a:gd name="T13" fmla="*/ 0 h 525"/>
                <a:gd name="T14" fmla="*/ 234 w 350"/>
                <a:gd name="T15" fmla="*/ 0 h 525"/>
                <a:gd name="T16" fmla="*/ 514 w 350"/>
                <a:gd name="T17" fmla="*/ 141 h 5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50"/>
                <a:gd name="T28" fmla="*/ 0 h 525"/>
                <a:gd name="T29" fmla="*/ 350 w 350"/>
                <a:gd name="T30" fmla="*/ 525 h 52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50" h="525">
                  <a:moveTo>
                    <a:pt x="350" y="96"/>
                  </a:moveTo>
                  <a:cubicBezTo>
                    <a:pt x="343" y="140"/>
                    <a:pt x="324" y="231"/>
                    <a:pt x="272" y="340"/>
                  </a:cubicBezTo>
                  <a:cubicBezTo>
                    <a:pt x="233" y="424"/>
                    <a:pt x="199" y="486"/>
                    <a:pt x="176" y="525"/>
                  </a:cubicBezTo>
                  <a:cubicBezTo>
                    <a:pt x="117" y="487"/>
                    <a:pt x="56" y="466"/>
                    <a:pt x="5" y="465"/>
                  </a:cubicBezTo>
                  <a:cubicBezTo>
                    <a:pt x="4" y="465"/>
                    <a:pt x="2" y="465"/>
                    <a:pt x="0" y="465"/>
                  </a:cubicBezTo>
                  <a:cubicBezTo>
                    <a:pt x="32" y="421"/>
                    <a:pt x="97" y="322"/>
                    <a:pt x="128" y="204"/>
                  </a:cubicBezTo>
                  <a:cubicBezTo>
                    <a:pt x="146" y="135"/>
                    <a:pt x="155" y="61"/>
                    <a:pt x="159" y="0"/>
                  </a:cubicBezTo>
                  <a:cubicBezTo>
                    <a:pt x="159" y="0"/>
                    <a:pt x="159" y="0"/>
                    <a:pt x="159" y="0"/>
                  </a:cubicBezTo>
                  <a:cubicBezTo>
                    <a:pt x="221" y="41"/>
                    <a:pt x="285" y="73"/>
                    <a:pt x="350" y="96"/>
                  </a:cubicBezTo>
                  <a:close/>
                </a:path>
              </a:pathLst>
            </a:custGeom>
            <a:solidFill>
              <a:srgbClr val="C3B8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0" name="Freeform 11">
              <a:extLst>
                <a:ext uri="{FF2B5EF4-FFF2-40B4-BE49-F238E27FC236}">
                  <a16:creationId xmlns:a16="http://schemas.microsoft.com/office/drawing/2014/main" id="{1F2FC506-2C2A-40FA-829B-1E23F99593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" y="4885"/>
              <a:ext cx="863" cy="776"/>
            </a:xfrm>
            <a:custGeom>
              <a:avLst/>
              <a:gdLst>
                <a:gd name="T0" fmla="*/ 524 w 588"/>
                <a:gd name="T1" fmla="*/ 88 h 527"/>
                <a:gd name="T2" fmla="*/ 746 w 588"/>
                <a:gd name="T3" fmla="*/ 321 h 527"/>
                <a:gd name="T4" fmla="*/ 731 w 588"/>
                <a:gd name="T5" fmla="*/ 776 h 527"/>
                <a:gd name="T6" fmla="*/ 0 w 588"/>
                <a:gd name="T7" fmla="*/ 271 h 527"/>
                <a:gd name="T8" fmla="*/ 266 w 588"/>
                <a:gd name="T9" fmla="*/ 0 h 527"/>
                <a:gd name="T10" fmla="*/ 273 w 588"/>
                <a:gd name="T11" fmla="*/ 0 h 527"/>
                <a:gd name="T12" fmla="*/ 524 w 588"/>
                <a:gd name="T13" fmla="*/ 88 h 52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88"/>
                <a:gd name="T22" fmla="*/ 0 h 527"/>
                <a:gd name="T23" fmla="*/ 588 w 588"/>
                <a:gd name="T24" fmla="*/ 527 h 52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88" h="527">
                  <a:moveTo>
                    <a:pt x="357" y="60"/>
                  </a:moveTo>
                  <a:cubicBezTo>
                    <a:pt x="414" y="97"/>
                    <a:pt x="469" y="151"/>
                    <a:pt x="508" y="218"/>
                  </a:cubicBezTo>
                  <a:cubicBezTo>
                    <a:pt x="588" y="356"/>
                    <a:pt x="498" y="527"/>
                    <a:pt x="498" y="527"/>
                  </a:cubicBezTo>
                  <a:cubicBezTo>
                    <a:pt x="0" y="184"/>
                    <a:pt x="0" y="184"/>
                    <a:pt x="0" y="184"/>
                  </a:cubicBezTo>
                  <a:cubicBezTo>
                    <a:pt x="0" y="184"/>
                    <a:pt x="84" y="5"/>
                    <a:pt x="181" y="0"/>
                  </a:cubicBezTo>
                  <a:cubicBezTo>
                    <a:pt x="183" y="0"/>
                    <a:pt x="185" y="0"/>
                    <a:pt x="186" y="0"/>
                  </a:cubicBezTo>
                  <a:cubicBezTo>
                    <a:pt x="237" y="1"/>
                    <a:pt x="298" y="22"/>
                    <a:pt x="357" y="60"/>
                  </a:cubicBezTo>
                  <a:close/>
                </a:path>
              </a:pathLst>
            </a:custGeom>
            <a:solidFill>
              <a:srgbClr val="39393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1" name="Freeform 12">
              <a:extLst>
                <a:ext uri="{FF2B5EF4-FFF2-40B4-BE49-F238E27FC236}">
                  <a16:creationId xmlns:a16="http://schemas.microsoft.com/office/drawing/2014/main" id="{E899FD6F-A477-4E4C-8BEE-A16E51F9C2F2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14" y="4008"/>
              <a:ext cx="933" cy="719"/>
            </a:xfrm>
            <a:custGeom>
              <a:avLst/>
              <a:gdLst>
                <a:gd name="T0" fmla="*/ 889 w 635"/>
                <a:gd name="T1" fmla="*/ 373 h 488"/>
                <a:gd name="T2" fmla="*/ 733 w 635"/>
                <a:gd name="T3" fmla="*/ 719 h 488"/>
                <a:gd name="T4" fmla="*/ 0 w 635"/>
                <a:gd name="T5" fmla="*/ 214 h 488"/>
                <a:gd name="T6" fmla="*/ 419 w 635"/>
                <a:gd name="T7" fmla="*/ 38 h 488"/>
                <a:gd name="T8" fmla="*/ 716 w 635"/>
                <a:gd name="T9" fmla="*/ 164 h 488"/>
                <a:gd name="T10" fmla="*/ 887 w 635"/>
                <a:gd name="T11" fmla="*/ 365 h 488"/>
                <a:gd name="T12" fmla="*/ 889 w 635"/>
                <a:gd name="T13" fmla="*/ 373 h 48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35"/>
                <a:gd name="T22" fmla="*/ 0 h 488"/>
                <a:gd name="T23" fmla="*/ 635 w 635"/>
                <a:gd name="T24" fmla="*/ 488 h 48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35" h="488">
                  <a:moveTo>
                    <a:pt x="605" y="253"/>
                  </a:moveTo>
                  <a:cubicBezTo>
                    <a:pt x="635" y="346"/>
                    <a:pt x="499" y="488"/>
                    <a:pt x="499" y="488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0" y="145"/>
                    <a:pt x="128" y="0"/>
                    <a:pt x="285" y="26"/>
                  </a:cubicBezTo>
                  <a:cubicBezTo>
                    <a:pt x="361" y="38"/>
                    <a:pt x="431" y="70"/>
                    <a:pt x="487" y="111"/>
                  </a:cubicBezTo>
                  <a:cubicBezTo>
                    <a:pt x="543" y="152"/>
                    <a:pt x="585" y="202"/>
                    <a:pt x="604" y="248"/>
                  </a:cubicBezTo>
                  <a:cubicBezTo>
                    <a:pt x="604" y="250"/>
                    <a:pt x="605" y="252"/>
                    <a:pt x="605" y="253"/>
                  </a:cubicBezTo>
                  <a:close/>
                </a:path>
              </a:pathLst>
            </a:custGeom>
            <a:solidFill>
              <a:srgbClr val="39393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2" name="Freeform 13">
              <a:extLst>
                <a:ext uri="{FF2B5EF4-FFF2-40B4-BE49-F238E27FC236}">
                  <a16:creationId xmlns:a16="http://schemas.microsoft.com/office/drawing/2014/main" id="{0E068B00-C91D-4CE1-9F70-15084B0AE2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" y="3583"/>
              <a:ext cx="228" cy="312"/>
            </a:xfrm>
            <a:custGeom>
              <a:avLst/>
              <a:gdLst>
                <a:gd name="T0" fmla="*/ 228 w 155"/>
                <a:gd name="T1" fmla="*/ 299 h 212"/>
                <a:gd name="T2" fmla="*/ 212 w 155"/>
                <a:gd name="T3" fmla="*/ 305 h 212"/>
                <a:gd name="T4" fmla="*/ 212 w 155"/>
                <a:gd name="T5" fmla="*/ 306 h 212"/>
                <a:gd name="T6" fmla="*/ 200 w 155"/>
                <a:gd name="T7" fmla="*/ 311 h 212"/>
                <a:gd name="T8" fmla="*/ 197 w 155"/>
                <a:gd name="T9" fmla="*/ 312 h 212"/>
                <a:gd name="T10" fmla="*/ 0 w 155"/>
                <a:gd name="T11" fmla="*/ 19 h 212"/>
                <a:gd name="T12" fmla="*/ 0 w 155"/>
                <a:gd name="T13" fmla="*/ 19 h 212"/>
                <a:gd name="T14" fmla="*/ 0 w 155"/>
                <a:gd name="T15" fmla="*/ 18 h 212"/>
                <a:gd name="T16" fmla="*/ 22 w 155"/>
                <a:gd name="T17" fmla="*/ 0 h 212"/>
                <a:gd name="T18" fmla="*/ 228 w 155"/>
                <a:gd name="T19" fmla="*/ 299 h 21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55"/>
                <a:gd name="T31" fmla="*/ 0 h 212"/>
                <a:gd name="T32" fmla="*/ 155 w 155"/>
                <a:gd name="T33" fmla="*/ 212 h 21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55" h="212">
                  <a:moveTo>
                    <a:pt x="155" y="203"/>
                  </a:moveTo>
                  <a:cubicBezTo>
                    <a:pt x="151" y="204"/>
                    <a:pt x="148" y="206"/>
                    <a:pt x="144" y="207"/>
                  </a:cubicBezTo>
                  <a:cubicBezTo>
                    <a:pt x="144" y="207"/>
                    <a:pt x="144" y="208"/>
                    <a:pt x="144" y="208"/>
                  </a:cubicBezTo>
                  <a:cubicBezTo>
                    <a:pt x="141" y="209"/>
                    <a:pt x="139" y="210"/>
                    <a:pt x="136" y="211"/>
                  </a:cubicBezTo>
                  <a:cubicBezTo>
                    <a:pt x="135" y="211"/>
                    <a:pt x="135" y="211"/>
                    <a:pt x="134" y="212"/>
                  </a:cubicBezTo>
                  <a:cubicBezTo>
                    <a:pt x="79" y="150"/>
                    <a:pt x="33" y="82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2"/>
                  </a:cubicBezTo>
                  <a:cubicBezTo>
                    <a:pt x="5" y="8"/>
                    <a:pt x="10" y="4"/>
                    <a:pt x="15" y="0"/>
                  </a:cubicBezTo>
                  <a:cubicBezTo>
                    <a:pt x="50" y="71"/>
                    <a:pt x="98" y="140"/>
                    <a:pt x="155" y="203"/>
                  </a:cubicBezTo>
                  <a:close/>
                </a:path>
              </a:pathLst>
            </a:custGeom>
            <a:solidFill>
              <a:srgbClr val="A8937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4" name="Freeform 14">
              <a:extLst>
                <a:ext uri="{FF2B5EF4-FFF2-40B4-BE49-F238E27FC236}">
                  <a16:creationId xmlns:a16="http://schemas.microsoft.com/office/drawing/2014/main" id="{35657F3D-31B3-4C75-9CDA-42BCEF7CB03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" y="4163"/>
              <a:ext cx="283" cy="178"/>
            </a:xfrm>
            <a:custGeom>
              <a:avLst/>
              <a:gdLst>
                <a:gd name="T0" fmla="*/ 283 w 193"/>
                <a:gd name="T1" fmla="*/ 146 h 121"/>
                <a:gd name="T2" fmla="*/ 280 w 193"/>
                <a:gd name="T3" fmla="*/ 177 h 121"/>
                <a:gd name="T4" fmla="*/ 280 w 193"/>
                <a:gd name="T5" fmla="*/ 178 h 121"/>
                <a:gd name="T6" fmla="*/ 280 w 193"/>
                <a:gd name="T7" fmla="*/ 178 h 121"/>
                <a:gd name="T8" fmla="*/ 0 w 193"/>
                <a:gd name="T9" fmla="*/ 37 h 121"/>
                <a:gd name="T10" fmla="*/ 0 w 193"/>
                <a:gd name="T11" fmla="*/ 37 h 121"/>
                <a:gd name="T12" fmla="*/ 1 w 193"/>
                <a:gd name="T13" fmla="*/ 16 h 121"/>
                <a:gd name="T14" fmla="*/ 1 w 193"/>
                <a:gd name="T15" fmla="*/ 12 h 121"/>
                <a:gd name="T16" fmla="*/ 1 w 193"/>
                <a:gd name="T17" fmla="*/ 0 h 121"/>
                <a:gd name="T18" fmla="*/ 283 w 193"/>
                <a:gd name="T19" fmla="*/ 146 h 1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3"/>
                <a:gd name="T31" fmla="*/ 0 h 121"/>
                <a:gd name="T32" fmla="*/ 193 w 193"/>
                <a:gd name="T33" fmla="*/ 121 h 1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3" h="121">
                  <a:moveTo>
                    <a:pt x="193" y="99"/>
                  </a:moveTo>
                  <a:cubicBezTo>
                    <a:pt x="193" y="104"/>
                    <a:pt x="192" y="111"/>
                    <a:pt x="191" y="120"/>
                  </a:cubicBezTo>
                  <a:cubicBezTo>
                    <a:pt x="191" y="120"/>
                    <a:pt x="191" y="120"/>
                    <a:pt x="191" y="121"/>
                  </a:cubicBezTo>
                  <a:cubicBezTo>
                    <a:pt x="191" y="121"/>
                    <a:pt x="191" y="121"/>
                    <a:pt x="191" y="121"/>
                  </a:cubicBezTo>
                  <a:cubicBezTo>
                    <a:pt x="126" y="98"/>
                    <a:pt x="62" y="66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0"/>
                    <a:pt x="0" y="16"/>
                    <a:pt x="1" y="11"/>
                  </a:cubicBezTo>
                  <a:cubicBezTo>
                    <a:pt x="1" y="10"/>
                    <a:pt x="1" y="9"/>
                    <a:pt x="1" y="8"/>
                  </a:cubicBezTo>
                  <a:cubicBezTo>
                    <a:pt x="1" y="5"/>
                    <a:pt x="1" y="2"/>
                    <a:pt x="1" y="0"/>
                  </a:cubicBezTo>
                  <a:cubicBezTo>
                    <a:pt x="64" y="41"/>
                    <a:pt x="129" y="75"/>
                    <a:pt x="193" y="99"/>
                  </a:cubicBezTo>
                  <a:close/>
                </a:path>
              </a:pathLst>
            </a:custGeom>
            <a:solidFill>
              <a:srgbClr val="A8937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5" name="Freeform 15">
              <a:extLst>
                <a:ext uri="{FF2B5EF4-FFF2-40B4-BE49-F238E27FC236}">
                  <a16:creationId xmlns:a16="http://schemas.microsoft.com/office/drawing/2014/main" id="{16902E05-6F36-4CB9-8DF2-B591BF7818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" y="1423"/>
              <a:ext cx="2456" cy="3008"/>
            </a:xfrm>
            <a:custGeom>
              <a:avLst/>
              <a:gdLst>
                <a:gd name="T0" fmla="*/ 862 w 1673"/>
                <a:gd name="T1" fmla="*/ 0 h 2042"/>
                <a:gd name="T2" fmla="*/ 860 w 1673"/>
                <a:gd name="T3" fmla="*/ 675 h 2042"/>
                <a:gd name="T4" fmla="*/ 920 w 1673"/>
                <a:gd name="T5" fmla="*/ 1052 h 2042"/>
                <a:gd name="T6" fmla="*/ 161 w 1673"/>
                <a:gd name="T7" fmla="*/ 1424 h 2042"/>
                <a:gd name="T8" fmla="*/ 134 w 1673"/>
                <a:gd name="T9" fmla="*/ 2160 h 2042"/>
                <a:gd name="T10" fmla="*/ 112 w 1673"/>
                <a:gd name="T11" fmla="*/ 2177 h 2042"/>
                <a:gd name="T12" fmla="*/ 134 w 1673"/>
                <a:gd name="T13" fmla="*/ 2160 h 2042"/>
                <a:gd name="T14" fmla="*/ 339 w 1673"/>
                <a:gd name="T15" fmla="*/ 2459 h 2042"/>
                <a:gd name="T16" fmla="*/ 599 w 1673"/>
                <a:gd name="T17" fmla="*/ 2694 h 2042"/>
                <a:gd name="T18" fmla="*/ 664 w 1673"/>
                <a:gd name="T19" fmla="*/ 2740 h 2042"/>
                <a:gd name="T20" fmla="*/ 945 w 1673"/>
                <a:gd name="T21" fmla="*/ 2886 h 2042"/>
                <a:gd name="T22" fmla="*/ 942 w 1673"/>
                <a:gd name="T23" fmla="*/ 2917 h 2042"/>
                <a:gd name="T24" fmla="*/ 945 w 1673"/>
                <a:gd name="T25" fmla="*/ 2886 h 2042"/>
                <a:gd name="T26" fmla="*/ 1828 w 1673"/>
                <a:gd name="T27" fmla="*/ 2654 h 2042"/>
                <a:gd name="T28" fmla="*/ 1988 w 1673"/>
                <a:gd name="T29" fmla="*/ 2245 h 2042"/>
                <a:gd name="T30" fmla="*/ 2270 w 1673"/>
                <a:gd name="T31" fmla="*/ 2652 h 2042"/>
                <a:gd name="T32" fmla="*/ 2447 w 1673"/>
                <a:gd name="T33" fmla="*/ 2464 h 2042"/>
                <a:gd name="T34" fmla="*/ 2447 w 1673"/>
                <a:gd name="T35" fmla="*/ 2466 h 2042"/>
                <a:gd name="T36" fmla="*/ 2456 w 1673"/>
                <a:gd name="T37" fmla="*/ 2461 h 2042"/>
                <a:gd name="T38" fmla="*/ 2228 w 1673"/>
                <a:gd name="T39" fmla="*/ 2101 h 2042"/>
                <a:gd name="T40" fmla="*/ 1952 w 1673"/>
                <a:gd name="T41" fmla="*/ 1559 h 2042"/>
                <a:gd name="T42" fmla="*/ 2039 w 1673"/>
                <a:gd name="T43" fmla="*/ 1414 h 2042"/>
                <a:gd name="T44" fmla="*/ 1420 w 1673"/>
                <a:gd name="T45" fmla="*/ 707 h 2042"/>
                <a:gd name="T46" fmla="*/ 1158 w 1673"/>
                <a:gd name="T47" fmla="*/ 907 h 2042"/>
                <a:gd name="T48" fmla="*/ 1126 w 1673"/>
                <a:gd name="T49" fmla="*/ 485 h 2042"/>
                <a:gd name="T50" fmla="*/ 1120 w 1673"/>
                <a:gd name="T51" fmla="*/ 57 h 2042"/>
                <a:gd name="T52" fmla="*/ 1111 w 1673"/>
                <a:gd name="T53" fmla="*/ 57 h 2042"/>
                <a:gd name="T54" fmla="*/ 1111 w 1673"/>
                <a:gd name="T55" fmla="*/ 59 h 2042"/>
                <a:gd name="T56" fmla="*/ 862 w 1673"/>
                <a:gd name="T57" fmla="*/ 0 h 2042"/>
                <a:gd name="T58" fmla="*/ 1364 w 1673"/>
                <a:gd name="T59" fmla="*/ 1290 h 2042"/>
                <a:gd name="T60" fmla="*/ 1627 w 1673"/>
                <a:gd name="T61" fmla="*/ 2129 h 2042"/>
                <a:gd name="T62" fmla="*/ 829 w 1673"/>
                <a:gd name="T63" fmla="*/ 2495 h 2042"/>
                <a:gd name="T64" fmla="*/ 568 w 1673"/>
                <a:gd name="T65" fmla="*/ 1657 h 2042"/>
                <a:gd name="T66" fmla="*/ 1364 w 1673"/>
                <a:gd name="T67" fmla="*/ 1290 h 204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673"/>
                <a:gd name="T103" fmla="*/ 0 h 2042"/>
                <a:gd name="T104" fmla="*/ 1673 w 1673"/>
                <a:gd name="T105" fmla="*/ 2042 h 204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673" h="2042">
                  <a:moveTo>
                    <a:pt x="587" y="0"/>
                  </a:moveTo>
                  <a:cubicBezTo>
                    <a:pt x="579" y="98"/>
                    <a:pt x="567" y="306"/>
                    <a:pt x="586" y="458"/>
                  </a:cubicBezTo>
                  <a:cubicBezTo>
                    <a:pt x="597" y="549"/>
                    <a:pt x="613" y="640"/>
                    <a:pt x="627" y="714"/>
                  </a:cubicBezTo>
                  <a:cubicBezTo>
                    <a:pt x="456" y="786"/>
                    <a:pt x="272" y="735"/>
                    <a:pt x="110" y="967"/>
                  </a:cubicBezTo>
                  <a:cubicBezTo>
                    <a:pt x="0" y="1128"/>
                    <a:pt x="11" y="1304"/>
                    <a:pt x="91" y="1466"/>
                  </a:cubicBezTo>
                  <a:cubicBezTo>
                    <a:pt x="86" y="1470"/>
                    <a:pt x="81" y="1474"/>
                    <a:pt x="76" y="1478"/>
                  </a:cubicBezTo>
                  <a:cubicBezTo>
                    <a:pt x="81" y="1474"/>
                    <a:pt x="86" y="1470"/>
                    <a:pt x="91" y="1466"/>
                  </a:cubicBezTo>
                  <a:cubicBezTo>
                    <a:pt x="126" y="1537"/>
                    <a:pt x="174" y="1606"/>
                    <a:pt x="231" y="1669"/>
                  </a:cubicBezTo>
                  <a:cubicBezTo>
                    <a:pt x="284" y="1728"/>
                    <a:pt x="344" y="1782"/>
                    <a:pt x="408" y="1829"/>
                  </a:cubicBezTo>
                  <a:cubicBezTo>
                    <a:pt x="422" y="1839"/>
                    <a:pt x="437" y="1850"/>
                    <a:pt x="452" y="1860"/>
                  </a:cubicBezTo>
                  <a:cubicBezTo>
                    <a:pt x="515" y="1901"/>
                    <a:pt x="580" y="1935"/>
                    <a:pt x="644" y="1959"/>
                  </a:cubicBezTo>
                  <a:cubicBezTo>
                    <a:pt x="644" y="1964"/>
                    <a:pt x="643" y="1971"/>
                    <a:pt x="642" y="1980"/>
                  </a:cubicBezTo>
                  <a:cubicBezTo>
                    <a:pt x="643" y="1971"/>
                    <a:pt x="644" y="1964"/>
                    <a:pt x="644" y="1959"/>
                  </a:cubicBezTo>
                  <a:cubicBezTo>
                    <a:pt x="869" y="2042"/>
                    <a:pt x="1095" y="2011"/>
                    <a:pt x="1245" y="1802"/>
                  </a:cubicBezTo>
                  <a:cubicBezTo>
                    <a:pt x="1319" y="1700"/>
                    <a:pt x="1348" y="1608"/>
                    <a:pt x="1354" y="1524"/>
                  </a:cubicBezTo>
                  <a:cubicBezTo>
                    <a:pt x="1420" y="1632"/>
                    <a:pt x="1501" y="1741"/>
                    <a:pt x="1546" y="1800"/>
                  </a:cubicBezTo>
                  <a:cubicBezTo>
                    <a:pt x="1572" y="1709"/>
                    <a:pt x="1667" y="1673"/>
                    <a:pt x="1667" y="1673"/>
                  </a:cubicBezTo>
                  <a:cubicBezTo>
                    <a:pt x="1667" y="1674"/>
                    <a:pt x="1667" y="1674"/>
                    <a:pt x="1667" y="1674"/>
                  </a:cubicBezTo>
                  <a:cubicBezTo>
                    <a:pt x="1669" y="1673"/>
                    <a:pt x="1671" y="1672"/>
                    <a:pt x="1673" y="1671"/>
                  </a:cubicBezTo>
                  <a:cubicBezTo>
                    <a:pt x="1652" y="1634"/>
                    <a:pt x="1601" y="1548"/>
                    <a:pt x="1518" y="1426"/>
                  </a:cubicBezTo>
                  <a:cubicBezTo>
                    <a:pt x="1444" y="1316"/>
                    <a:pt x="1371" y="1156"/>
                    <a:pt x="1330" y="1058"/>
                  </a:cubicBezTo>
                  <a:cubicBezTo>
                    <a:pt x="1344" y="1019"/>
                    <a:pt x="1366" y="986"/>
                    <a:pt x="1389" y="960"/>
                  </a:cubicBezTo>
                  <a:cubicBezTo>
                    <a:pt x="1146" y="913"/>
                    <a:pt x="951" y="697"/>
                    <a:pt x="967" y="480"/>
                  </a:cubicBezTo>
                  <a:cubicBezTo>
                    <a:pt x="922" y="518"/>
                    <a:pt x="859" y="568"/>
                    <a:pt x="789" y="616"/>
                  </a:cubicBezTo>
                  <a:cubicBezTo>
                    <a:pt x="776" y="524"/>
                    <a:pt x="765" y="417"/>
                    <a:pt x="767" y="329"/>
                  </a:cubicBezTo>
                  <a:cubicBezTo>
                    <a:pt x="770" y="181"/>
                    <a:pt x="766" y="82"/>
                    <a:pt x="763" y="39"/>
                  </a:cubicBezTo>
                  <a:cubicBezTo>
                    <a:pt x="761" y="39"/>
                    <a:pt x="759" y="39"/>
                    <a:pt x="757" y="39"/>
                  </a:cubicBezTo>
                  <a:cubicBezTo>
                    <a:pt x="757" y="40"/>
                    <a:pt x="757" y="40"/>
                    <a:pt x="757" y="40"/>
                  </a:cubicBezTo>
                  <a:cubicBezTo>
                    <a:pt x="757" y="40"/>
                    <a:pt x="658" y="62"/>
                    <a:pt x="587" y="0"/>
                  </a:cubicBezTo>
                  <a:close/>
                  <a:moveTo>
                    <a:pt x="929" y="876"/>
                  </a:moveTo>
                  <a:cubicBezTo>
                    <a:pt x="1128" y="965"/>
                    <a:pt x="1208" y="1219"/>
                    <a:pt x="1108" y="1445"/>
                  </a:cubicBezTo>
                  <a:cubicBezTo>
                    <a:pt x="1007" y="1671"/>
                    <a:pt x="764" y="1783"/>
                    <a:pt x="565" y="1694"/>
                  </a:cubicBezTo>
                  <a:cubicBezTo>
                    <a:pt x="367" y="1606"/>
                    <a:pt x="287" y="1351"/>
                    <a:pt x="387" y="1125"/>
                  </a:cubicBezTo>
                  <a:cubicBezTo>
                    <a:pt x="488" y="899"/>
                    <a:pt x="730" y="788"/>
                    <a:pt x="929" y="876"/>
                  </a:cubicBezTo>
                  <a:close/>
                </a:path>
              </a:pathLst>
            </a:custGeom>
            <a:solidFill>
              <a:srgbClr val="C3B8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6" name="Freeform 16">
              <a:extLst>
                <a:ext uri="{FF2B5EF4-FFF2-40B4-BE49-F238E27FC236}">
                  <a16:creationId xmlns:a16="http://schemas.microsoft.com/office/drawing/2014/main" id="{14CA95FB-9F95-49C6-A8E2-F44D03CD6ED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" y="681"/>
              <a:ext cx="393" cy="834"/>
            </a:xfrm>
            <a:custGeom>
              <a:avLst/>
              <a:gdLst>
                <a:gd name="T0" fmla="*/ 304 w 268"/>
                <a:gd name="T1" fmla="*/ 0 h 566"/>
                <a:gd name="T2" fmla="*/ 213 w 268"/>
                <a:gd name="T3" fmla="*/ 305 h 566"/>
                <a:gd name="T4" fmla="*/ 390 w 268"/>
                <a:gd name="T5" fmla="*/ 800 h 566"/>
                <a:gd name="T6" fmla="*/ 393 w 268"/>
                <a:gd name="T7" fmla="*/ 800 h 566"/>
                <a:gd name="T8" fmla="*/ 393 w 268"/>
                <a:gd name="T9" fmla="*/ 802 h 566"/>
                <a:gd name="T10" fmla="*/ 144 w 268"/>
                <a:gd name="T11" fmla="*/ 743 h 566"/>
                <a:gd name="T12" fmla="*/ 43 w 268"/>
                <a:gd name="T13" fmla="*/ 530 h 566"/>
                <a:gd name="T14" fmla="*/ 304 w 268"/>
                <a:gd name="T15" fmla="*/ 0 h 5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68"/>
                <a:gd name="T25" fmla="*/ 0 h 566"/>
                <a:gd name="T26" fmla="*/ 268 w 268"/>
                <a:gd name="T27" fmla="*/ 566 h 56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68" h="566">
                  <a:moveTo>
                    <a:pt x="207" y="0"/>
                  </a:moveTo>
                  <a:cubicBezTo>
                    <a:pt x="180" y="42"/>
                    <a:pt x="154" y="110"/>
                    <a:pt x="145" y="207"/>
                  </a:cubicBezTo>
                  <a:cubicBezTo>
                    <a:pt x="129" y="391"/>
                    <a:pt x="167" y="542"/>
                    <a:pt x="266" y="543"/>
                  </a:cubicBezTo>
                  <a:cubicBezTo>
                    <a:pt x="267" y="543"/>
                    <a:pt x="268" y="543"/>
                    <a:pt x="268" y="543"/>
                  </a:cubicBezTo>
                  <a:cubicBezTo>
                    <a:pt x="268" y="544"/>
                    <a:pt x="268" y="544"/>
                    <a:pt x="268" y="544"/>
                  </a:cubicBezTo>
                  <a:cubicBezTo>
                    <a:pt x="268" y="544"/>
                    <a:pt x="169" y="566"/>
                    <a:pt x="98" y="504"/>
                  </a:cubicBezTo>
                  <a:cubicBezTo>
                    <a:pt x="65" y="476"/>
                    <a:pt x="39" y="431"/>
                    <a:pt x="29" y="360"/>
                  </a:cubicBezTo>
                  <a:cubicBezTo>
                    <a:pt x="0" y="151"/>
                    <a:pt x="177" y="21"/>
                    <a:pt x="207" y="0"/>
                  </a:cubicBezTo>
                  <a:close/>
                </a:path>
              </a:pathLst>
            </a:custGeom>
            <a:solidFill>
              <a:srgbClr val="39393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7" name="Freeform 17">
              <a:extLst>
                <a:ext uri="{FF2B5EF4-FFF2-40B4-BE49-F238E27FC236}">
                  <a16:creationId xmlns:a16="http://schemas.microsoft.com/office/drawing/2014/main" id="{6C67BB2B-81E9-4771-8E52-D8C20F0C763B}"/>
                </a:ext>
              </a:extLst>
            </p:cNvPr>
            <p:cNvSpPr>
              <a:spLocks/>
            </p:cNvSpPr>
            <p:nvPr/>
          </p:nvSpPr>
          <p:spPr bwMode="auto">
            <a:xfrm>
              <a:off x="983" y="603"/>
              <a:ext cx="452" cy="878"/>
            </a:xfrm>
            <a:custGeom>
              <a:avLst/>
              <a:gdLst>
                <a:gd name="T0" fmla="*/ 201 w 308"/>
                <a:gd name="T1" fmla="*/ 878 h 596"/>
                <a:gd name="T2" fmla="*/ 23 w 308"/>
                <a:gd name="T3" fmla="*/ 383 h 596"/>
                <a:gd name="T4" fmla="*/ 114 w 308"/>
                <a:gd name="T5" fmla="*/ 78 h 596"/>
                <a:gd name="T6" fmla="*/ 211 w 308"/>
                <a:gd name="T7" fmla="*/ 6 h 596"/>
                <a:gd name="T8" fmla="*/ 282 w 308"/>
                <a:gd name="T9" fmla="*/ 499 h 596"/>
                <a:gd name="T10" fmla="*/ 429 w 308"/>
                <a:gd name="T11" fmla="*/ 383 h 596"/>
                <a:gd name="T12" fmla="*/ 213 w 308"/>
                <a:gd name="T13" fmla="*/ 878 h 596"/>
                <a:gd name="T14" fmla="*/ 204 w 308"/>
                <a:gd name="T15" fmla="*/ 878 h 596"/>
                <a:gd name="T16" fmla="*/ 201 w 308"/>
                <a:gd name="T17" fmla="*/ 878 h 5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8"/>
                <a:gd name="T28" fmla="*/ 0 h 596"/>
                <a:gd name="T29" fmla="*/ 308 w 308"/>
                <a:gd name="T30" fmla="*/ 596 h 59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8" h="596">
                  <a:moveTo>
                    <a:pt x="137" y="596"/>
                  </a:moveTo>
                  <a:cubicBezTo>
                    <a:pt x="38" y="595"/>
                    <a:pt x="0" y="444"/>
                    <a:pt x="16" y="260"/>
                  </a:cubicBezTo>
                  <a:cubicBezTo>
                    <a:pt x="25" y="163"/>
                    <a:pt x="51" y="95"/>
                    <a:pt x="78" y="53"/>
                  </a:cubicBezTo>
                  <a:cubicBezTo>
                    <a:pt x="103" y="15"/>
                    <a:pt x="129" y="0"/>
                    <a:pt x="144" y="4"/>
                  </a:cubicBezTo>
                  <a:cubicBezTo>
                    <a:pt x="176" y="14"/>
                    <a:pt x="192" y="339"/>
                    <a:pt x="192" y="339"/>
                  </a:cubicBezTo>
                  <a:cubicBezTo>
                    <a:pt x="192" y="339"/>
                    <a:pt x="277" y="247"/>
                    <a:pt x="292" y="260"/>
                  </a:cubicBezTo>
                  <a:cubicBezTo>
                    <a:pt x="308" y="273"/>
                    <a:pt x="273" y="584"/>
                    <a:pt x="145" y="596"/>
                  </a:cubicBezTo>
                  <a:cubicBezTo>
                    <a:pt x="143" y="596"/>
                    <a:pt x="141" y="596"/>
                    <a:pt x="139" y="596"/>
                  </a:cubicBezTo>
                  <a:cubicBezTo>
                    <a:pt x="139" y="596"/>
                    <a:pt x="138" y="596"/>
                    <a:pt x="137" y="596"/>
                  </a:cubicBezTo>
                  <a:close/>
                </a:path>
              </a:pathLst>
            </a:custGeom>
            <a:solidFill>
              <a:srgbClr val="65656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8" name="Freeform 18">
              <a:extLst>
                <a:ext uri="{FF2B5EF4-FFF2-40B4-BE49-F238E27FC236}">
                  <a16:creationId xmlns:a16="http://schemas.microsoft.com/office/drawing/2014/main" id="{27DF0641-5FFA-43B7-85C0-91E7FEF471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8" y="3888"/>
              <a:ext cx="555" cy="721"/>
            </a:xfrm>
            <a:custGeom>
              <a:avLst/>
              <a:gdLst>
                <a:gd name="T0" fmla="*/ 195 w 378"/>
                <a:gd name="T1" fmla="*/ 0 h 490"/>
                <a:gd name="T2" fmla="*/ 195 w 378"/>
                <a:gd name="T3" fmla="*/ 1 h 490"/>
                <a:gd name="T4" fmla="*/ 192 w 378"/>
                <a:gd name="T5" fmla="*/ 3 h 490"/>
                <a:gd name="T6" fmla="*/ 313 w 378"/>
                <a:gd name="T7" fmla="*/ 515 h 490"/>
                <a:gd name="T8" fmla="*/ 555 w 378"/>
                <a:gd name="T9" fmla="*/ 721 h 490"/>
                <a:gd name="T10" fmla="*/ 47 w 378"/>
                <a:gd name="T11" fmla="*/ 419 h 490"/>
                <a:gd name="T12" fmla="*/ 18 w 378"/>
                <a:gd name="T13" fmla="*/ 187 h 490"/>
                <a:gd name="T14" fmla="*/ 195 w 378"/>
                <a:gd name="T15" fmla="*/ 0 h 49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78"/>
                <a:gd name="T25" fmla="*/ 0 h 490"/>
                <a:gd name="T26" fmla="*/ 378 w 378"/>
                <a:gd name="T27" fmla="*/ 490 h 49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78" h="490">
                  <a:moveTo>
                    <a:pt x="133" y="0"/>
                  </a:moveTo>
                  <a:cubicBezTo>
                    <a:pt x="133" y="1"/>
                    <a:pt x="133" y="1"/>
                    <a:pt x="133" y="1"/>
                  </a:cubicBezTo>
                  <a:cubicBezTo>
                    <a:pt x="133" y="1"/>
                    <a:pt x="132" y="1"/>
                    <a:pt x="131" y="2"/>
                  </a:cubicBezTo>
                  <a:cubicBezTo>
                    <a:pt x="49" y="57"/>
                    <a:pt x="99" y="204"/>
                    <a:pt x="213" y="350"/>
                  </a:cubicBezTo>
                  <a:cubicBezTo>
                    <a:pt x="273" y="427"/>
                    <a:pt x="332" y="470"/>
                    <a:pt x="378" y="490"/>
                  </a:cubicBezTo>
                  <a:cubicBezTo>
                    <a:pt x="343" y="489"/>
                    <a:pt x="122" y="477"/>
                    <a:pt x="32" y="285"/>
                  </a:cubicBezTo>
                  <a:cubicBezTo>
                    <a:pt x="2" y="220"/>
                    <a:pt x="0" y="168"/>
                    <a:pt x="12" y="127"/>
                  </a:cubicBezTo>
                  <a:cubicBezTo>
                    <a:pt x="38" y="36"/>
                    <a:pt x="133" y="0"/>
                    <a:pt x="133" y="0"/>
                  </a:cubicBezTo>
                  <a:close/>
                </a:path>
              </a:pathLst>
            </a:custGeom>
            <a:solidFill>
              <a:srgbClr val="39393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9" name="Freeform 19">
              <a:extLst>
                <a:ext uri="{FF2B5EF4-FFF2-40B4-BE49-F238E27FC236}">
                  <a16:creationId xmlns:a16="http://schemas.microsoft.com/office/drawing/2014/main" id="{57470EFC-08D2-42C6-B171-2F24264545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0" y="3796"/>
              <a:ext cx="635" cy="840"/>
            </a:xfrm>
            <a:custGeom>
              <a:avLst/>
              <a:gdLst>
                <a:gd name="T0" fmla="*/ 241 w 432"/>
                <a:gd name="T1" fmla="*/ 607 h 570"/>
                <a:gd name="T2" fmla="*/ 121 w 432"/>
                <a:gd name="T3" fmla="*/ 94 h 570"/>
                <a:gd name="T4" fmla="*/ 123 w 432"/>
                <a:gd name="T5" fmla="*/ 93 h 570"/>
                <a:gd name="T6" fmla="*/ 132 w 432"/>
                <a:gd name="T7" fmla="*/ 88 h 570"/>
                <a:gd name="T8" fmla="*/ 582 w 432"/>
                <a:gd name="T9" fmla="*/ 386 h 570"/>
                <a:gd name="T10" fmla="*/ 395 w 432"/>
                <a:gd name="T11" fmla="*/ 368 h 570"/>
                <a:gd name="T12" fmla="*/ 604 w 432"/>
                <a:gd name="T13" fmla="*/ 821 h 570"/>
                <a:gd name="T14" fmla="*/ 484 w 432"/>
                <a:gd name="T15" fmla="*/ 813 h 570"/>
                <a:gd name="T16" fmla="*/ 241 w 432"/>
                <a:gd name="T17" fmla="*/ 607 h 57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32"/>
                <a:gd name="T28" fmla="*/ 0 h 570"/>
                <a:gd name="T29" fmla="*/ 432 w 432"/>
                <a:gd name="T30" fmla="*/ 570 h 57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32" h="570">
                  <a:moveTo>
                    <a:pt x="164" y="412"/>
                  </a:moveTo>
                  <a:cubicBezTo>
                    <a:pt x="50" y="266"/>
                    <a:pt x="0" y="119"/>
                    <a:pt x="82" y="64"/>
                  </a:cubicBezTo>
                  <a:cubicBezTo>
                    <a:pt x="83" y="63"/>
                    <a:pt x="84" y="63"/>
                    <a:pt x="84" y="63"/>
                  </a:cubicBezTo>
                  <a:cubicBezTo>
                    <a:pt x="86" y="62"/>
                    <a:pt x="88" y="61"/>
                    <a:pt x="90" y="60"/>
                  </a:cubicBezTo>
                  <a:cubicBezTo>
                    <a:pt x="203" y="0"/>
                    <a:pt x="401" y="242"/>
                    <a:pt x="396" y="262"/>
                  </a:cubicBezTo>
                  <a:cubicBezTo>
                    <a:pt x="390" y="282"/>
                    <a:pt x="269" y="250"/>
                    <a:pt x="269" y="250"/>
                  </a:cubicBezTo>
                  <a:cubicBezTo>
                    <a:pt x="269" y="250"/>
                    <a:pt x="432" y="532"/>
                    <a:pt x="411" y="557"/>
                  </a:cubicBezTo>
                  <a:cubicBezTo>
                    <a:pt x="401" y="569"/>
                    <a:pt x="370" y="570"/>
                    <a:pt x="329" y="552"/>
                  </a:cubicBezTo>
                  <a:cubicBezTo>
                    <a:pt x="283" y="532"/>
                    <a:pt x="224" y="489"/>
                    <a:pt x="164" y="412"/>
                  </a:cubicBezTo>
                  <a:close/>
                </a:path>
              </a:pathLst>
            </a:custGeom>
            <a:solidFill>
              <a:srgbClr val="65656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0" name="Freeform 20">
              <a:extLst>
                <a:ext uri="{FF2B5EF4-FFF2-40B4-BE49-F238E27FC236}">
                  <a16:creationId xmlns:a16="http://schemas.microsoft.com/office/drawing/2014/main" id="{FC476B87-60DF-4EA7-A9D2-48E8B8F581E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" y="2584"/>
              <a:ext cx="1352" cy="1466"/>
            </a:xfrm>
            <a:custGeom>
              <a:avLst/>
              <a:gdLst>
                <a:gd name="T0" fmla="*/ 942 w 921"/>
                <a:gd name="T1" fmla="*/ 130 h 995"/>
                <a:gd name="T2" fmla="*/ 1205 w 921"/>
                <a:gd name="T3" fmla="*/ 968 h 995"/>
                <a:gd name="T4" fmla="*/ 408 w 921"/>
                <a:gd name="T5" fmla="*/ 1335 h 995"/>
                <a:gd name="T6" fmla="*/ 147 w 921"/>
                <a:gd name="T7" fmla="*/ 497 h 995"/>
                <a:gd name="T8" fmla="*/ 942 w 921"/>
                <a:gd name="T9" fmla="*/ 130 h 9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1"/>
                <a:gd name="T16" fmla="*/ 0 h 995"/>
                <a:gd name="T17" fmla="*/ 921 w 921"/>
                <a:gd name="T18" fmla="*/ 995 h 99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1" h="995">
                  <a:moveTo>
                    <a:pt x="642" y="88"/>
                  </a:moveTo>
                  <a:cubicBezTo>
                    <a:pt x="841" y="177"/>
                    <a:pt x="921" y="431"/>
                    <a:pt x="821" y="657"/>
                  </a:cubicBezTo>
                  <a:cubicBezTo>
                    <a:pt x="720" y="883"/>
                    <a:pt x="477" y="995"/>
                    <a:pt x="278" y="906"/>
                  </a:cubicBezTo>
                  <a:cubicBezTo>
                    <a:pt x="80" y="818"/>
                    <a:pt x="0" y="563"/>
                    <a:pt x="100" y="337"/>
                  </a:cubicBezTo>
                  <a:cubicBezTo>
                    <a:pt x="201" y="111"/>
                    <a:pt x="443" y="0"/>
                    <a:pt x="642" y="88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1" name="Freeform 21">
              <a:extLst>
                <a:ext uri="{FF2B5EF4-FFF2-40B4-BE49-F238E27FC236}">
                  <a16:creationId xmlns:a16="http://schemas.microsoft.com/office/drawing/2014/main" id="{8DFE8A96-68E9-4B37-B4DF-32174DA2D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2" y="2116"/>
              <a:ext cx="667" cy="721"/>
            </a:xfrm>
            <a:custGeom>
              <a:avLst/>
              <a:gdLst>
                <a:gd name="T0" fmla="*/ 24 w 454"/>
                <a:gd name="T1" fmla="*/ 15 h 490"/>
                <a:gd name="T2" fmla="*/ 24 w 454"/>
                <a:gd name="T3" fmla="*/ 15 h 490"/>
                <a:gd name="T4" fmla="*/ 41 w 454"/>
                <a:gd name="T5" fmla="*/ 0 h 490"/>
                <a:gd name="T6" fmla="*/ 667 w 454"/>
                <a:gd name="T7" fmla="*/ 695 h 490"/>
                <a:gd name="T8" fmla="*/ 643 w 454"/>
                <a:gd name="T9" fmla="*/ 721 h 490"/>
                <a:gd name="T10" fmla="*/ 643 w 454"/>
                <a:gd name="T11" fmla="*/ 721 h 490"/>
                <a:gd name="T12" fmla="*/ 24 w 454"/>
                <a:gd name="T13" fmla="*/ 15 h 49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54"/>
                <a:gd name="T22" fmla="*/ 0 h 490"/>
                <a:gd name="T23" fmla="*/ 454 w 454"/>
                <a:gd name="T24" fmla="*/ 490 h 49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54" h="490">
                  <a:moveTo>
                    <a:pt x="16" y="10"/>
                  </a:moveTo>
                  <a:cubicBezTo>
                    <a:pt x="16" y="10"/>
                    <a:pt x="16" y="10"/>
                    <a:pt x="16" y="10"/>
                  </a:cubicBezTo>
                  <a:cubicBezTo>
                    <a:pt x="20" y="6"/>
                    <a:pt x="24" y="3"/>
                    <a:pt x="28" y="0"/>
                  </a:cubicBezTo>
                  <a:cubicBezTo>
                    <a:pt x="17" y="215"/>
                    <a:pt x="212" y="428"/>
                    <a:pt x="454" y="472"/>
                  </a:cubicBezTo>
                  <a:cubicBezTo>
                    <a:pt x="448" y="478"/>
                    <a:pt x="443" y="483"/>
                    <a:pt x="438" y="490"/>
                  </a:cubicBezTo>
                  <a:cubicBezTo>
                    <a:pt x="438" y="490"/>
                    <a:pt x="438" y="490"/>
                    <a:pt x="438" y="490"/>
                  </a:cubicBezTo>
                  <a:cubicBezTo>
                    <a:pt x="195" y="443"/>
                    <a:pt x="0" y="227"/>
                    <a:pt x="16" y="10"/>
                  </a:cubicBezTo>
                  <a:close/>
                </a:path>
              </a:pathLst>
            </a:custGeom>
            <a:solidFill>
              <a:srgbClr val="A8937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2" name="Freeform 22">
              <a:extLst>
                <a:ext uri="{FF2B5EF4-FFF2-40B4-BE49-F238E27FC236}">
                  <a16:creationId xmlns:a16="http://schemas.microsoft.com/office/drawing/2014/main" id="{8CF6A68D-8D4A-4821-8199-0DDE8413454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7" y="600"/>
              <a:ext cx="2169" cy="2229"/>
            </a:xfrm>
            <a:custGeom>
              <a:avLst/>
              <a:gdLst>
                <a:gd name="T0" fmla="*/ 16 w 1477"/>
                <a:gd name="T1" fmla="*/ 1516 h 1513"/>
                <a:gd name="T2" fmla="*/ 47 w 1477"/>
                <a:gd name="T3" fmla="*/ 1366 h 1513"/>
                <a:gd name="T4" fmla="*/ 655 w 1477"/>
                <a:gd name="T5" fmla="*/ 732 h 1513"/>
                <a:gd name="T6" fmla="*/ 736 w 1477"/>
                <a:gd name="T7" fmla="*/ 550 h 1513"/>
                <a:gd name="T8" fmla="*/ 554 w 1477"/>
                <a:gd name="T9" fmla="*/ 309 h 1513"/>
                <a:gd name="T10" fmla="*/ 651 w 1477"/>
                <a:gd name="T11" fmla="*/ 0 h 1513"/>
                <a:gd name="T12" fmla="*/ 841 w 1477"/>
                <a:gd name="T13" fmla="*/ 197 h 1513"/>
                <a:gd name="T14" fmla="*/ 909 w 1477"/>
                <a:gd name="T15" fmla="*/ 393 h 1513"/>
                <a:gd name="T16" fmla="*/ 1000 w 1477"/>
                <a:gd name="T17" fmla="*/ 349 h 1513"/>
                <a:gd name="T18" fmla="*/ 1790 w 1477"/>
                <a:gd name="T19" fmla="*/ 1080 h 1513"/>
                <a:gd name="T20" fmla="*/ 1774 w 1477"/>
                <a:gd name="T21" fmla="*/ 1126 h 1513"/>
                <a:gd name="T22" fmla="*/ 1985 w 1477"/>
                <a:gd name="T23" fmla="*/ 1214 h 1513"/>
                <a:gd name="T24" fmla="*/ 2169 w 1477"/>
                <a:gd name="T25" fmla="*/ 1417 h 1513"/>
                <a:gd name="T26" fmla="*/ 1855 w 1477"/>
                <a:gd name="T27" fmla="*/ 1492 h 1513"/>
                <a:gd name="T28" fmla="*/ 1652 w 1477"/>
                <a:gd name="T29" fmla="*/ 1335 h 1513"/>
                <a:gd name="T30" fmla="*/ 1493 w 1477"/>
                <a:gd name="T31" fmla="*/ 1472 h 1513"/>
                <a:gd name="T32" fmla="*/ 940 w 1477"/>
                <a:gd name="T33" fmla="*/ 2204 h 1513"/>
                <a:gd name="T34" fmla="*/ 642 w 1477"/>
                <a:gd name="T35" fmla="*/ 2211 h 1513"/>
                <a:gd name="T36" fmla="*/ 16 w 1477"/>
                <a:gd name="T37" fmla="*/ 1516 h 151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77"/>
                <a:gd name="T58" fmla="*/ 0 h 1513"/>
                <a:gd name="T59" fmla="*/ 1477 w 1477"/>
                <a:gd name="T60" fmla="*/ 1513 h 151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77" h="1513">
                  <a:moveTo>
                    <a:pt x="11" y="1029"/>
                  </a:moveTo>
                  <a:cubicBezTo>
                    <a:pt x="13" y="995"/>
                    <a:pt x="20" y="961"/>
                    <a:pt x="32" y="927"/>
                  </a:cubicBezTo>
                  <a:cubicBezTo>
                    <a:pt x="147" y="624"/>
                    <a:pt x="446" y="497"/>
                    <a:pt x="446" y="497"/>
                  </a:cubicBezTo>
                  <a:cubicBezTo>
                    <a:pt x="446" y="497"/>
                    <a:pt x="453" y="439"/>
                    <a:pt x="501" y="373"/>
                  </a:cubicBezTo>
                  <a:cubicBezTo>
                    <a:pt x="458" y="346"/>
                    <a:pt x="389" y="291"/>
                    <a:pt x="377" y="210"/>
                  </a:cubicBezTo>
                  <a:cubicBezTo>
                    <a:pt x="361" y="91"/>
                    <a:pt x="443" y="0"/>
                    <a:pt x="443" y="0"/>
                  </a:cubicBezTo>
                  <a:cubicBezTo>
                    <a:pt x="443" y="0"/>
                    <a:pt x="519" y="39"/>
                    <a:pt x="573" y="134"/>
                  </a:cubicBezTo>
                  <a:cubicBezTo>
                    <a:pt x="600" y="182"/>
                    <a:pt x="613" y="231"/>
                    <a:pt x="619" y="267"/>
                  </a:cubicBezTo>
                  <a:cubicBezTo>
                    <a:pt x="638" y="256"/>
                    <a:pt x="658" y="246"/>
                    <a:pt x="681" y="237"/>
                  </a:cubicBezTo>
                  <a:cubicBezTo>
                    <a:pt x="894" y="151"/>
                    <a:pt x="1305" y="433"/>
                    <a:pt x="1219" y="733"/>
                  </a:cubicBezTo>
                  <a:cubicBezTo>
                    <a:pt x="1215" y="744"/>
                    <a:pt x="1212" y="754"/>
                    <a:pt x="1208" y="764"/>
                  </a:cubicBezTo>
                  <a:cubicBezTo>
                    <a:pt x="1245" y="772"/>
                    <a:pt x="1300" y="789"/>
                    <a:pt x="1352" y="824"/>
                  </a:cubicBezTo>
                  <a:cubicBezTo>
                    <a:pt x="1443" y="884"/>
                    <a:pt x="1477" y="962"/>
                    <a:pt x="1477" y="962"/>
                  </a:cubicBezTo>
                  <a:cubicBezTo>
                    <a:pt x="1477" y="962"/>
                    <a:pt x="1380" y="1038"/>
                    <a:pt x="1263" y="1013"/>
                  </a:cubicBezTo>
                  <a:cubicBezTo>
                    <a:pt x="1198" y="999"/>
                    <a:pt x="1152" y="948"/>
                    <a:pt x="1125" y="906"/>
                  </a:cubicBezTo>
                  <a:cubicBezTo>
                    <a:pt x="1071" y="969"/>
                    <a:pt x="1017" y="999"/>
                    <a:pt x="1017" y="999"/>
                  </a:cubicBezTo>
                  <a:cubicBezTo>
                    <a:pt x="1017" y="999"/>
                    <a:pt x="1004" y="1411"/>
                    <a:pt x="640" y="1496"/>
                  </a:cubicBezTo>
                  <a:cubicBezTo>
                    <a:pt x="571" y="1513"/>
                    <a:pt x="502" y="1513"/>
                    <a:pt x="437" y="1501"/>
                  </a:cubicBezTo>
                  <a:cubicBezTo>
                    <a:pt x="195" y="1457"/>
                    <a:pt x="0" y="1244"/>
                    <a:pt x="11" y="1029"/>
                  </a:cubicBezTo>
                  <a:close/>
                </a:path>
              </a:pathLst>
            </a:custGeom>
            <a:solidFill>
              <a:srgbClr val="C3B89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3" name="Freeform 23">
              <a:extLst>
                <a:ext uri="{FF2B5EF4-FFF2-40B4-BE49-F238E27FC236}">
                  <a16:creationId xmlns:a16="http://schemas.microsoft.com/office/drawing/2014/main" id="{82A1F050-05B5-4039-B612-59A6D2F7E6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7" y="1823"/>
              <a:ext cx="913" cy="792"/>
            </a:xfrm>
            <a:custGeom>
              <a:avLst/>
              <a:gdLst>
                <a:gd name="T0" fmla="*/ 98 w 622"/>
                <a:gd name="T1" fmla="*/ 149 h 538"/>
                <a:gd name="T2" fmla="*/ 279 w 622"/>
                <a:gd name="T3" fmla="*/ 655 h 538"/>
                <a:gd name="T4" fmla="*/ 816 w 622"/>
                <a:gd name="T5" fmla="*/ 643 h 538"/>
                <a:gd name="T6" fmla="*/ 634 w 622"/>
                <a:gd name="T7" fmla="*/ 137 h 538"/>
                <a:gd name="T8" fmla="*/ 98 w 622"/>
                <a:gd name="T9" fmla="*/ 149 h 5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22"/>
                <a:gd name="T16" fmla="*/ 0 h 538"/>
                <a:gd name="T17" fmla="*/ 622 w 622"/>
                <a:gd name="T18" fmla="*/ 538 h 5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22" h="538">
                  <a:moveTo>
                    <a:pt x="67" y="101"/>
                  </a:moveTo>
                  <a:cubicBezTo>
                    <a:pt x="0" y="198"/>
                    <a:pt x="55" y="352"/>
                    <a:pt x="190" y="445"/>
                  </a:cubicBezTo>
                  <a:cubicBezTo>
                    <a:pt x="325" y="538"/>
                    <a:pt x="489" y="534"/>
                    <a:pt x="556" y="437"/>
                  </a:cubicBezTo>
                  <a:cubicBezTo>
                    <a:pt x="622" y="340"/>
                    <a:pt x="567" y="186"/>
                    <a:pt x="432" y="93"/>
                  </a:cubicBezTo>
                  <a:cubicBezTo>
                    <a:pt x="297" y="0"/>
                    <a:pt x="134" y="4"/>
                    <a:pt x="67" y="101"/>
                  </a:cubicBezTo>
                  <a:close/>
                </a:path>
              </a:pathLst>
            </a:custGeom>
            <a:solidFill>
              <a:srgbClr val="A8937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4" name="Freeform 24">
              <a:extLst>
                <a:ext uri="{FF2B5EF4-FFF2-40B4-BE49-F238E27FC236}">
                  <a16:creationId xmlns:a16="http://schemas.microsoft.com/office/drawing/2014/main" id="{36CE6A6F-8A92-4492-8D97-3FE238EE2B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" y="1805"/>
              <a:ext cx="914" cy="792"/>
            </a:xfrm>
            <a:custGeom>
              <a:avLst/>
              <a:gdLst>
                <a:gd name="T0" fmla="*/ 98 w 622"/>
                <a:gd name="T1" fmla="*/ 149 h 538"/>
                <a:gd name="T2" fmla="*/ 279 w 622"/>
                <a:gd name="T3" fmla="*/ 655 h 538"/>
                <a:gd name="T4" fmla="*/ 816 w 622"/>
                <a:gd name="T5" fmla="*/ 643 h 538"/>
                <a:gd name="T6" fmla="*/ 635 w 622"/>
                <a:gd name="T7" fmla="*/ 137 h 538"/>
                <a:gd name="T8" fmla="*/ 98 w 622"/>
                <a:gd name="T9" fmla="*/ 149 h 5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22"/>
                <a:gd name="T16" fmla="*/ 0 h 538"/>
                <a:gd name="T17" fmla="*/ 622 w 622"/>
                <a:gd name="T18" fmla="*/ 538 h 5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22" h="538">
                  <a:moveTo>
                    <a:pt x="67" y="101"/>
                  </a:moveTo>
                  <a:cubicBezTo>
                    <a:pt x="0" y="198"/>
                    <a:pt x="55" y="352"/>
                    <a:pt x="190" y="445"/>
                  </a:cubicBezTo>
                  <a:cubicBezTo>
                    <a:pt x="325" y="538"/>
                    <a:pt x="488" y="534"/>
                    <a:pt x="555" y="437"/>
                  </a:cubicBezTo>
                  <a:cubicBezTo>
                    <a:pt x="622" y="340"/>
                    <a:pt x="567" y="186"/>
                    <a:pt x="432" y="93"/>
                  </a:cubicBezTo>
                  <a:cubicBezTo>
                    <a:pt x="297" y="0"/>
                    <a:pt x="133" y="4"/>
                    <a:pt x="67" y="101"/>
                  </a:cubicBezTo>
                  <a:close/>
                </a:path>
              </a:pathLst>
            </a:custGeom>
            <a:solidFill>
              <a:srgbClr val="BF041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5" name="Freeform 25">
              <a:extLst>
                <a:ext uri="{FF2B5EF4-FFF2-40B4-BE49-F238E27FC236}">
                  <a16:creationId xmlns:a16="http://schemas.microsoft.com/office/drawing/2014/main" id="{76377AD0-45F3-4F21-8EAD-4E9AAD8655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7" y="2007"/>
              <a:ext cx="346" cy="300"/>
            </a:xfrm>
            <a:custGeom>
              <a:avLst/>
              <a:gdLst>
                <a:gd name="T0" fmla="*/ 37 w 236"/>
                <a:gd name="T1" fmla="*/ 56 h 204"/>
                <a:gd name="T2" fmla="*/ 106 w 236"/>
                <a:gd name="T3" fmla="*/ 249 h 204"/>
                <a:gd name="T4" fmla="*/ 308 w 236"/>
                <a:gd name="T5" fmla="*/ 244 h 204"/>
                <a:gd name="T6" fmla="*/ 240 w 236"/>
                <a:gd name="T7" fmla="*/ 51 h 204"/>
                <a:gd name="T8" fmla="*/ 37 w 236"/>
                <a:gd name="T9" fmla="*/ 56 h 2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6"/>
                <a:gd name="T16" fmla="*/ 0 h 204"/>
                <a:gd name="T17" fmla="*/ 236 w 236"/>
                <a:gd name="T18" fmla="*/ 204 h 2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6" h="204">
                  <a:moveTo>
                    <a:pt x="25" y="38"/>
                  </a:moveTo>
                  <a:cubicBezTo>
                    <a:pt x="0" y="75"/>
                    <a:pt x="21" y="134"/>
                    <a:pt x="72" y="169"/>
                  </a:cubicBezTo>
                  <a:cubicBezTo>
                    <a:pt x="123" y="204"/>
                    <a:pt x="185" y="203"/>
                    <a:pt x="210" y="166"/>
                  </a:cubicBezTo>
                  <a:cubicBezTo>
                    <a:pt x="236" y="129"/>
                    <a:pt x="215" y="70"/>
                    <a:pt x="164" y="35"/>
                  </a:cubicBezTo>
                  <a:cubicBezTo>
                    <a:pt x="112" y="0"/>
                    <a:pt x="50" y="1"/>
                    <a:pt x="25" y="38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6" name="Freeform 26">
              <a:extLst>
                <a:ext uri="{FF2B5EF4-FFF2-40B4-BE49-F238E27FC236}">
                  <a16:creationId xmlns:a16="http://schemas.microsoft.com/office/drawing/2014/main" id="{5559CCCF-B9F7-4C05-92FA-05DD31F520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9" y="1417"/>
              <a:ext cx="150" cy="185"/>
            </a:xfrm>
            <a:custGeom>
              <a:avLst/>
              <a:gdLst>
                <a:gd name="T0" fmla="*/ 35 w 102"/>
                <a:gd name="T1" fmla="*/ 65 h 125"/>
                <a:gd name="T2" fmla="*/ 22 w 102"/>
                <a:gd name="T3" fmla="*/ 170 h 125"/>
                <a:gd name="T4" fmla="*/ 115 w 102"/>
                <a:gd name="T5" fmla="*/ 120 h 125"/>
                <a:gd name="T6" fmla="*/ 128 w 102"/>
                <a:gd name="T7" fmla="*/ 15 h 125"/>
                <a:gd name="T8" fmla="*/ 35 w 102"/>
                <a:gd name="T9" fmla="*/ 65 h 1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"/>
                <a:gd name="T16" fmla="*/ 0 h 125"/>
                <a:gd name="T17" fmla="*/ 102 w 102"/>
                <a:gd name="T18" fmla="*/ 125 h 1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" h="125">
                  <a:moveTo>
                    <a:pt x="24" y="44"/>
                  </a:moveTo>
                  <a:cubicBezTo>
                    <a:pt x="4" y="73"/>
                    <a:pt x="0" y="105"/>
                    <a:pt x="15" y="115"/>
                  </a:cubicBezTo>
                  <a:cubicBezTo>
                    <a:pt x="30" y="125"/>
                    <a:pt x="58" y="110"/>
                    <a:pt x="78" y="81"/>
                  </a:cubicBezTo>
                  <a:cubicBezTo>
                    <a:pt x="98" y="52"/>
                    <a:pt x="102" y="21"/>
                    <a:pt x="87" y="10"/>
                  </a:cubicBezTo>
                  <a:cubicBezTo>
                    <a:pt x="72" y="0"/>
                    <a:pt x="44" y="15"/>
                    <a:pt x="24" y="44"/>
                  </a:cubicBezTo>
                  <a:close/>
                </a:path>
              </a:pathLst>
            </a:custGeom>
            <a:solidFill>
              <a:srgbClr val="39393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7" name="Freeform 27">
              <a:extLst>
                <a:ext uri="{FF2B5EF4-FFF2-40B4-BE49-F238E27FC236}">
                  <a16:creationId xmlns:a16="http://schemas.microsoft.com/office/drawing/2014/main" id="{946F0134-F6D7-44E5-9023-C8E6C4A4F9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9" y="1730"/>
              <a:ext cx="231" cy="206"/>
            </a:xfrm>
            <a:custGeom>
              <a:avLst/>
              <a:gdLst>
                <a:gd name="T0" fmla="*/ 174 w 157"/>
                <a:gd name="T1" fmla="*/ 177 h 140"/>
                <a:gd name="T2" fmla="*/ 147 w 157"/>
                <a:gd name="T3" fmla="*/ 62 h 140"/>
                <a:gd name="T4" fmla="*/ 37 w 157"/>
                <a:gd name="T5" fmla="*/ 63 h 140"/>
                <a:gd name="T6" fmla="*/ 16 w 157"/>
                <a:gd name="T7" fmla="*/ 40 h 140"/>
                <a:gd name="T8" fmla="*/ 166 w 157"/>
                <a:gd name="T9" fmla="*/ 35 h 140"/>
                <a:gd name="T10" fmla="*/ 203 w 157"/>
                <a:gd name="T11" fmla="*/ 188 h 140"/>
                <a:gd name="T12" fmla="*/ 174 w 157"/>
                <a:gd name="T13" fmla="*/ 177 h 14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57"/>
                <a:gd name="T22" fmla="*/ 0 h 140"/>
                <a:gd name="T23" fmla="*/ 157 w 157"/>
                <a:gd name="T24" fmla="*/ 140 h 14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57" h="140">
                  <a:moveTo>
                    <a:pt x="118" y="120"/>
                  </a:moveTo>
                  <a:cubicBezTo>
                    <a:pt x="132" y="91"/>
                    <a:pt x="127" y="62"/>
                    <a:pt x="100" y="42"/>
                  </a:cubicBezTo>
                  <a:cubicBezTo>
                    <a:pt x="78" y="26"/>
                    <a:pt x="46" y="25"/>
                    <a:pt x="25" y="43"/>
                  </a:cubicBezTo>
                  <a:cubicBezTo>
                    <a:pt x="15" y="53"/>
                    <a:pt x="0" y="36"/>
                    <a:pt x="11" y="27"/>
                  </a:cubicBezTo>
                  <a:cubicBezTo>
                    <a:pt x="40" y="0"/>
                    <a:pt x="81" y="4"/>
                    <a:pt x="113" y="24"/>
                  </a:cubicBezTo>
                  <a:cubicBezTo>
                    <a:pt x="149" y="47"/>
                    <a:pt x="157" y="91"/>
                    <a:pt x="138" y="128"/>
                  </a:cubicBezTo>
                  <a:cubicBezTo>
                    <a:pt x="132" y="140"/>
                    <a:pt x="111" y="133"/>
                    <a:pt x="118" y="120"/>
                  </a:cubicBezTo>
                  <a:close/>
                </a:path>
              </a:pathLst>
            </a:custGeom>
            <a:solidFill>
              <a:srgbClr val="39393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8" name="Freeform 28">
              <a:extLst>
                <a:ext uri="{FF2B5EF4-FFF2-40B4-BE49-F238E27FC236}">
                  <a16:creationId xmlns:a16="http://schemas.microsoft.com/office/drawing/2014/main" id="{32C7AA23-B864-4ADC-B414-52E4972B55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6" y="2041"/>
              <a:ext cx="357" cy="537"/>
            </a:xfrm>
            <a:custGeom>
              <a:avLst/>
              <a:gdLst>
                <a:gd name="T0" fmla="*/ 50 w 243"/>
                <a:gd name="T1" fmla="*/ 15 h 365"/>
                <a:gd name="T2" fmla="*/ 154 w 243"/>
                <a:gd name="T3" fmla="*/ 72 h 365"/>
                <a:gd name="T4" fmla="*/ 143 w 243"/>
                <a:gd name="T5" fmla="*/ 102 h 365"/>
                <a:gd name="T6" fmla="*/ 93 w 243"/>
                <a:gd name="T7" fmla="*/ 82 h 365"/>
                <a:gd name="T8" fmla="*/ 338 w 243"/>
                <a:gd name="T9" fmla="*/ 499 h 365"/>
                <a:gd name="T10" fmla="*/ 320 w 243"/>
                <a:gd name="T11" fmla="*/ 525 h 365"/>
                <a:gd name="T12" fmla="*/ 63 w 243"/>
                <a:gd name="T13" fmla="*/ 68 h 365"/>
                <a:gd name="T14" fmla="*/ 65 w 243"/>
                <a:gd name="T15" fmla="*/ 66 h 365"/>
                <a:gd name="T16" fmla="*/ 25 w 243"/>
                <a:gd name="T17" fmla="*/ 35 h 365"/>
                <a:gd name="T18" fmla="*/ 50 w 243"/>
                <a:gd name="T19" fmla="*/ 15 h 36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43"/>
                <a:gd name="T31" fmla="*/ 0 h 365"/>
                <a:gd name="T32" fmla="*/ 243 w 243"/>
                <a:gd name="T33" fmla="*/ 365 h 36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43" h="365">
                  <a:moveTo>
                    <a:pt x="34" y="10"/>
                  </a:moveTo>
                  <a:cubicBezTo>
                    <a:pt x="54" y="30"/>
                    <a:pt x="78" y="40"/>
                    <a:pt x="105" y="49"/>
                  </a:cubicBezTo>
                  <a:cubicBezTo>
                    <a:pt x="118" y="53"/>
                    <a:pt x="111" y="74"/>
                    <a:pt x="97" y="69"/>
                  </a:cubicBezTo>
                  <a:cubicBezTo>
                    <a:pt x="85" y="66"/>
                    <a:pt x="74" y="61"/>
                    <a:pt x="63" y="56"/>
                  </a:cubicBezTo>
                  <a:cubicBezTo>
                    <a:pt x="26" y="177"/>
                    <a:pt x="137" y="284"/>
                    <a:pt x="230" y="339"/>
                  </a:cubicBezTo>
                  <a:cubicBezTo>
                    <a:pt x="243" y="346"/>
                    <a:pt x="230" y="365"/>
                    <a:pt x="218" y="357"/>
                  </a:cubicBezTo>
                  <a:cubicBezTo>
                    <a:pt x="115" y="296"/>
                    <a:pt x="0" y="177"/>
                    <a:pt x="43" y="46"/>
                  </a:cubicBezTo>
                  <a:cubicBezTo>
                    <a:pt x="43" y="46"/>
                    <a:pt x="44" y="46"/>
                    <a:pt x="44" y="45"/>
                  </a:cubicBezTo>
                  <a:cubicBezTo>
                    <a:pt x="34" y="39"/>
                    <a:pt x="26" y="33"/>
                    <a:pt x="17" y="24"/>
                  </a:cubicBezTo>
                  <a:cubicBezTo>
                    <a:pt x="7" y="14"/>
                    <a:pt x="24" y="0"/>
                    <a:pt x="34" y="10"/>
                  </a:cubicBezTo>
                  <a:close/>
                </a:path>
              </a:pathLst>
            </a:custGeom>
            <a:solidFill>
              <a:srgbClr val="83796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9" name="Freeform 29">
              <a:extLst>
                <a:ext uri="{FF2B5EF4-FFF2-40B4-BE49-F238E27FC236}">
                  <a16:creationId xmlns:a16="http://schemas.microsoft.com/office/drawing/2014/main" id="{68F37AC3-71A6-40B9-8013-DD530B25665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4" y="768"/>
              <a:ext cx="192" cy="211"/>
            </a:xfrm>
            <a:custGeom>
              <a:avLst/>
              <a:gdLst>
                <a:gd name="T0" fmla="*/ 182 w 131"/>
                <a:gd name="T1" fmla="*/ 131 h 143"/>
                <a:gd name="T2" fmla="*/ 79 w 131"/>
                <a:gd name="T3" fmla="*/ 204 h 143"/>
                <a:gd name="T4" fmla="*/ 7 w 131"/>
                <a:gd name="T5" fmla="*/ 100 h 143"/>
                <a:gd name="T6" fmla="*/ 12 w 131"/>
                <a:gd name="T7" fmla="*/ 59 h 143"/>
                <a:gd name="T8" fmla="*/ 191 w 131"/>
                <a:gd name="T9" fmla="*/ 0 h 143"/>
                <a:gd name="T10" fmla="*/ 182 w 131"/>
                <a:gd name="T11" fmla="*/ 131 h 14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1"/>
                <a:gd name="T19" fmla="*/ 0 h 143"/>
                <a:gd name="T20" fmla="*/ 131 w 131"/>
                <a:gd name="T21" fmla="*/ 143 h 14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1" h="143">
                  <a:moveTo>
                    <a:pt x="124" y="89"/>
                  </a:moveTo>
                  <a:cubicBezTo>
                    <a:pt x="118" y="121"/>
                    <a:pt x="87" y="143"/>
                    <a:pt x="54" y="138"/>
                  </a:cubicBezTo>
                  <a:cubicBezTo>
                    <a:pt x="21" y="132"/>
                    <a:pt x="0" y="101"/>
                    <a:pt x="5" y="68"/>
                  </a:cubicBezTo>
                  <a:cubicBezTo>
                    <a:pt x="6" y="61"/>
                    <a:pt x="7" y="51"/>
                    <a:pt x="8" y="40"/>
                  </a:cubicBezTo>
                  <a:cubicBezTo>
                    <a:pt x="51" y="32"/>
                    <a:pt x="90" y="14"/>
                    <a:pt x="130" y="0"/>
                  </a:cubicBezTo>
                  <a:cubicBezTo>
                    <a:pt x="131" y="46"/>
                    <a:pt x="125" y="80"/>
                    <a:pt x="124" y="89"/>
                  </a:cubicBezTo>
                  <a:close/>
                </a:path>
              </a:pathLst>
            </a:custGeom>
            <a:solidFill>
              <a:srgbClr val="BF041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0" name="Freeform 30">
              <a:extLst>
                <a:ext uri="{FF2B5EF4-FFF2-40B4-BE49-F238E27FC236}">
                  <a16:creationId xmlns:a16="http://schemas.microsoft.com/office/drawing/2014/main" id="{6BC34C04-CA0C-42EF-B675-80A1C1F17F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5" y="565"/>
              <a:ext cx="179" cy="179"/>
            </a:xfrm>
            <a:custGeom>
              <a:avLst/>
              <a:gdLst>
                <a:gd name="T0" fmla="*/ 178 w 122"/>
                <a:gd name="T1" fmla="*/ 179 h 122"/>
                <a:gd name="T2" fmla="*/ 141 w 122"/>
                <a:gd name="T3" fmla="*/ 175 h 122"/>
                <a:gd name="T4" fmla="*/ 25 w 122"/>
                <a:gd name="T5" fmla="*/ 160 h 122"/>
                <a:gd name="T6" fmla="*/ 1 w 122"/>
                <a:gd name="T7" fmla="*/ 161 h 122"/>
                <a:gd name="T8" fmla="*/ 13 w 122"/>
                <a:gd name="T9" fmla="*/ 0 h 122"/>
                <a:gd name="T10" fmla="*/ 179 w 122"/>
                <a:gd name="T11" fmla="*/ 88 h 122"/>
                <a:gd name="T12" fmla="*/ 178 w 122"/>
                <a:gd name="T13" fmla="*/ 179 h 12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22"/>
                <a:gd name="T22" fmla="*/ 0 h 122"/>
                <a:gd name="T23" fmla="*/ 122 w 122"/>
                <a:gd name="T24" fmla="*/ 122 h 12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22" h="122">
                  <a:moveTo>
                    <a:pt x="121" y="122"/>
                  </a:moveTo>
                  <a:cubicBezTo>
                    <a:pt x="113" y="121"/>
                    <a:pt x="104" y="120"/>
                    <a:pt x="96" y="119"/>
                  </a:cubicBezTo>
                  <a:cubicBezTo>
                    <a:pt x="69" y="117"/>
                    <a:pt x="43" y="114"/>
                    <a:pt x="17" y="109"/>
                  </a:cubicBezTo>
                  <a:cubicBezTo>
                    <a:pt x="11" y="109"/>
                    <a:pt x="6" y="109"/>
                    <a:pt x="1" y="110"/>
                  </a:cubicBezTo>
                  <a:cubicBezTo>
                    <a:pt x="0" y="68"/>
                    <a:pt x="3" y="31"/>
                    <a:pt x="9" y="0"/>
                  </a:cubicBezTo>
                  <a:cubicBezTo>
                    <a:pt x="46" y="22"/>
                    <a:pt x="83" y="42"/>
                    <a:pt x="122" y="60"/>
                  </a:cubicBezTo>
                  <a:cubicBezTo>
                    <a:pt x="121" y="77"/>
                    <a:pt x="120" y="97"/>
                    <a:pt x="121" y="122"/>
                  </a:cubicBezTo>
                  <a:close/>
                </a:path>
              </a:pathLst>
            </a:custGeom>
            <a:solidFill>
              <a:srgbClr val="BF041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1" name="Freeform 31">
              <a:extLst>
                <a:ext uri="{FF2B5EF4-FFF2-40B4-BE49-F238E27FC236}">
                  <a16:creationId xmlns:a16="http://schemas.microsoft.com/office/drawing/2014/main" id="{16C0AF9C-583F-44BC-BCE4-DA185CC503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" y="338"/>
              <a:ext cx="289" cy="185"/>
            </a:xfrm>
            <a:custGeom>
              <a:avLst/>
              <a:gdLst>
                <a:gd name="T0" fmla="*/ 241 w 197"/>
                <a:gd name="T1" fmla="*/ 185 h 126"/>
                <a:gd name="T2" fmla="*/ 191 w 197"/>
                <a:gd name="T3" fmla="*/ 179 h 126"/>
                <a:gd name="T4" fmla="*/ 188 w 197"/>
                <a:gd name="T5" fmla="*/ 176 h 126"/>
                <a:gd name="T6" fmla="*/ 0 w 197"/>
                <a:gd name="T7" fmla="*/ 76 h 126"/>
                <a:gd name="T8" fmla="*/ 151 w 197"/>
                <a:gd name="T9" fmla="*/ 3 h 126"/>
                <a:gd name="T10" fmla="*/ 289 w 197"/>
                <a:gd name="T11" fmla="*/ 15 h 126"/>
                <a:gd name="T12" fmla="*/ 252 w 197"/>
                <a:gd name="T13" fmla="*/ 110 h 126"/>
                <a:gd name="T14" fmla="*/ 241 w 197"/>
                <a:gd name="T15" fmla="*/ 185 h 12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97"/>
                <a:gd name="T25" fmla="*/ 0 h 126"/>
                <a:gd name="T26" fmla="*/ 197 w 197"/>
                <a:gd name="T27" fmla="*/ 126 h 12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97" h="126">
                  <a:moveTo>
                    <a:pt x="164" y="126"/>
                  </a:moveTo>
                  <a:cubicBezTo>
                    <a:pt x="154" y="124"/>
                    <a:pt x="143" y="122"/>
                    <a:pt x="130" y="122"/>
                  </a:cubicBezTo>
                  <a:cubicBezTo>
                    <a:pt x="129" y="121"/>
                    <a:pt x="129" y="121"/>
                    <a:pt x="128" y="120"/>
                  </a:cubicBezTo>
                  <a:cubicBezTo>
                    <a:pt x="83" y="101"/>
                    <a:pt x="41" y="78"/>
                    <a:pt x="0" y="52"/>
                  </a:cubicBezTo>
                  <a:cubicBezTo>
                    <a:pt x="27" y="22"/>
                    <a:pt x="62" y="5"/>
                    <a:pt x="103" y="2"/>
                  </a:cubicBezTo>
                  <a:cubicBezTo>
                    <a:pt x="137" y="0"/>
                    <a:pt x="169" y="3"/>
                    <a:pt x="197" y="10"/>
                  </a:cubicBezTo>
                  <a:cubicBezTo>
                    <a:pt x="187" y="31"/>
                    <a:pt x="179" y="53"/>
                    <a:pt x="172" y="75"/>
                  </a:cubicBezTo>
                  <a:cubicBezTo>
                    <a:pt x="168" y="90"/>
                    <a:pt x="168" y="109"/>
                    <a:pt x="164" y="126"/>
                  </a:cubicBezTo>
                  <a:close/>
                </a:path>
              </a:pathLst>
            </a:custGeom>
            <a:solidFill>
              <a:srgbClr val="BF041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2" name="Freeform 32">
              <a:extLst>
                <a:ext uri="{FF2B5EF4-FFF2-40B4-BE49-F238E27FC236}">
                  <a16:creationId xmlns:a16="http://schemas.microsoft.com/office/drawing/2014/main" id="{865D8F94-7845-4916-8F79-BFFAC39452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4" y="434"/>
              <a:ext cx="169" cy="229"/>
            </a:xfrm>
            <a:custGeom>
              <a:avLst/>
              <a:gdLst>
                <a:gd name="T0" fmla="*/ 0 w 115"/>
                <a:gd name="T1" fmla="*/ 225 h 156"/>
                <a:gd name="T2" fmla="*/ 6 w 115"/>
                <a:gd name="T3" fmla="*/ 216 h 156"/>
                <a:gd name="T4" fmla="*/ 44 w 115"/>
                <a:gd name="T5" fmla="*/ 81 h 156"/>
                <a:gd name="T6" fmla="*/ 73 w 115"/>
                <a:gd name="T7" fmla="*/ 0 h 156"/>
                <a:gd name="T8" fmla="*/ 87 w 115"/>
                <a:gd name="T9" fmla="*/ 13 h 156"/>
                <a:gd name="T10" fmla="*/ 169 w 115"/>
                <a:gd name="T11" fmla="*/ 170 h 156"/>
                <a:gd name="T12" fmla="*/ 1 w 115"/>
                <a:gd name="T13" fmla="*/ 229 h 156"/>
                <a:gd name="T14" fmla="*/ 0 w 115"/>
                <a:gd name="T15" fmla="*/ 225 h 15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5"/>
                <a:gd name="T25" fmla="*/ 0 h 156"/>
                <a:gd name="T26" fmla="*/ 115 w 115"/>
                <a:gd name="T27" fmla="*/ 156 h 15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5" h="156">
                  <a:moveTo>
                    <a:pt x="0" y="153"/>
                  </a:moveTo>
                  <a:cubicBezTo>
                    <a:pt x="1" y="151"/>
                    <a:pt x="3" y="149"/>
                    <a:pt x="4" y="147"/>
                  </a:cubicBezTo>
                  <a:cubicBezTo>
                    <a:pt x="21" y="117"/>
                    <a:pt x="21" y="88"/>
                    <a:pt x="30" y="55"/>
                  </a:cubicBezTo>
                  <a:cubicBezTo>
                    <a:pt x="36" y="36"/>
                    <a:pt x="42" y="18"/>
                    <a:pt x="50" y="0"/>
                  </a:cubicBezTo>
                  <a:cubicBezTo>
                    <a:pt x="53" y="3"/>
                    <a:pt x="56" y="6"/>
                    <a:pt x="59" y="9"/>
                  </a:cubicBezTo>
                  <a:cubicBezTo>
                    <a:pt x="87" y="40"/>
                    <a:pt x="104" y="78"/>
                    <a:pt x="115" y="116"/>
                  </a:cubicBezTo>
                  <a:cubicBezTo>
                    <a:pt x="77" y="130"/>
                    <a:pt x="40" y="147"/>
                    <a:pt x="1" y="156"/>
                  </a:cubicBezTo>
                  <a:cubicBezTo>
                    <a:pt x="1" y="155"/>
                    <a:pt x="0" y="154"/>
                    <a:pt x="0" y="153"/>
                  </a:cubicBezTo>
                  <a:close/>
                </a:path>
              </a:pathLst>
            </a:custGeom>
            <a:solidFill>
              <a:srgbClr val="BF041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" name="Freeform 33">
              <a:extLst>
                <a:ext uri="{FF2B5EF4-FFF2-40B4-BE49-F238E27FC236}">
                  <a16:creationId xmlns:a16="http://schemas.microsoft.com/office/drawing/2014/main" id="{DD550FA0-BAC2-4AEA-B13C-A60223C3CA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3" y="1363"/>
              <a:ext cx="199" cy="169"/>
            </a:xfrm>
            <a:custGeom>
              <a:avLst/>
              <a:gdLst>
                <a:gd name="T0" fmla="*/ 199 w 136"/>
                <a:gd name="T1" fmla="*/ 106 h 115"/>
                <a:gd name="T2" fmla="*/ 34 w 136"/>
                <a:gd name="T3" fmla="*/ 169 h 115"/>
                <a:gd name="T4" fmla="*/ 0 w 136"/>
                <a:gd name="T5" fmla="*/ 54 h 115"/>
                <a:gd name="T6" fmla="*/ 167 w 136"/>
                <a:gd name="T7" fmla="*/ 0 h 115"/>
                <a:gd name="T8" fmla="*/ 199 w 136"/>
                <a:gd name="T9" fmla="*/ 106 h 1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36"/>
                <a:gd name="T16" fmla="*/ 0 h 115"/>
                <a:gd name="T17" fmla="*/ 136 w 136"/>
                <a:gd name="T18" fmla="*/ 115 h 1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36" h="115">
                  <a:moveTo>
                    <a:pt x="136" y="72"/>
                  </a:moveTo>
                  <a:cubicBezTo>
                    <a:pt x="102" y="96"/>
                    <a:pt x="65" y="115"/>
                    <a:pt x="23" y="115"/>
                  </a:cubicBezTo>
                  <a:cubicBezTo>
                    <a:pt x="15" y="91"/>
                    <a:pt x="8" y="65"/>
                    <a:pt x="0" y="37"/>
                  </a:cubicBezTo>
                  <a:cubicBezTo>
                    <a:pt x="39" y="27"/>
                    <a:pt x="76" y="11"/>
                    <a:pt x="114" y="0"/>
                  </a:cubicBezTo>
                  <a:cubicBezTo>
                    <a:pt x="122" y="25"/>
                    <a:pt x="129" y="49"/>
                    <a:pt x="136" y="72"/>
                  </a:cubicBezTo>
                  <a:close/>
                </a:path>
              </a:pathLst>
            </a:custGeom>
            <a:solidFill>
              <a:srgbClr val="BF041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" name="Freeform 34">
              <a:extLst>
                <a:ext uri="{FF2B5EF4-FFF2-40B4-BE49-F238E27FC236}">
                  <a16:creationId xmlns:a16="http://schemas.microsoft.com/office/drawing/2014/main" id="{878AB612-E763-471C-B80D-CB6BF3FD58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6" y="1628"/>
              <a:ext cx="202" cy="202"/>
            </a:xfrm>
            <a:custGeom>
              <a:avLst/>
              <a:gdLst>
                <a:gd name="T0" fmla="*/ 167 w 137"/>
                <a:gd name="T1" fmla="*/ 0 h 137"/>
                <a:gd name="T2" fmla="*/ 195 w 137"/>
                <a:gd name="T3" fmla="*/ 83 h 137"/>
                <a:gd name="T4" fmla="*/ 192 w 137"/>
                <a:gd name="T5" fmla="*/ 150 h 137"/>
                <a:gd name="T6" fmla="*/ 142 w 137"/>
                <a:gd name="T7" fmla="*/ 196 h 137"/>
                <a:gd name="T8" fmla="*/ 116 w 137"/>
                <a:gd name="T9" fmla="*/ 202 h 137"/>
                <a:gd name="T10" fmla="*/ 88 w 137"/>
                <a:gd name="T11" fmla="*/ 199 h 137"/>
                <a:gd name="T12" fmla="*/ 28 w 137"/>
                <a:gd name="T13" fmla="*/ 143 h 137"/>
                <a:gd name="T14" fmla="*/ 0 w 137"/>
                <a:gd name="T15" fmla="*/ 63 h 137"/>
                <a:gd name="T16" fmla="*/ 167 w 137"/>
                <a:gd name="T17" fmla="*/ 0 h 1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7"/>
                <a:gd name="T28" fmla="*/ 0 h 137"/>
                <a:gd name="T29" fmla="*/ 137 w 137"/>
                <a:gd name="T30" fmla="*/ 137 h 13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7" h="137">
                  <a:moveTo>
                    <a:pt x="113" y="0"/>
                  </a:moveTo>
                  <a:cubicBezTo>
                    <a:pt x="124" y="34"/>
                    <a:pt x="131" y="54"/>
                    <a:pt x="132" y="56"/>
                  </a:cubicBezTo>
                  <a:cubicBezTo>
                    <a:pt x="137" y="72"/>
                    <a:pt x="137" y="88"/>
                    <a:pt x="130" y="102"/>
                  </a:cubicBezTo>
                  <a:cubicBezTo>
                    <a:pt x="123" y="117"/>
                    <a:pt x="111" y="128"/>
                    <a:pt x="96" y="133"/>
                  </a:cubicBezTo>
                  <a:cubicBezTo>
                    <a:pt x="90" y="135"/>
                    <a:pt x="85" y="137"/>
                    <a:pt x="79" y="137"/>
                  </a:cubicBezTo>
                  <a:cubicBezTo>
                    <a:pt x="73" y="137"/>
                    <a:pt x="66" y="137"/>
                    <a:pt x="60" y="135"/>
                  </a:cubicBezTo>
                  <a:cubicBezTo>
                    <a:pt x="41" y="130"/>
                    <a:pt x="25" y="116"/>
                    <a:pt x="19" y="97"/>
                  </a:cubicBezTo>
                  <a:cubicBezTo>
                    <a:pt x="18" y="95"/>
                    <a:pt x="11" y="75"/>
                    <a:pt x="0" y="43"/>
                  </a:cubicBezTo>
                  <a:cubicBezTo>
                    <a:pt x="41" y="37"/>
                    <a:pt x="78" y="21"/>
                    <a:pt x="113" y="0"/>
                  </a:cubicBezTo>
                  <a:close/>
                </a:path>
              </a:pathLst>
            </a:custGeom>
            <a:solidFill>
              <a:srgbClr val="BF041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5" name="Freeform 35">
              <a:extLst>
                <a:ext uri="{FF2B5EF4-FFF2-40B4-BE49-F238E27FC236}">
                  <a16:creationId xmlns:a16="http://schemas.microsoft.com/office/drawing/2014/main" id="{4F356320-FCAB-4E93-98A0-52806FDCB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" y="889"/>
              <a:ext cx="193" cy="112"/>
            </a:xfrm>
            <a:custGeom>
              <a:avLst/>
              <a:gdLst>
                <a:gd name="T0" fmla="*/ 193 w 131"/>
                <a:gd name="T1" fmla="*/ 88 h 76"/>
                <a:gd name="T2" fmla="*/ 99 w 131"/>
                <a:gd name="T3" fmla="*/ 105 h 76"/>
                <a:gd name="T4" fmla="*/ 18 w 131"/>
                <a:gd name="T5" fmla="*/ 112 h 76"/>
                <a:gd name="T6" fmla="*/ 0 w 131"/>
                <a:gd name="T7" fmla="*/ 0 h 76"/>
                <a:gd name="T8" fmla="*/ 183 w 131"/>
                <a:gd name="T9" fmla="*/ 21 h 76"/>
                <a:gd name="T10" fmla="*/ 193 w 131"/>
                <a:gd name="T11" fmla="*/ 88 h 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1"/>
                <a:gd name="T19" fmla="*/ 0 h 76"/>
                <a:gd name="T20" fmla="*/ 131 w 131"/>
                <a:gd name="T21" fmla="*/ 76 h 7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1" h="76">
                  <a:moveTo>
                    <a:pt x="131" y="60"/>
                  </a:moveTo>
                  <a:cubicBezTo>
                    <a:pt x="111" y="67"/>
                    <a:pt x="88" y="68"/>
                    <a:pt x="67" y="71"/>
                  </a:cubicBezTo>
                  <a:cubicBezTo>
                    <a:pt x="48" y="74"/>
                    <a:pt x="30" y="76"/>
                    <a:pt x="12" y="76"/>
                  </a:cubicBezTo>
                  <a:cubicBezTo>
                    <a:pt x="7" y="50"/>
                    <a:pt x="3" y="24"/>
                    <a:pt x="0" y="0"/>
                  </a:cubicBezTo>
                  <a:cubicBezTo>
                    <a:pt x="39" y="6"/>
                    <a:pt x="82" y="13"/>
                    <a:pt x="124" y="14"/>
                  </a:cubicBezTo>
                  <a:cubicBezTo>
                    <a:pt x="126" y="28"/>
                    <a:pt x="128" y="44"/>
                    <a:pt x="131" y="60"/>
                  </a:cubicBezTo>
                  <a:close/>
                </a:path>
              </a:pathLst>
            </a:custGeom>
            <a:solidFill>
              <a:srgbClr val="BF041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6" name="Freeform 36">
              <a:extLst>
                <a:ext uri="{FF2B5EF4-FFF2-40B4-BE49-F238E27FC236}">
                  <a16:creationId xmlns:a16="http://schemas.microsoft.com/office/drawing/2014/main" id="{BADFF9C3-5CFF-4E5A-A3FB-A8A80DAC0D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8" y="1138"/>
              <a:ext cx="191" cy="123"/>
            </a:xfrm>
            <a:custGeom>
              <a:avLst/>
              <a:gdLst>
                <a:gd name="T0" fmla="*/ 175 w 130"/>
                <a:gd name="T1" fmla="*/ 0 h 84"/>
                <a:gd name="T2" fmla="*/ 188 w 130"/>
                <a:gd name="T3" fmla="*/ 53 h 84"/>
                <a:gd name="T4" fmla="*/ 191 w 130"/>
                <a:gd name="T5" fmla="*/ 67 h 84"/>
                <a:gd name="T6" fmla="*/ 24 w 130"/>
                <a:gd name="T7" fmla="*/ 123 h 84"/>
                <a:gd name="T8" fmla="*/ 16 w 130"/>
                <a:gd name="T9" fmla="*/ 95 h 84"/>
                <a:gd name="T10" fmla="*/ 0 w 130"/>
                <a:gd name="T11" fmla="*/ 25 h 84"/>
                <a:gd name="T12" fmla="*/ 78 w 130"/>
                <a:gd name="T13" fmla="*/ 16 h 84"/>
                <a:gd name="T14" fmla="*/ 175 w 130"/>
                <a:gd name="T15" fmla="*/ 0 h 8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0"/>
                <a:gd name="T25" fmla="*/ 0 h 84"/>
                <a:gd name="T26" fmla="*/ 130 w 130"/>
                <a:gd name="T27" fmla="*/ 84 h 8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0" h="84">
                  <a:moveTo>
                    <a:pt x="119" y="0"/>
                  </a:moveTo>
                  <a:cubicBezTo>
                    <a:pt x="122" y="12"/>
                    <a:pt x="125" y="23"/>
                    <a:pt x="128" y="36"/>
                  </a:cubicBezTo>
                  <a:cubicBezTo>
                    <a:pt x="129" y="39"/>
                    <a:pt x="130" y="43"/>
                    <a:pt x="130" y="46"/>
                  </a:cubicBezTo>
                  <a:cubicBezTo>
                    <a:pt x="92" y="59"/>
                    <a:pt x="55" y="75"/>
                    <a:pt x="16" y="84"/>
                  </a:cubicBezTo>
                  <a:cubicBezTo>
                    <a:pt x="14" y="77"/>
                    <a:pt x="12" y="71"/>
                    <a:pt x="11" y="65"/>
                  </a:cubicBezTo>
                  <a:cubicBezTo>
                    <a:pt x="7" y="49"/>
                    <a:pt x="3" y="33"/>
                    <a:pt x="0" y="17"/>
                  </a:cubicBezTo>
                  <a:cubicBezTo>
                    <a:pt x="18" y="16"/>
                    <a:pt x="35" y="13"/>
                    <a:pt x="53" y="11"/>
                  </a:cubicBezTo>
                  <a:cubicBezTo>
                    <a:pt x="75" y="8"/>
                    <a:pt x="98" y="6"/>
                    <a:pt x="119" y="0"/>
                  </a:cubicBezTo>
                  <a:close/>
                </a:path>
              </a:pathLst>
            </a:custGeom>
            <a:solidFill>
              <a:srgbClr val="BF041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9" name="Freeform 37">
              <a:extLst>
                <a:ext uri="{FF2B5EF4-FFF2-40B4-BE49-F238E27FC236}">
                  <a16:creationId xmlns:a16="http://schemas.microsoft.com/office/drawing/2014/main" id="{FD756C0F-311D-4A88-A93C-318D81A0AC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7" y="1469"/>
              <a:ext cx="215" cy="222"/>
            </a:xfrm>
            <a:custGeom>
              <a:avLst/>
              <a:gdLst>
                <a:gd name="T0" fmla="*/ 165 w 147"/>
                <a:gd name="T1" fmla="*/ 0 h 151"/>
                <a:gd name="T2" fmla="*/ 215 w 147"/>
                <a:gd name="T3" fmla="*/ 159 h 151"/>
                <a:gd name="T4" fmla="*/ 50 w 147"/>
                <a:gd name="T5" fmla="*/ 222 h 151"/>
                <a:gd name="T6" fmla="*/ 0 w 147"/>
                <a:gd name="T7" fmla="*/ 63 h 151"/>
                <a:gd name="T8" fmla="*/ 165 w 147"/>
                <a:gd name="T9" fmla="*/ 0 h 1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7"/>
                <a:gd name="T16" fmla="*/ 0 h 151"/>
                <a:gd name="T17" fmla="*/ 147 w 147"/>
                <a:gd name="T18" fmla="*/ 151 h 1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7" h="151">
                  <a:moveTo>
                    <a:pt x="113" y="0"/>
                  </a:moveTo>
                  <a:cubicBezTo>
                    <a:pt x="126" y="43"/>
                    <a:pt x="138" y="80"/>
                    <a:pt x="147" y="108"/>
                  </a:cubicBezTo>
                  <a:cubicBezTo>
                    <a:pt x="112" y="129"/>
                    <a:pt x="75" y="145"/>
                    <a:pt x="34" y="151"/>
                  </a:cubicBezTo>
                  <a:cubicBezTo>
                    <a:pt x="25" y="123"/>
                    <a:pt x="13" y="86"/>
                    <a:pt x="0" y="43"/>
                  </a:cubicBezTo>
                  <a:cubicBezTo>
                    <a:pt x="42" y="43"/>
                    <a:pt x="79" y="24"/>
                    <a:pt x="113" y="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0" name="Freeform 38">
              <a:extLst>
                <a:ext uri="{FF2B5EF4-FFF2-40B4-BE49-F238E27FC236}">
                  <a16:creationId xmlns:a16="http://schemas.microsoft.com/office/drawing/2014/main" id="{9841113F-38CD-476A-97AD-8298FA68D8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2" y="1205"/>
              <a:ext cx="208" cy="212"/>
            </a:xfrm>
            <a:custGeom>
              <a:avLst/>
              <a:gdLst>
                <a:gd name="T0" fmla="*/ 208 w 142"/>
                <a:gd name="T1" fmla="*/ 158 h 144"/>
                <a:gd name="T2" fmla="*/ 41 w 142"/>
                <a:gd name="T3" fmla="*/ 212 h 144"/>
                <a:gd name="T4" fmla="*/ 0 w 142"/>
                <a:gd name="T5" fmla="*/ 56 h 144"/>
                <a:gd name="T6" fmla="*/ 167 w 142"/>
                <a:gd name="T7" fmla="*/ 0 h 144"/>
                <a:gd name="T8" fmla="*/ 208 w 142"/>
                <a:gd name="T9" fmla="*/ 158 h 1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2"/>
                <a:gd name="T16" fmla="*/ 0 h 144"/>
                <a:gd name="T17" fmla="*/ 142 w 142"/>
                <a:gd name="T18" fmla="*/ 144 h 1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2" h="144">
                  <a:moveTo>
                    <a:pt x="142" y="107"/>
                  </a:moveTo>
                  <a:cubicBezTo>
                    <a:pt x="104" y="118"/>
                    <a:pt x="67" y="134"/>
                    <a:pt x="28" y="144"/>
                  </a:cubicBezTo>
                  <a:cubicBezTo>
                    <a:pt x="18" y="111"/>
                    <a:pt x="9" y="75"/>
                    <a:pt x="0" y="38"/>
                  </a:cubicBezTo>
                  <a:cubicBezTo>
                    <a:pt x="39" y="29"/>
                    <a:pt x="76" y="13"/>
                    <a:pt x="114" y="0"/>
                  </a:cubicBezTo>
                  <a:cubicBezTo>
                    <a:pt x="123" y="37"/>
                    <a:pt x="133" y="73"/>
                    <a:pt x="142" y="107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1" name="Freeform 39">
              <a:extLst>
                <a:ext uri="{FF2B5EF4-FFF2-40B4-BE49-F238E27FC236}">
                  <a16:creationId xmlns:a16="http://schemas.microsoft.com/office/drawing/2014/main" id="{E7706680-B81F-42E7-9E9B-5631741126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6" y="977"/>
              <a:ext cx="207" cy="186"/>
            </a:xfrm>
            <a:custGeom>
              <a:avLst/>
              <a:gdLst>
                <a:gd name="T0" fmla="*/ 175 w 141"/>
                <a:gd name="T1" fmla="*/ 0 h 126"/>
                <a:gd name="T2" fmla="*/ 207 w 141"/>
                <a:gd name="T3" fmla="*/ 161 h 126"/>
                <a:gd name="T4" fmla="*/ 110 w 141"/>
                <a:gd name="T5" fmla="*/ 177 h 126"/>
                <a:gd name="T6" fmla="*/ 32 w 141"/>
                <a:gd name="T7" fmla="*/ 186 h 126"/>
                <a:gd name="T8" fmla="*/ 0 w 141"/>
                <a:gd name="T9" fmla="*/ 24 h 126"/>
                <a:gd name="T10" fmla="*/ 81 w 141"/>
                <a:gd name="T11" fmla="*/ 16 h 126"/>
                <a:gd name="T12" fmla="*/ 175 w 141"/>
                <a:gd name="T13" fmla="*/ 0 h 12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1"/>
                <a:gd name="T22" fmla="*/ 0 h 126"/>
                <a:gd name="T23" fmla="*/ 141 w 141"/>
                <a:gd name="T24" fmla="*/ 126 h 12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1" h="126">
                  <a:moveTo>
                    <a:pt x="119" y="0"/>
                  </a:moveTo>
                  <a:cubicBezTo>
                    <a:pt x="125" y="32"/>
                    <a:pt x="132" y="69"/>
                    <a:pt x="141" y="109"/>
                  </a:cubicBezTo>
                  <a:cubicBezTo>
                    <a:pt x="120" y="115"/>
                    <a:pt x="97" y="117"/>
                    <a:pt x="75" y="120"/>
                  </a:cubicBezTo>
                  <a:cubicBezTo>
                    <a:pt x="57" y="122"/>
                    <a:pt x="40" y="125"/>
                    <a:pt x="22" y="126"/>
                  </a:cubicBezTo>
                  <a:cubicBezTo>
                    <a:pt x="13" y="87"/>
                    <a:pt x="6" y="51"/>
                    <a:pt x="0" y="16"/>
                  </a:cubicBezTo>
                  <a:cubicBezTo>
                    <a:pt x="18" y="16"/>
                    <a:pt x="36" y="14"/>
                    <a:pt x="55" y="11"/>
                  </a:cubicBezTo>
                  <a:cubicBezTo>
                    <a:pt x="76" y="8"/>
                    <a:pt x="99" y="7"/>
                    <a:pt x="119" y="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2" name="Freeform 40">
              <a:extLst>
                <a:ext uri="{FF2B5EF4-FFF2-40B4-BE49-F238E27FC236}">
                  <a16:creationId xmlns:a16="http://schemas.microsoft.com/office/drawing/2014/main" id="{B1809F94-5E6E-4FE0-81A0-01B0DA9B38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" y="725"/>
              <a:ext cx="194" cy="184"/>
            </a:xfrm>
            <a:custGeom>
              <a:avLst/>
              <a:gdLst>
                <a:gd name="T0" fmla="*/ 24 w 132"/>
                <a:gd name="T1" fmla="*/ 0 h 125"/>
                <a:gd name="T2" fmla="*/ 140 w 132"/>
                <a:gd name="T3" fmla="*/ 15 h 125"/>
                <a:gd name="T4" fmla="*/ 176 w 132"/>
                <a:gd name="T5" fmla="*/ 19 h 125"/>
                <a:gd name="T6" fmla="*/ 194 w 132"/>
                <a:gd name="T7" fmla="*/ 184 h 125"/>
                <a:gd name="T8" fmla="*/ 12 w 132"/>
                <a:gd name="T9" fmla="*/ 163 h 125"/>
                <a:gd name="T10" fmla="*/ 0 w 132"/>
                <a:gd name="T11" fmla="*/ 1 h 125"/>
                <a:gd name="T12" fmla="*/ 24 w 132"/>
                <a:gd name="T13" fmla="*/ 0 h 1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32"/>
                <a:gd name="T22" fmla="*/ 0 h 125"/>
                <a:gd name="T23" fmla="*/ 132 w 132"/>
                <a:gd name="T24" fmla="*/ 125 h 1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32" h="125">
                  <a:moveTo>
                    <a:pt x="16" y="0"/>
                  </a:moveTo>
                  <a:cubicBezTo>
                    <a:pt x="42" y="5"/>
                    <a:pt x="68" y="8"/>
                    <a:pt x="95" y="10"/>
                  </a:cubicBezTo>
                  <a:cubicBezTo>
                    <a:pt x="103" y="11"/>
                    <a:pt x="112" y="12"/>
                    <a:pt x="120" y="13"/>
                  </a:cubicBezTo>
                  <a:cubicBezTo>
                    <a:pt x="122" y="43"/>
                    <a:pt x="125" y="80"/>
                    <a:pt x="132" y="125"/>
                  </a:cubicBezTo>
                  <a:cubicBezTo>
                    <a:pt x="90" y="124"/>
                    <a:pt x="47" y="117"/>
                    <a:pt x="8" y="111"/>
                  </a:cubicBezTo>
                  <a:cubicBezTo>
                    <a:pt x="3" y="71"/>
                    <a:pt x="1" y="34"/>
                    <a:pt x="0" y="1"/>
                  </a:cubicBezTo>
                  <a:cubicBezTo>
                    <a:pt x="5" y="0"/>
                    <a:pt x="10" y="0"/>
                    <a:pt x="16" y="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6" name="Freeform 41">
              <a:extLst>
                <a:ext uri="{FF2B5EF4-FFF2-40B4-BE49-F238E27FC236}">
                  <a16:creationId xmlns:a16="http://schemas.microsoft.com/office/drawing/2014/main" id="{A36DD18E-D0CF-4D25-9930-2B9C8DEA65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" y="414"/>
              <a:ext cx="259" cy="239"/>
            </a:xfrm>
            <a:custGeom>
              <a:avLst/>
              <a:gdLst>
                <a:gd name="T0" fmla="*/ 68 w 176"/>
                <a:gd name="T1" fmla="*/ 0 h 162"/>
                <a:gd name="T2" fmla="*/ 256 w 176"/>
                <a:gd name="T3" fmla="*/ 100 h 162"/>
                <a:gd name="T4" fmla="*/ 259 w 176"/>
                <a:gd name="T5" fmla="*/ 103 h 162"/>
                <a:gd name="T6" fmla="*/ 231 w 176"/>
                <a:gd name="T7" fmla="*/ 103 h 162"/>
                <a:gd name="T8" fmla="*/ 196 w 176"/>
                <a:gd name="T9" fmla="*/ 124 h 162"/>
                <a:gd name="T10" fmla="*/ 166 w 176"/>
                <a:gd name="T11" fmla="*/ 239 h 162"/>
                <a:gd name="T12" fmla="*/ 0 w 176"/>
                <a:gd name="T13" fmla="*/ 150 h 162"/>
                <a:gd name="T14" fmla="*/ 47 w 176"/>
                <a:gd name="T15" fmla="*/ 27 h 162"/>
                <a:gd name="T16" fmla="*/ 68 w 176"/>
                <a:gd name="T17" fmla="*/ 0 h 1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6"/>
                <a:gd name="T28" fmla="*/ 0 h 162"/>
                <a:gd name="T29" fmla="*/ 176 w 176"/>
                <a:gd name="T30" fmla="*/ 162 h 16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6" h="162">
                  <a:moveTo>
                    <a:pt x="46" y="0"/>
                  </a:moveTo>
                  <a:cubicBezTo>
                    <a:pt x="87" y="26"/>
                    <a:pt x="129" y="49"/>
                    <a:pt x="174" y="68"/>
                  </a:cubicBezTo>
                  <a:cubicBezTo>
                    <a:pt x="175" y="69"/>
                    <a:pt x="175" y="69"/>
                    <a:pt x="176" y="70"/>
                  </a:cubicBezTo>
                  <a:cubicBezTo>
                    <a:pt x="170" y="70"/>
                    <a:pt x="164" y="70"/>
                    <a:pt x="157" y="70"/>
                  </a:cubicBezTo>
                  <a:cubicBezTo>
                    <a:pt x="146" y="71"/>
                    <a:pt x="140" y="75"/>
                    <a:pt x="133" y="84"/>
                  </a:cubicBezTo>
                  <a:cubicBezTo>
                    <a:pt x="126" y="95"/>
                    <a:pt x="117" y="117"/>
                    <a:pt x="113" y="162"/>
                  </a:cubicBezTo>
                  <a:cubicBezTo>
                    <a:pt x="74" y="144"/>
                    <a:pt x="37" y="124"/>
                    <a:pt x="0" y="102"/>
                  </a:cubicBezTo>
                  <a:cubicBezTo>
                    <a:pt x="7" y="68"/>
                    <a:pt x="18" y="40"/>
                    <a:pt x="32" y="18"/>
                  </a:cubicBezTo>
                  <a:cubicBezTo>
                    <a:pt x="37" y="12"/>
                    <a:pt x="42" y="6"/>
                    <a:pt x="46" y="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8" name="Freeform 42">
              <a:extLst>
                <a:ext uri="{FF2B5EF4-FFF2-40B4-BE49-F238E27FC236}">
                  <a16:creationId xmlns:a16="http://schemas.microsoft.com/office/drawing/2014/main" id="{79E5719B-D4EE-4F41-8EEB-BF954995C5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7" y="353"/>
              <a:ext cx="191" cy="306"/>
            </a:xfrm>
            <a:custGeom>
              <a:avLst/>
              <a:gdLst>
                <a:gd name="T0" fmla="*/ 123 w 130"/>
                <a:gd name="T1" fmla="*/ 297 h 208"/>
                <a:gd name="T2" fmla="*/ 118 w 130"/>
                <a:gd name="T3" fmla="*/ 306 h 208"/>
                <a:gd name="T4" fmla="*/ 72 w 130"/>
                <a:gd name="T5" fmla="*/ 212 h 208"/>
                <a:gd name="T6" fmla="*/ 3 w 130"/>
                <a:gd name="T7" fmla="*/ 172 h 208"/>
                <a:gd name="T8" fmla="*/ 0 w 130"/>
                <a:gd name="T9" fmla="*/ 171 h 208"/>
                <a:gd name="T10" fmla="*/ 12 w 130"/>
                <a:gd name="T11" fmla="*/ 96 h 208"/>
                <a:gd name="T12" fmla="*/ 48 w 130"/>
                <a:gd name="T13" fmla="*/ 0 h 208"/>
                <a:gd name="T14" fmla="*/ 191 w 130"/>
                <a:gd name="T15" fmla="*/ 81 h 208"/>
                <a:gd name="T16" fmla="*/ 162 w 130"/>
                <a:gd name="T17" fmla="*/ 162 h 208"/>
                <a:gd name="T18" fmla="*/ 123 w 130"/>
                <a:gd name="T19" fmla="*/ 297 h 20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0"/>
                <a:gd name="T31" fmla="*/ 0 h 208"/>
                <a:gd name="T32" fmla="*/ 130 w 130"/>
                <a:gd name="T33" fmla="*/ 208 h 20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0" h="208">
                  <a:moveTo>
                    <a:pt x="84" y="202"/>
                  </a:moveTo>
                  <a:cubicBezTo>
                    <a:pt x="83" y="204"/>
                    <a:pt x="81" y="206"/>
                    <a:pt x="80" y="208"/>
                  </a:cubicBezTo>
                  <a:cubicBezTo>
                    <a:pt x="74" y="184"/>
                    <a:pt x="64" y="161"/>
                    <a:pt x="49" y="144"/>
                  </a:cubicBezTo>
                  <a:cubicBezTo>
                    <a:pt x="37" y="131"/>
                    <a:pt x="21" y="122"/>
                    <a:pt x="2" y="117"/>
                  </a:cubicBezTo>
                  <a:cubicBezTo>
                    <a:pt x="2" y="116"/>
                    <a:pt x="1" y="116"/>
                    <a:pt x="0" y="116"/>
                  </a:cubicBezTo>
                  <a:cubicBezTo>
                    <a:pt x="4" y="99"/>
                    <a:pt x="4" y="80"/>
                    <a:pt x="8" y="65"/>
                  </a:cubicBezTo>
                  <a:cubicBezTo>
                    <a:pt x="15" y="43"/>
                    <a:pt x="23" y="21"/>
                    <a:pt x="33" y="0"/>
                  </a:cubicBezTo>
                  <a:cubicBezTo>
                    <a:pt x="71" y="11"/>
                    <a:pt x="104" y="29"/>
                    <a:pt x="130" y="55"/>
                  </a:cubicBezTo>
                  <a:cubicBezTo>
                    <a:pt x="122" y="73"/>
                    <a:pt x="116" y="91"/>
                    <a:pt x="110" y="110"/>
                  </a:cubicBezTo>
                  <a:cubicBezTo>
                    <a:pt x="101" y="143"/>
                    <a:pt x="101" y="172"/>
                    <a:pt x="84" y="202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1" name="Freeform 43">
              <a:extLst>
                <a:ext uri="{FF2B5EF4-FFF2-40B4-BE49-F238E27FC236}">
                  <a16:creationId xmlns:a16="http://schemas.microsoft.com/office/drawing/2014/main" id="{C92163C2-F5AE-4CAE-86F2-11C29DB3D2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6" y="604"/>
              <a:ext cx="189" cy="223"/>
            </a:xfrm>
            <a:custGeom>
              <a:avLst/>
              <a:gdLst>
                <a:gd name="T0" fmla="*/ 0 w 129"/>
                <a:gd name="T1" fmla="*/ 59 h 151"/>
                <a:gd name="T2" fmla="*/ 167 w 129"/>
                <a:gd name="T3" fmla="*/ 0 h 151"/>
                <a:gd name="T4" fmla="*/ 189 w 129"/>
                <a:gd name="T5" fmla="*/ 164 h 151"/>
                <a:gd name="T6" fmla="*/ 10 w 129"/>
                <a:gd name="T7" fmla="*/ 223 h 151"/>
                <a:gd name="T8" fmla="*/ 0 w 129"/>
                <a:gd name="T9" fmla="*/ 59 h 1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9"/>
                <a:gd name="T16" fmla="*/ 0 h 151"/>
                <a:gd name="T17" fmla="*/ 129 w 129"/>
                <a:gd name="T18" fmla="*/ 151 h 1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9" h="151">
                  <a:moveTo>
                    <a:pt x="0" y="40"/>
                  </a:moveTo>
                  <a:cubicBezTo>
                    <a:pt x="39" y="31"/>
                    <a:pt x="76" y="14"/>
                    <a:pt x="114" y="0"/>
                  </a:cubicBezTo>
                  <a:cubicBezTo>
                    <a:pt x="125" y="39"/>
                    <a:pt x="128" y="78"/>
                    <a:pt x="129" y="111"/>
                  </a:cubicBezTo>
                  <a:cubicBezTo>
                    <a:pt x="89" y="125"/>
                    <a:pt x="50" y="143"/>
                    <a:pt x="7" y="151"/>
                  </a:cubicBezTo>
                  <a:cubicBezTo>
                    <a:pt x="9" y="121"/>
                    <a:pt x="9" y="79"/>
                    <a:pt x="0" y="4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2" name="Freeform 44">
              <a:extLst>
                <a:ext uri="{FF2B5EF4-FFF2-40B4-BE49-F238E27FC236}">
                  <a16:creationId xmlns:a16="http://schemas.microsoft.com/office/drawing/2014/main" id="{F7D2FF42-1878-4D00-B59A-28D46B1E261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87" y="942"/>
              <a:ext cx="922" cy="726"/>
            </a:xfrm>
            <a:custGeom>
              <a:avLst/>
              <a:gdLst>
                <a:gd name="T0" fmla="*/ 31 w 628"/>
                <a:gd name="T1" fmla="*/ 0 h 493"/>
                <a:gd name="T2" fmla="*/ 9 w 628"/>
                <a:gd name="T3" fmla="*/ 6 h 493"/>
                <a:gd name="T4" fmla="*/ 912 w 628"/>
                <a:gd name="T5" fmla="*/ 726 h 493"/>
                <a:gd name="T6" fmla="*/ 916 w 628"/>
                <a:gd name="T7" fmla="*/ 726 h 493"/>
                <a:gd name="T8" fmla="*/ 922 w 628"/>
                <a:gd name="T9" fmla="*/ 702 h 493"/>
                <a:gd name="T10" fmla="*/ 31 w 628"/>
                <a:gd name="T11" fmla="*/ 0 h 49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28"/>
                <a:gd name="T19" fmla="*/ 0 h 493"/>
                <a:gd name="T20" fmla="*/ 628 w 628"/>
                <a:gd name="T21" fmla="*/ 493 h 49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28" h="493">
                  <a:moveTo>
                    <a:pt x="21" y="0"/>
                  </a:moveTo>
                  <a:cubicBezTo>
                    <a:pt x="16" y="1"/>
                    <a:pt x="11" y="2"/>
                    <a:pt x="6" y="4"/>
                  </a:cubicBezTo>
                  <a:cubicBezTo>
                    <a:pt x="0" y="51"/>
                    <a:pt x="562" y="485"/>
                    <a:pt x="621" y="493"/>
                  </a:cubicBezTo>
                  <a:cubicBezTo>
                    <a:pt x="622" y="493"/>
                    <a:pt x="623" y="493"/>
                    <a:pt x="624" y="493"/>
                  </a:cubicBezTo>
                  <a:cubicBezTo>
                    <a:pt x="625" y="488"/>
                    <a:pt x="627" y="483"/>
                    <a:pt x="628" y="477"/>
                  </a:cubicBezTo>
                  <a:cubicBezTo>
                    <a:pt x="556" y="455"/>
                    <a:pt x="72" y="82"/>
                    <a:pt x="21" y="0"/>
                  </a:cubicBezTo>
                  <a:close/>
                </a:path>
              </a:pathLst>
            </a:custGeom>
            <a:solidFill>
              <a:srgbClr val="A8937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4" name="Freeform 45">
              <a:extLst>
                <a:ext uri="{FF2B5EF4-FFF2-40B4-BE49-F238E27FC236}">
                  <a16:creationId xmlns:a16="http://schemas.microsoft.com/office/drawing/2014/main" id="{1221F145-FE7D-4BF5-9D90-B7CE5BFFD3C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0" y="659"/>
              <a:ext cx="1221" cy="997"/>
            </a:xfrm>
            <a:custGeom>
              <a:avLst/>
              <a:gdLst>
                <a:gd name="T0" fmla="*/ 1221 w 831"/>
                <a:gd name="T1" fmla="*/ 767 h 677"/>
                <a:gd name="T2" fmla="*/ 767 w 831"/>
                <a:gd name="T3" fmla="*/ 253 h 677"/>
                <a:gd name="T4" fmla="*/ 398 w 831"/>
                <a:gd name="T5" fmla="*/ 28 h 677"/>
                <a:gd name="T6" fmla="*/ 267 w 831"/>
                <a:gd name="T7" fmla="*/ 10 h 677"/>
                <a:gd name="T8" fmla="*/ 3 w 831"/>
                <a:gd name="T9" fmla="*/ 264 h 677"/>
                <a:gd name="T10" fmla="*/ 7 w 831"/>
                <a:gd name="T11" fmla="*/ 283 h 677"/>
                <a:gd name="T12" fmla="*/ 899 w 831"/>
                <a:gd name="T13" fmla="*/ 985 h 677"/>
                <a:gd name="T14" fmla="*/ 905 w 831"/>
                <a:gd name="T15" fmla="*/ 987 h 677"/>
                <a:gd name="T16" fmla="*/ 1220 w 831"/>
                <a:gd name="T17" fmla="*/ 786 h 677"/>
                <a:gd name="T18" fmla="*/ 1221 w 831"/>
                <a:gd name="T19" fmla="*/ 767 h 67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31"/>
                <a:gd name="T31" fmla="*/ 0 h 677"/>
                <a:gd name="T32" fmla="*/ 831 w 831"/>
                <a:gd name="T33" fmla="*/ 677 h 67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31" h="677">
                  <a:moveTo>
                    <a:pt x="831" y="521"/>
                  </a:moveTo>
                  <a:cubicBezTo>
                    <a:pt x="828" y="459"/>
                    <a:pt x="659" y="263"/>
                    <a:pt x="522" y="172"/>
                  </a:cubicBezTo>
                  <a:cubicBezTo>
                    <a:pt x="430" y="110"/>
                    <a:pt x="342" y="47"/>
                    <a:pt x="271" y="19"/>
                  </a:cubicBezTo>
                  <a:cubicBezTo>
                    <a:pt x="237" y="5"/>
                    <a:pt x="207" y="0"/>
                    <a:pt x="182" y="7"/>
                  </a:cubicBezTo>
                  <a:cubicBezTo>
                    <a:pt x="108" y="30"/>
                    <a:pt x="18" y="139"/>
                    <a:pt x="2" y="179"/>
                  </a:cubicBezTo>
                  <a:cubicBezTo>
                    <a:pt x="0" y="182"/>
                    <a:pt x="2" y="186"/>
                    <a:pt x="5" y="192"/>
                  </a:cubicBezTo>
                  <a:cubicBezTo>
                    <a:pt x="56" y="274"/>
                    <a:pt x="540" y="647"/>
                    <a:pt x="612" y="669"/>
                  </a:cubicBezTo>
                  <a:cubicBezTo>
                    <a:pt x="614" y="669"/>
                    <a:pt x="615" y="670"/>
                    <a:pt x="616" y="670"/>
                  </a:cubicBezTo>
                  <a:cubicBezTo>
                    <a:pt x="672" y="677"/>
                    <a:pt x="813" y="595"/>
                    <a:pt x="830" y="534"/>
                  </a:cubicBezTo>
                  <a:cubicBezTo>
                    <a:pt x="831" y="529"/>
                    <a:pt x="831" y="525"/>
                    <a:pt x="831" y="521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7" name="Freeform 46">
              <a:extLst>
                <a:ext uri="{FF2B5EF4-FFF2-40B4-BE49-F238E27FC236}">
                  <a16:creationId xmlns:a16="http://schemas.microsoft.com/office/drawing/2014/main" id="{1DDBEA00-0207-4D19-A328-1F386C4C518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8" y="466"/>
              <a:ext cx="1096" cy="1417"/>
            </a:xfrm>
            <a:custGeom>
              <a:avLst/>
              <a:gdLst>
                <a:gd name="T0" fmla="*/ 501 w 746"/>
                <a:gd name="T1" fmla="*/ 1 h 962"/>
                <a:gd name="T2" fmla="*/ 364 w 746"/>
                <a:gd name="T3" fmla="*/ 16 h 962"/>
                <a:gd name="T4" fmla="*/ 0 w 746"/>
                <a:gd name="T5" fmla="*/ 221 h 962"/>
                <a:gd name="T6" fmla="*/ 369 w 746"/>
                <a:gd name="T7" fmla="*/ 446 h 962"/>
                <a:gd name="T8" fmla="*/ 752 w 746"/>
                <a:gd name="T9" fmla="*/ 822 h 962"/>
                <a:gd name="T10" fmla="*/ 964 w 746"/>
                <a:gd name="T11" fmla="*/ 1417 h 962"/>
                <a:gd name="T12" fmla="*/ 1039 w 746"/>
                <a:gd name="T13" fmla="*/ 1417 h 962"/>
                <a:gd name="T14" fmla="*/ 1058 w 746"/>
                <a:gd name="T15" fmla="*/ 736 h 962"/>
                <a:gd name="T16" fmla="*/ 1080 w 746"/>
                <a:gd name="T17" fmla="*/ 401 h 962"/>
                <a:gd name="T18" fmla="*/ 852 w 746"/>
                <a:gd name="T19" fmla="*/ 82 h 962"/>
                <a:gd name="T20" fmla="*/ 501 w 746"/>
                <a:gd name="T21" fmla="*/ 1 h 96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46"/>
                <a:gd name="T34" fmla="*/ 0 h 962"/>
                <a:gd name="T35" fmla="*/ 746 w 746"/>
                <a:gd name="T36" fmla="*/ 962 h 96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46" h="962">
                  <a:moveTo>
                    <a:pt x="341" y="1"/>
                  </a:moveTo>
                  <a:cubicBezTo>
                    <a:pt x="306" y="1"/>
                    <a:pt x="275" y="5"/>
                    <a:pt x="248" y="11"/>
                  </a:cubicBezTo>
                  <a:cubicBezTo>
                    <a:pt x="103" y="43"/>
                    <a:pt x="47" y="137"/>
                    <a:pt x="0" y="150"/>
                  </a:cubicBezTo>
                  <a:cubicBezTo>
                    <a:pt x="71" y="178"/>
                    <a:pt x="159" y="241"/>
                    <a:pt x="251" y="303"/>
                  </a:cubicBezTo>
                  <a:cubicBezTo>
                    <a:pt x="344" y="364"/>
                    <a:pt x="456" y="471"/>
                    <a:pt x="512" y="558"/>
                  </a:cubicBezTo>
                  <a:cubicBezTo>
                    <a:pt x="569" y="648"/>
                    <a:pt x="667" y="840"/>
                    <a:pt x="656" y="962"/>
                  </a:cubicBezTo>
                  <a:cubicBezTo>
                    <a:pt x="707" y="962"/>
                    <a:pt x="707" y="962"/>
                    <a:pt x="707" y="962"/>
                  </a:cubicBezTo>
                  <a:cubicBezTo>
                    <a:pt x="707" y="962"/>
                    <a:pt x="680" y="702"/>
                    <a:pt x="720" y="500"/>
                  </a:cubicBezTo>
                  <a:cubicBezTo>
                    <a:pt x="726" y="468"/>
                    <a:pt x="746" y="337"/>
                    <a:pt x="735" y="272"/>
                  </a:cubicBezTo>
                  <a:cubicBezTo>
                    <a:pt x="719" y="186"/>
                    <a:pt x="656" y="104"/>
                    <a:pt x="580" y="56"/>
                  </a:cubicBezTo>
                  <a:cubicBezTo>
                    <a:pt x="491" y="0"/>
                    <a:pt x="341" y="1"/>
                    <a:pt x="341" y="1"/>
                  </a:cubicBezTo>
                  <a:close/>
                </a:path>
              </a:pathLst>
            </a:custGeom>
            <a:solidFill>
              <a:srgbClr val="BF041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9" name="Oval 47">
              <a:extLst>
                <a:ext uri="{FF2B5EF4-FFF2-40B4-BE49-F238E27FC236}">
                  <a16:creationId xmlns:a16="http://schemas.microsoft.com/office/drawing/2014/main" id="{DCBFA1BE-6D58-42A0-B88E-B9F0A3593B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0" y="1612"/>
              <a:ext cx="314" cy="315"/>
            </a:xfrm>
            <a:prstGeom prst="ellipse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391" name="图片 58">
            <a:extLst>
              <a:ext uri="{FF2B5EF4-FFF2-40B4-BE49-F238E27FC236}">
                <a16:creationId xmlns:a16="http://schemas.microsoft.com/office/drawing/2014/main" id="{2EEAA843-C7F6-4638-9501-72C9D52096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45" y="426536"/>
            <a:ext cx="1899193" cy="751696"/>
          </a:xfrm>
          <a:prstGeom prst="rect">
            <a:avLst/>
          </a:prstGeom>
        </p:spPr>
      </p:pic>
      <p:sp>
        <p:nvSpPr>
          <p:cNvPr id="392" name="圆角矩形 37">
            <a:extLst>
              <a:ext uri="{FF2B5EF4-FFF2-40B4-BE49-F238E27FC236}">
                <a16:creationId xmlns:a16="http://schemas.microsoft.com/office/drawing/2014/main" id="{58D2FD8B-8DFD-4913-8EC5-A69EDF68C6FD}"/>
              </a:ext>
            </a:extLst>
          </p:cNvPr>
          <p:cNvSpPr/>
          <p:nvPr/>
        </p:nvSpPr>
        <p:spPr>
          <a:xfrm>
            <a:off x="1814646" y="1358951"/>
            <a:ext cx="4548242" cy="1241296"/>
          </a:xfrm>
          <a:prstGeom prst="roundRect">
            <a:avLst>
              <a:gd name="adj" fmla="val 50000"/>
            </a:avLst>
          </a:prstGeom>
          <a:solidFill>
            <a:srgbClr val="F5DC9E"/>
          </a:solidFill>
          <a:ln>
            <a:noFill/>
          </a:ln>
          <a:effectLst>
            <a:innerShdw blurRad="114300">
              <a:prstClr val="black">
                <a:alpha val="6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ct val="0"/>
              </a:spcBef>
            </a:pPr>
            <a:r>
              <a:rPr lang="en-US" altLang="zh-CN" sz="5400" dirty="0">
                <a:solidFill>
                  <a:srgbClr val="C00000"/>
                </a:solidFill>
                <a:latin typeface="UVN Thang Vu" panose="03090702030407020404" pitchFamily="66" charset="0"/>
                <a:ea typeface="Microsoft YaHei Light" panose="020B0502040204020203" pitchFamily="34" charset="-122"/>
              </a:rPr>
              <a:t>DẶN DÒ</a:t>
            </a:r>
            <a:endParaRPr lang="zh-CN" altLang="en-US" sz="5400" dirty="0">
              <a:solidFill>
                <a:srgbClr val="C00000"/>
              </a:solidFill>
              <a:latin typeface="UVN Thang Vu" panose="03090702030407020404" pitchFamily="66" charset="0"/>
              <a:ea typeface="Microsoft YaHei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1753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1ide-Freeform: Shape 4"/>
          <p:cNvSpPr>
            <a:spLocks/>
          </p:cNvSpPr>
          <p:nvPr/>
        </p:nvSpPr>
        <p:spPr bwMode="auto">
          <a:xfrm>
            <a:off x="1077634" y="5739846"/>
            <a:ext cx="3345279" cy="91402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3" name="is1ide-Freeform: Shape 4"/>
          <p:cNvSpPr>
            <a:spLocks/>
          </p:cNvSpPr>
          <p:nvPr/>
        </p:nvSpPr>
        <p:spPr bwMode="auto">
          <a:xfrm>
            <a:off x="2109790" y="5598912"/>
            <a:ext cx="4214809" cy="105496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rgbClr val="F1F8F7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4" name="is1ide-Freeform: Shape 4"/>
          <p:cNvSpPr>
            <a:spLocks/>
          </p:cNvSpPr>
          <p:nvPr/>
        </p:nvSpPr>
        <p:spPr bwMode="auto">
          <a:xfrm>
            <a:off x="4217195" y="5506278"/>
            <a:ext cx="4214809" cy="114759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5" name="is1ide-Freeform: Shape 4"/>
          <p:cNvSpPr>
            <a:spLocks/>
          </p:cNvSpPr>
          <p:nvPr/>
        </p:nvSpPr>
        <p:spPr bwMode="auto">
          <a:xfrm>
            <a:off x="7184790" y="5845385"/>
            <a:ext cx="2882707" cy="80848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chemeClr val="bg1">
              <a:alpha val="82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6" name="is1ide-Freeform: Shape 4"/>
          <p:cNvSpPr>
            <a:spLocks/>
          </p:cNvSpPr>
          <p:nvPr/>
        </p:nvSpPr>
        <p:spPr bwMode="auto">
          <a:xfrm>
            <a:off x="9720135" y="5914167"/>
            <a:ext cx="2291406" cy="7584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rgbClr val="F1F8F7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386" y="3352917"/>
            <a:ext cx="2479821" cy="283348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椭圆 12"/>
          <p:cNvSpPr/>
          <p:nvPr/>
        </p:nvSpPr>
        <p:spPr>
          <a:xfrm>
            <a:off x="11326746" y="4295601"/>
            <a:ext cx="256854" cy="2568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2822404" y="5081419"/>
            <a:ext cx="171087" cy="1768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1035138" y="525647"/>
            <a:ext cx="229218" cy="2562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1077634" y="4824565"/>
            <a:ext cx="256854" cy="2568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1776771" y="4183135"/>
            <a:ext cx="171087" cy="1768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618181" y="4335809"/>
            <a:ext cx="20122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1507772" y="1966428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1326252" y="1331115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 flipV="1">
            <a:off x="11599758" y="1487899"/>
            <a:ext cx="249006" cy="27833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11708500" y="5713078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684478" y="2563555"/>
            <a:ext cx="280528" cy="3135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/>
          <p:cNvSpPr/>
          <p:nvPr/>
        </p:nvSpPr>
        <p:spPr>
          <a:xfrm>
            <a:off x="1334488" y="2904835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/>
          <p:cNvSpPr/>
          <p:nvPr/>
        </p:nvSpPr>
        <p:spPr>
          <a:xfrm>
            <a:off x="11225042" y="2213438"/>
            <a:ext cx="203407" cy="2273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/>
          <p:cNvSpPr/>
          <p:nvPr/>
        </p:nvSpPr>
        <p:spPr>
          <a:xfrm>
            <a:off x="9296258" y="4612875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/>
          <p:cNvSpPr/>
          <p:nvPr/>
        </p:nvSpPr>
        <p:spPr>
          <a:xfrm>
            <a:off x="965006" y="5688601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/>
          <p:cNvSpPr/>
          <p:nvPr/>
        </p:nvSpPr>
        <p:spPr>
          <a:xfrm>
            <a:off x="10380863" y="2123212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/>
          <p:cNvSpPr/>
          <p:nvPr/>
        </p:nvSpPr>
        <p:spPr>
          <a:xfrm>
            <a:off x="1776771" y="3338925"/>
            <a:ext cx="241219" cy="2696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/>
          <p:cNvSpPr/>
          <p:nvPr/>
        </p:nvSpPr>
        <p:spPr>
          <a:xfrm>
            <a:off x="1042797" y="3648846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/>
          <p:cNvSpPr/>
          <p:nvPr/>
        </p:nvSpPr>
        <p:spPr>
          <a:xfrm>
            <a:off x="2497012" y="3565027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8596413" y="4345636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/>
          <p:cNvSpPr/>
          <p:nvPr/>
        </p:nvSpPr>
        <p:spPr>
          <a:xfrm>
            <a:off x="3600335" y="3763146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椭圆 34"/>
          <p:cNvSpPr/>
          <p:nvPr/>
        </p:nvSpPr>
        <p:spPr>
          <a:xfrm>
            <a:off x="4807399" y="3546535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10486880" y="3566084"/>
            <a:ext cx="247898" cy="2770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/>
          <p:cNvSpPr/>
          <p:nvPr/>
        </p:nvSpPr>
        <p:spPr>
          <a:xfrm>
            <a:off x="11099520" y="2983227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椭圆 37"/>
          <p:cNvSpPr/>
          <p:nvPr/>
        </p:nvSpPr>
        <p:spPr>
          <a:xfrm>
            <a:off x="10926236" y="3921634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 flipV="1">
            <a:off x="10610829" y="503529"/>
            <a:ext cx="249006" cy="27833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椭圆 39"/>
          <p:cNvSpPr/>
          <p:nvPr/>
        </p:nvSpPr>
        <p:spPr>
          <a:xfrm>
            <a:off x="2822404" y="145714"/>
            <a:ext cx="229218" cy="2562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75" y="1375135"/>
            <a:ext cx="329174" cy="458603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390" y="3264652"/>
            <a:ext cx="202329" cy="281883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273" y="2911728"/>
            <a:ext cx="379969" cy="52937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24" y="6080076"/>
            <a:ext cx="205323" cy="286054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230" y="2093775"/>
            <a:ext cx="248556" cy="34628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098" y="554757"/>
            <a:ext cx="189985" cy="264685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291" y="983279"/>
            <a:ext cx="379969" cy="52937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588" y="1409507"/>
            <a:ext cx="307867" cy="428918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799" y="1999119"/>
            <a:ext cx="470862" cy="656002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850" y="548607"/>
            <a:ext cx="307867" cy="428918"/>
          </a:xfrm>
          <a:prstGeom prst="rect">
            <a:avLst/>
          </a:prstGeom>
        </p:spPr>
      </p:pic>
      <p:sp>
        <p:nvSpPr>
          <p:cNvPr id="53" name="椭圆 52"/>
          <p:cNvSpPr/>
          <p:nvPr/>
        </p:nvSpPr>
        <p:spPr>
          <a:xfrm flipV="1">
            <a:off x="10747362" y="1228959"/>
            <a:ext cx="178874" cy="2092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椭圆 53"/>
          <p:cNvSpPr/>
          <p:nvPr/>
        </p:nvSpPr>
        <p:spPr>
          <a:xfrm flipV="1">
            <a:off x="10899762" y="1381359"/>
            <a:ext cx="178874" cy="2092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矩形 54"/>
          <p:cNvSpPr/>
          <p:nvPr/>
        </p:nvSpPr>
        <p:spPr>
          <a:xfrm>
            <a:off x="2683523" y="525647"/>
            <a:ext cx="6875333" cy="40318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eaLnBrk="0" hangingPunct="0"/>
            <a:r>
              <a:rPr lang="en-US" altLang="zh-CN" sz="8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  <a:reflection blurRad="6350" stA="55000" endA="300" endPos="45500" dir="5400000" sy="-100000" algn="bl" rotWithShape="0"/>
                </a:effectLst>
                <a:latin typeface="UTM Cookies" panose="02040603050506020204" pitchFamily="18" charset="0"/>
                <a:ea typeface="汉仪尚巍手书W" panose="00020600040101010101" pitchFamily="18" charset="-122"/>
              </a:rPr>
              <a:t>CHÚC CÁC EM HỌC TỐT!</a:t>
            </a:r>
          </a:p>
          <a:p>
            <a:pPr algn="ctr" eaLnBrk="0" hangingPunct="0"/>
            <a:endParaRPr lang="zh-CN" altLang="en-US" sz="8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  <a:reflection blurRad="6350" stA="55000" endA="300" endPos="45500" dir="5400000" sy="-100000" algn="bl" rotWithShape="0"/>
              </a:effectLst>
              <a:latin typeface="UTM Cookies" panose="02040603050506020204" pitchFamily="18" charset="0"/>
              <a:ea typeface="汉仪尚巍手书W" panose="00020600040101010101" pitchFamily="18" charset="-122"/>
            </a:endParaRPr>
          </a:p>
        </p:txBody>
      </p:sp>
      <p:sp>
        <p:nvSpPr>
          <p:cNvPr id="56" name="is1ide-Freeform: Shape 4"/>
          <p:cNvSpPr>
            <a:spLocks/>
          </p:cNvSpPr>
          <p:nvPr/>
        </p:nvSpPr>
        <p:spPr bwMode="auto">
          <a:xfrm>
            <a:off x="189675" y="6080076"/>
            <a:ext cx="2076408" cy="5925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259141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55" grpId="0"/>
      <p:bldP spid="5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1ide-Freeform: Shape 4"/>
          <p:cNvSpPr>
            <a:spLocks/>
          </p:cNvSpPr>
          <p:nvPr/>
        </p:nvSpPr>
        <p:spPr bwMode="auto">
          <a:xfrm>
            <a:off x="181733" y="6012668"/>
            <a:ext cx="2309708" cy="6683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3" name="is1ide-Freeform: Shape 4"/>
          <p:cNvSpPr>
            <a:spLocks/>
          </p:cNvSpPr>
          <p:nvPr/>
        </p:nvSpPr>
        <p:spPr bwMode="auto">
          <a:xfrm>
            <a:off x="1661241" y="5505670"/>
            <a:ext cx="3845984" cy="120733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rgbClr val="F1F8F7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4" name="is1ide-Freeform: Shape 4"/>
          <p:cNvSpPr>
            <a:spLocks/>
          </p:cNvSpPr>
          <p:nvPr/>
        </p:nvSpPr>
        <p:spPr bwMode="auto">
          <a:xfrm>
            <a:off x="4488119" y="5473682"/>
            <a:ext cx="3800836" cy="120733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5" name="is1ide-Freeform: Shape 4"/>
          <p:cNvSpPr>
            <a:spLocks/>
          </p:cNvSpPr>
          <p:nvPr/>
        </p:nvSpPr>
        <p:spPr bwMode="auto">
          <a:xfrm>
            <a:off x="7100268" y="5610124"/>
            <a:ext cx="2939962" cy="107089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chemeClr val="bg1">
              <a:alpha val="82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6" name="is1ide-Freeform: Shape 4"/>
          <p:cNvSpPr>
            <a:spLocks/>
          </p:cNvSpPr>
          <p:nvPr/>
        </p:nvSpPr>
        <p:spPr bwMode="auto">
          <a:xfrm>
            <a:off x="9074091" y="4953141"/>
            <a:ext cx="2936176" cy="168430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rgbClr val="F1F8F7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75" y="1375135"/>
            <a:ext cx="329174" cy="458603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390" y="3264652"/>
            <a:ext cx="202329" cy="281883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973" y="3856611"/>
            <a:ext cx="379969" cy="52937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24" y="6080076"/>
            <a:ext cx="205323" cy="286054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230" y="2093775"/>
            <a:ext cx="248556" cy="34628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098" y="554757"/>
            <a:ext cx="189985" cy="264685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291" y="983279"/>
            <a:ext cx="379969" cy="52937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639" y="828747"/>
            <a:ext cx="307867" cy="428918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302" y="321523"/>
            <a:ext cx="470862" cy="656002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850" y="548607"/>
            <a:ext cx="307867" cy="428918"/>
          </a:xfrm>
          <a:prstGeom prst="rect">
            <a:avLst/>
          </a:prstGeom>
        </p:spPr>
      </p:pic>
      <p:grpSp>
        <p:nvGrpSpPr>
          <p:cNvPr id="20" name="组合 1">
            <a:extLst>
              <a:ext uri="{FF2B5EF4-FFF2-40B4-BE49-F238E27FC236}">
                <a16:creationId xmlns:a16="http://schemas.microsoft.com/office/drawing/2014/main" id="{E924473A-107F-46B4-875A-3A0E5E87F2FF}"/>
              </a:ext>
            </a:extLst>
          </p:cNvPr>
          <p:cNvGrpSpPr/>
          <p:nvPr/>
        </p:nvGrpSpPr>
        <p:grpSpPr>
          <a:xfrm>
            <a:off x="294555" y="3727355"/>
            <a:ext cx="11897445" cy="3142238"/>
            <a:chOff x="118543" y="3717032"/>
            <a:chExt cx="11897445" cy="3142238"/>
          </a:xfrm>
        </p:grpSpPr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80E65378-9FBA-4385-9FE0-3F8CDA564A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543" y="3846288"/>
              <a:ext cx="5112568" cy="30129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5">
              <a:extLst>
                <a:ext uri="{FF2B5EF4-FFF2-40B4-BE49-F238E27FC236}">
                  <a16:creationId xmlns:a16="http://schemas.microsoft.com/office/drawing/2014/main" id="{863EE57C-21D1-4452-8289-FE0A2507A2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86144">
              <a:off x="5656802" y="5466910"/>
              <a:ext cx="877601" cy="13366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1F72C620-8C1C-4CA3-87A9-10077FEEB7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6797784" y="3717032"/>
              <a:ext cx="5218204" cy="3142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Rectangle 7"/>
          <p:cNvSpPr/>
          <p:nvPr/>
        </p:nvSpPr>
        <p:spPr>
          <a:xfrm>
            <a:off x="680375" y="2235992"/>
            <a:ext cx="1022587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5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9984 : 24                      </a:t>
            </a:r>
            <a:r>
              <a:rPr lang="vi-VN" sz="5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vi-VN" sz="5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28508 : 52 </a:t>
            </a:r>
            <a:endParaRPr lang="en-US" sz="5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2624" y="416967"/>
            <a:ext cx="4480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78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3FC8658-7BE3-4825-8A88-36BCDCF1268E}"/>
              </a:ext>
            </a:extLst>
          </p:cNvPr>
          <p:cNvSpPr/>
          <p:nvPr/>
        </p:nvSpPr>
        <p:spPr>
          <a:xfrm>
            <a:off x="2576221" y="1404179"/>
            <a:ext cx="6804699" cy="391291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is1ide-Freeform: Shape 4"/>
          <p:cNvSpPr>
            <a:spLocks/>
          </p:cNvSpPr>
          <p:nvPr/>
        </p:nvSpPr>
        <p:spPr bwMode="auto">
          <a:xfrm>
            <a:off x="181733" y="6012668"/>
            <a:ext cx="2309708" cy="6683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3" name="is1ide-Freeform: Shape 4"/>
          <p:cNvSpPr>
            <a:spLocks/>
          </p:cNvSpPr>
          <p:nvPr/>
        </p:nvSpPr>
        <p:spPr bwMode="auto">
          <a:xfrm>
            <a:off x="1661241" y="5505670"/>
            <a:ext cx="3845984" cy="120733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rgbClr val="F1F8F7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4" name="is1ide-Freeform: Shape 4"/>
          <p:cNvSpPr>
            <a:spLocks/>
          </p:cNvSpPr>
          <p:nvPr/>
        </p:nvSpPr>
        <p:spPr bwMode="auto">
          <a:xfrm>
            <a:off x="4488119" y="5473682"/>
            <a:ext cx="3800836" cy="120733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5" name="is1ide-Freeform: Shape 4"/>
          <p:cNvSpPr>
            <a:spLocks/>
          </p:cNvSpPr>
          <p:nvPr/>
        </p:nvSpPr>
        <p:spPr bwMode="auto">
          <a:xfrm>
            <a:off x="7100268" y="5610124"/>
            <a:ext cx="2939962" cy="107089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chemeClr val="bg1">
              <a:alpha val="82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6" name="is1ide-Freeform: Shape 4"/>
          <p:cNvSpPr>
            <a:spLocks/>
          </p:cNvSpPr>
          <p:nvPr/>
        </p:nvSpPr>
        <p:spPr bwMode="auto">
          <a:xfrm>
            <a:off x="9074091" y="4953141"/>
            <a:ext cx="2936176" cy="168430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rgbClr val="F1F8F7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75" y="1375135"/>
            <a:ext cx="329174" cy="458603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390" y="3264652"/>
            <a:ext cx="202329" cy="281883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973" y="3856611"/>
            <a:ext cx="379969" cy="52937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24" y="6080076"/>
            <a:ext cx="205323" cy="286054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230" y="2093775"/>
            <a:ext cx="248556" cy="34628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098" y="554757"/>
            <a:ext cx="189985" cy="264685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291" y="983279"/>
            <a:ext cx="379969" cy="52937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639" y="828747"/>
            <a:ext cx="307867" cy="428918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302" y="321523"/>
            <a:ext cx="470862" cy="656002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850" y="548607"/>
            <a:ext cx="307867" cy="428918"/>
          </a:xfrm>
          <a:prstGeom prst="rect">
            <a:avLst/>
          </a:prstGeom>
        </p:spPr>
      </p:pic>
      <p:grpSp>
        <p:nvGrpSpPr>
          <p:cNvPr id="20" name="组合 1">
            <a:extLst>
              <a:ext uri="{FF2B5EF4-FFF2-40B4-BE49-F238E27FC236}">
                <a16:creationId xmlns:a16="http://schemas.microsoft.com/office/drawing/2014/main" id="{E924473A-107F-46B4-875A-3A0E5E87F2FF}"/>
              </a:ext>
            </a:extLst>
          </p:cNvPr>
          <p:cNvGrpSpPr/>
          <p:nvPr/>
        </p:nvGrpSpPr>
        <p:grpSpPr>
          <a:xfrm>
            <a:off x="294555" y="3727355"/>
            <a:ext cx="11897445" cy="3142238"/>
            <a:chOff x="118543" y="3717032"/>
            <a:chExt cx="11897445" cy="3142238"/>
          </a:xfrm>
        </p:grpSpPr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80E65378-9FBA-4385-9FE0-3F8CDA564A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543" y="3846288"/>
              <a:ext cx="5112568" cy="30129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5">
              <a:extLst>
                <a:ext uri="{FF2B5EF4-FFF2-40B4-BE49-F238E27FC236}">
                  <a16:creationId xmlns:a16="http://schemas.microsoft.com/office/drawing/2014/main" id="{863EE57C-21D1-4452-8289-FE0A2507A2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86144">
              <a:off x="5656802" y="5466910"/>
              <a:ext cx="877601" cy="13366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1F72C620-8C1C-4CA3-87A9-10077FEEB7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6797784" y="3717032"/>
              <a:ext cx="5218204" cy="3142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5234AB5-EC4E-491B-9045-93A8681C2ADD}"/>
              </a:ext>
            </a:extLst>
          </p:cNvPr>
          <p:cNvSpPr txBox="1"/>
          <p:nvPr/>
        </p:nvSpPr>
        <p:spPr>
          <a:xfrm>
            <a:off x="3494769" y="2696629"/>
            <a:ext cx="48575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C00000"/>
                </a:solidFill>
                <a:latin typeface="UTM Cookies" panose="02040603050506020204" pitchFamily="18" charset="0"/>
              </a:rPr>
              <a:t>KHÁM PHÁ</a:t>
            </a:r>
          </a:p>
        </p:txBody>
      </p:sp>
      <p:sp>
        <p:nvSpPr>
          <p:cNvPr id="35" name="矩形: 圆角 31">
            <a:extLst>
              <a:ext uri="{FF2B5EF4-FFF2-40B4-BE49-F238E27FC236}">
                <a16:creationId xmlns:a16="http://schemas.microsoft.com/office/drawing/2014/main" id="{52617442-3FFA-45C0-BA1F-5D99831412C5}"/>
              </a:ext>
            </a:extLst>
          </p:cNvPr>
          <p:cNvSpPr/>
          <p:nvPr/>
        </p:nvSpPr>
        <p:spPr>
          <a:xfrm>
            <a:off x="2811079" y="1601770"/>
            <a:ext cx="6295194" cy="3528557"/>
          </a:xfrm>
          <a:prstGeom prst="roundRect">
            <a:avLst>
              <a:gd name="adj" fmla="val 13815"/>
            </a:avLst>
          </a:prstGeom>
          <a:noFill/>
          <a:ln w="57150" cap="rnd">
            <a:solidFill>
              <a:schemeClr val="accent6">
                <a:lumMod val="7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6" name="图片 7">
            <a:extLst>
              <a:ext uri="{FF2B5EF4-FFF2-40B4-BE49-F238E27FC236}">
                <a16:creationId xmlns:a16="http://schemas.microsoft.com/office/drawing/2014/main" id="{08EB03AC-84D6-4EE8-A60C-D06E5E7B19B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2875" t="-3079" r="49415" b="-3907"/>
          <a:stretch/>
        </p:blipFill>
        <p:spPr>
          <a:xfrm>
            <a:off x="3109844" y="925760"/>
            <a:ext cx="8298150" cy="425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15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3">
            <a:extLst>
              <a:ext uri="{FF2B5EF4-FFF2-40B4-BE49-F238E27FC236}">
                <a16:creationId xmlns:a16="http://schemas.microsoft.com/office/drawing/2014/main" id="{E62FFFF2-7FD3-41C9-A395-DECCB7D100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2109790" y="903892"/>
            <a:ext cx="7801588" cy="3588700"/>
          </a:xfrm>
          <a:prstGeom prst="rect">
            <a:avLst/>
          </a:prstGeom>
          <a:ln>
            <a:noFill/>
          </a:ln>
        </p:spPr>
      </p:pic>
      <p:sp>
        <p:nvSpPr>
          <p:cNvPr id="2" name="is1ide-Freeform: Shape 4"/>
          <p:cNvSpPr>
            <a:spLocks/>
          </p:cNvSpPr>
          <p:nvPr/>
        </p:nvSpPr>
        <p:spPr bwMode="auto">
          <a:xfrm>
            <a:off x="208104" y="5342708"/>
            <a:ext cx="4214809" cy="131116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3" name="is1ide-Freeform: Shape 4"/>
          <p:cNvSpPr>
            <a:spLocks/>
          </p:cNvSpPr>
          <p:nvPr/>
        </p:nvSpPr>
        <p:spPr bwMode="auto">
          <a:xfrm>
            <a:off x="2109790" y="4506686"/>
            <a:ext cx="4214809" cy="214718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rgbClr val="F1F8F7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4" name="is1ide-Freeform: Shape 4"/>
          <p:cNvSpPr>
            <a:spLocks/>
          </p:cNvSpPr>
          <p:nvPr/>
        </p:nvSpPr>
        <p:spPr bwMode="auto">
          <a:xfrm>
            <a:off x="4217195" y="5506278"/>
            <a:ext cx="4214809" cy="114759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5" name="is1ide-Freeform: Shape 4"/>
          <p:cNvSpPr>
            <a:spLocks/>
          </p:cNvSpPr>
          <p:nvPr/>
        </p:nvSpPr>
        <p:spPr bwMode="auto">
          <a:xfrm>
            <a:off x="6685412" y="4880113"/>
            <a:ext cx="4214809" cy="177376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chemeClr val="bg1">
              <a:alpha val="82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6" name="is1ide-Freeform: Shape 4"/>
          <p:cNvSpPr>
            <a:spLocks/>
          </p:cNvSpPr>
          <p:nvPr/>
        </p:nvSpPr>
        <p:spPr bwMode="auto">
          <a:xfrm>
            <a:off x="8915400" y="4271554"/>
            <a:ext cx="3071191" cy="238232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rgbClr val="F1F8F7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309" y="277703"/>
            <a:ext cx="1365660" cy="156042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椭圆 12"/>
          <p:cNvSpPr/>
          <p:nvPr/>
        </p:nvSpPr>
        <p:spPr>
          <a:xfrm>
            <a:off x="11326746" y="4295601"/>
            <a:ext cx="256854" cy="2568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2822404" y="5081419"/>
            <a:ext cx="171087" cy="1768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1035138" y="525647"/>
            <a:ext cx="229218" cy="2562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1077634" y="4824565"/>
            <a:ext cx="256854" cy="2568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1776771" y="4183135"/>
            <a:ext cx="171087" cy="1768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618181" y="4335809"/>
            <a:ext cx="20122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1507772" y="1966428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1326252" y="1331115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 flipV="1">
            <a:off x="11599758" y="1487899"/>
            <a:ext cx="249006" cy="27833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11708500" y="5713078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684478" y="2563555"/>
            <a:ext cx="280528" cy="3135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/>
          <p:cNvSpPr/>
          <p:nvPr/>
        </p:nvSpPr>
        <p:spPr>
          <a:xfrm>
            <a:off x="1334488" y="2904835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/>
          <p:cNvSpPr/>
          <p:nvPr/>
        </p:nvSpPr>
        <p:spPr>
          <a:xfrm>
            <a:off x="11225042" y="2213438"/>
            <a:ext cx="203407" cy="2273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/>
          <p:cNvSpPr/>
          <p:nvPr/>
        </p:nvSpPr>
        <p:spPr>
          <a:xfrm>
            <a:off x="9296258" y="4612875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/>
          <p:cNvSpPr/>
          <p:nvPr/>
        </p:nvSpPr>
        <p:spPr>
          <a:xfrm>
            <a:off x="965006" y="5688601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/>
          <p:cNvSpPr/>
          <p:nvPr/>
        </p:nvSpPr>
        <p:spPr>
          <a:xfrm>
            <a:off x="10380863" y="2123212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/>
          <p:cNvSpPr/>
          <p:nvPr/>
        </p:nvSpPr>
        <p:spPr>
          <a:xfrm>
            <a:off x="1776771" y="3338925"/>
            <a:ext cx="241219" cy="2696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/>
          <p:cNvSpPr/>
          <p:nvPr/>
        </p:nvSpPr>
        <p:spPr>
          <a:xfrm>
            <a:off x="1042797" y="3648846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/>
          <p:cNvSpPr/>
          <p:nvPr/>
        </p:nvSpPr>
        <p:spPr>
          <a:xfrm>
            <a:off x="2497012" y="3565027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8596413" y="4345636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/>
          <p:cNvSpPr/>
          <p:nvPr/>
        </p:nvSpPr>
        <p:spPr>
          <a:xfrm>
            <a:off x="3600335" y="3763146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椭圆 34"/>
          <p:cNvSpPr/>
          <p:nvPr/>
        </p:nvSpPr>
        <p:spPr>
          <a:xfrm>
            <a:off x="4807399" y="3546535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10486880" y="3566084"/>
            <a:ext cx="247898" cy="2770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/>
          <p:cNvSpPr/>
          <p:nvPr/>
        </p:nvSpPr>
        <p:spPr>
          <a:xfrm>
            <a:off x="11099520" y="2983227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椭圆 37"/>
          <p:cNvSpPr/>
          <p:nvPr/>
        </p:nvSpPr>
        <p:spPr>
          <a:xfrm>
            <a:off x="10926236" y="3921634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 flipV="1">
            <a:off x="10610829" y="503529"/>
            <a:ext cx="249006" cy="27833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椭圆 39"/>
          <p:cNvSpPr/>
          <p:nvPr/>
        </p:nvSpPr>
        <p:spPr>
          <a:xfrm>
            <a:off x="2822404" y="145714"/>
            <a:ext cx="229218" cy="2562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75" y="1375135"/>
            <a:ext cx="329174" cy="458603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390" y="3264652"/>
            <a:ext cx="202329" cy="281883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273" y="2911728"/>
            <a:ext cx="379969" cy="52937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24" y="6080076"/>
            <a:ext cx="205323" cy="286054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230" y="2093775"/>
            <a:ext cx="248556" cy="34628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098" y="554757"/>
            <a:ext cx="189985" cy="264685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291" y="983279"/>
            <a:ext cx="379969" cy="52937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588" y="1409507"/>
            <a:ext cx="307867" cy="428918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799" y="1999119"/>
            <a:ext cx="470862" cy="656002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850" y="548607"/>
            <a:ext cx="307867" cy="428918"/>
          </a:xfrm>
          <a:prstGeom prst="rect">
            <a:avLst/>
          </a:prstGeom>
        </p:spPr>
      </p:pic>
      <p:sp>
        <p:nvSpPr>
          <p:cNvPr id="53" name="椭圆 52"/>
          <p:cNvSpPr/>
          <p:nvPr/>
        </p:nvSpPr>
        <p:spPr>
          <a:xfrm flipV="1">
            <a:off x="10747362" y="1228959"/>
            <a:ext cx="178874" cy="2092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椭圆 53"/>
          <p:cNvSpPr/>
          <p:nvPr/>
        </p:nvSpPr>
        <p:spPr>
          <a:xfrm flipV="1">
            <a:off x="10899762" y="1381359"/>
            <a:ext cx="178874" cy="2092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3CD0E3A-DF92-4DFA-918B-9FB2297096F9}"/>
              </a:ext>
            </a:extLst>
          </p:cNvPr>
          <p:cNvSpPr txBox="1"/>
          <p:nvPr/>
        </p:nvSpPr>
        <p:spPr>
          <a:xfrm>
            <a:off x="2676045" y="2232715"/>
            <a:ext cx="695531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000" spc="300" dirty="0">
                <a:solidFill>
                  <a:srgbClr val="BD533A"/>
                </a:solidFill>
                <a:latin typeface="UVN Banh Mi" pitchFamily="2" charset="0"/>
                <a:cs typeface="#9Slide03 SVNAguda Black" pitchFamily="2" charset="0"/>
                <a:sym typeface="+mn-lt"/>
              </a:rPr>
              <a:t>CHIA CHO SỐ CÓ BA CHỮ SỐ (TIẾP THEO)</a:t>
            </a:r>
            <a:endParaRPr lang="zh-CN" altLang="en-US" sz="4000" spc="300" dirty="0">
              <a:solidFill>
                <a:srgbClr val="BD533A"/>
              </a:solidFill>
              <a:latin typeface="UVN Banh Mi" pitchFamily="2" charset="0"/>
              <a:cs typeface="#9Slide03 SVNAguda Black" pitchFamily="2" charset="0"/>
              <a:sym typeface="+mn-lt"/>
            </a:endParaRPr>
          </a:p>
        </p:txBody>
      </p:sp>
      <p:pic>
        <p:nvPicPr>
          <p:cNvPr id="58" name="图片 15">
            <a:extLst>
              <a:ext uri="{FF2B5EF4-FFF2-40B4-BE49-F238E27FC236}">
                <a16:creationId xmlns:a16="http://schemas.microsoft.com/office/drawing/2014/main" id="{EFD0ADF3-9BD1-42DC-931F-0E13E2CD1C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24" y="-10444"/>
            <a:ext cx="11897751" cy="1377725"/>
          </a:xfrm>
          <a:prstGeom prst="rect">
            <a:avLst/>
          </a:prstGeom>
        </p:spPr>
      </p:pic>
      <p:grpSp>
        <p:nvGrpSpPr>
          <p:cNvPr id="59" name="组合 14">
            <a:extLst>
              <a:ext uri="{FF2B5EF4-FFF2-40B4-BE49-F238E27FC236}">
                <a16:creationId xmlns:a16="http://schemas.microsoft.com/office/drawing/2014/main" id="{6E8ECC71-E27B-453A-80F9-AF0BC5F8B99C}"/>
              </a:ext>
            </a:extLst>
          </p:cNvPr>
          <p:cNvGrpSpPr/>
          <p:nvPr/>
        </p:nvGrpSpPr>
        <p:grpSpPr>
          <a:xfrm>
            <a:off x="-38829" y="4256714"/>
            <a:ext cx="12269655" cy="2803747"/>
            <a:chOff x="-1112393" y="2613056"/>
            <a:chExt cx="11435799" cy="3539996"/>
          </a:xfrm>
        </p:grpSpPr>
        <p:pic>
          <p:nvPicPr>
            <p:cNvPr id="61" name="图片 17">
              <a:extLst>
                <a:ext uri="{FF2B5EF4-FFF2-40B4-BE49-F238E27FC236}">
                  <a16:creationId xmlns:a16="http://schemas.microsoft.com/office/drawing/2014/main" id="{9FF07FEE-0D24-462F-BB77-8E7DF4F2A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12393" y="2752921"/>
              <a:ext cx="2974196" cy="3207296"/>
            </a:xfrm>
            <a:prstGeom prst="rect">
              <a:avLst/>
            </a:prstGeom>
          </p:spPr>
        </p:pic>
        <p:pic>
          <p:nvPicPr>
            <p:cNvPr id="62" name="图片 18">
              <a:extLst>
                <a:ext uri="{FF2B5EF4-FFF2-40B4-BE49-F238E27FC236}">
                  <a16:creationId xmlns:a16="http://schemas.microsoft.com/office/drawing/2014/main" id="{25E959B4-45F3-4BD9-AC78-9FA5734BA57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349210" y="2613056"/>
              <a:ext cx="2974196" cy="3207296"/>
            </a:xfrm>
            <a:prstGeom prst="rect">
              <a:avLst/>
            </a:prstGeom>
          </p:spPr>
        </p:pic>
        <p:pic>
          <p:nvPicPr>
            <p:cNvPr id="63" name="图片 19">
              <a:extLst>
                <a:ext uri="{FF2B5EF4-FFF2-40B4-BE49-F238E27FC236}">
                  <a16:creationId xmlns:a16="http://schemas.microsoft.com/office/drawing/2014/main" id="{7D51513A-9A6B-4CAD-BC56-2A907DB60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3876" y="3437086"/>
              <a:ext cx="4128059" cy="2715966"/>
            </a:xfrm>
            <a:prstGeom prst="rect">
              <a:avLst/>
            </a:prstGeom>
          </p:spPr>
        </p:pic>
        <p:pic>
          <p:nvPicPr>
            <p:cNvPr id="64" name="图片 20">
              <a:extLst>
                <a:ext uri="{FF2B5EF4-FFF2-40B4-BE49-F238E27FC236}">
                  <a16:creationId xmlns:a16="http://schemas.microsoft.com/office/drawing/2014/main" id="{8E510EDC-49EE-4DDC-946E-25FF0CB65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9935" y="3942501"/>
              <a:ext cx="1987896" cy="17644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649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5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148" y="428430"/>
            <a:ext cx="841009" cy="1374997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917" y="5043883"/>
            <a:ext cx="899468" cy="799007"/>
          </a:xfrm>
          <a:prstGeom prst="rect">
            <a:avLst/>
          </a:prstGeom>
        </p:spPr>
      </p:pic>
      <p:grpSp>
        <p:nvGrpSpPr>
          <p:cNvPr id="46" name="组合 45"/>
          <p:cNvGrpSpPr/>
          <p:nvPr/>
        </p:nvGrpSpPr>
        <p:grpSpPr>
          <a:xfrm>
            <a:off x="1471131" y="162840"/>
            <a:ext cx="2077945" cy="5142827"/>
            <a:chOff x="933966" y="-3291884"/>
            <a:chExt cx="2077945" cy="5142827"/>
          </a:xfrm>
        </p:grpSpPr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966" y="-3291884"/>
              <a:ext cx="2063313" cy="1696519"/>
            </a:xfrm>
            <a:prstGeom prst="rect">
              <a:avLst/>
            </a:prstGeom>
          </p:spPr>
        </p:pic>
        <p:sp>
          <p:nvSpPr>
            <p:cNvPr id="44" name="文本框 43"/>
            <p:cNvSpPr txBox="1"/>
            <p:nvPr/>
          </p:nvSpPr>
          <p:spPr>
            <a:xfrm>
              <a:off x="1334219" y="-1565377"/>
              <a:ext cx="1677692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54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UTM Flamenco" panose="02040603050506020204" pitchFamily="18" charset="0"/>
                  <a:ea typeface="汉仪尚巍手书W" panose="00020600040101010101" pitchFamily="18" charset="-122"/>
                </a:rPr>
                <a:t>YÊU CẦU CẦN ĐẠT</a:t>
              </a:r>
              <a:endParaRPr lang="zh-CN" altLang="en-US" sz="5400" dirty="0">
                <a:solidFill>
                  <a:schemeClr val="accent4">
                    <a:lumMod val="60000"/>
                    <a:lumOff val="40000"/>
                  </a:schemeClr>
                </a:solidFill>
                <a:latin typeface="UTM Flamenco" panose="02040603050506020204" pitchFamily="18" charset="0"/>
                <a:ea typeface="汉仪尚巍手书W" panose="00020600040101010101" pitchFamily="18" charset="-122"/>
              </a:endParaRPr>
            </a:p>
          </p:txBody>
        </p:sp>
      </p:grpSp>
      <p:sp>
        <p:nvSpPr>
          <p:cNvPr id="47" name="is1ide-Freeform: Shape 4"/>
          <p:cNvSpPr>
            <a:spLocks/>
          </p:cNvSpPr>
          <p:nvPr/>
        </p:nvSpPr>
        <p:spPr bwMode="auto">
          <a:xfrm>
            <a:off x="1437398" y="5226945"/>
            <a:ext cx="2392178" cy="146821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pic>
        <p:nvPicPr>
          <p:cNvPr id="55" name="图片 5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695" y="3734958"/>
            <a:ext cx="202329" cy="281883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380" y="262076"/>
            <a:ext cx="379969" cy="529370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748" y="6203933"/>
            <a:ext cx="205323" cy="286054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37" y="2823389"/>
            <a:ext cx="248556" cy="346286"/>
          </a:xfrm>
          <a:prstGeom prst="rect">
            <a:avLst/>
          </a:prstGeom>
        </p:spPr>
      </p:pic>
      <p:pic>
        <p:nvPicPr>
          <p:cNvPr id="59" name="图片 5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418" y="1594434"/>
            <a:ext cx="189985" cy="264685"/>
          </a:xfrm>
          <a:prstGeom prst="rect">
            <a:avLst/>
          </a:prstGeom>
        </p:spPr>
      </p:pic>
      <p:pic>
        <p:nvPicPr>
          <p:cNvPr id="60" name="图片 5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416" y="1251267"/>
            <a:ext cx="379969" cy="529370"/>
          </a:xfrm>
          <a:prstGeom prst="rect">
            <a:avLst/>
          </a:prstGeom>
        </p:spPr>
      </p:pic>
      <p:pic>
        <p:nvPicPr>
          <p:cNvPr id="61" name="图片 6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5067" y="312302"/>
            <a:ext cx="307867" cy="428918"/>
          </a:xfrm>
          <a:prstGeom prst="rect">
            <a:avLst/>
          </a:prstGeom>
        </p:spPr>
      </p:pic>
      <p:pic>
        <p:nvPicPr>
          <p:cNvPr id="62" name="图片 6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02" y="4649922"/>
            <a:ext cx="470862" cy="656002"/>
          </a:xfrm>
          <a:prstGeom prst="rect">
            <a:avLst/>
          </a:prstGeom>
        </p:spPr>
      </p:pic>
      <p:pic>
        <p:nvPicPr>
          <p:cNvPr id="63" name="图片 6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5665" y="536121"/>
            <a:ext cx="307867" cy="428918"/>
          </a:xfrm>
          <a:prstGeom prst="rect">
            <a:avLst/>
          </a:prstGeom>
        </p:spPr>
      </p:pic>
      <p:pic>
        <p:nvPicPr>
          <p:cNvPr id="64" name="图片 6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886" y="6401901"/>
            <a:ext cx="307867" cy="428918"/>
          </a:xfrm>
          <a:prstGeom prst="rect">
            <a:avLst/>
          </a:prstGeom>
        </p:spPr>
      </p:pic>
      <p:sp>
        <p:nvSpPr>
          <p:cNvPr id="65" name="椭圆 64"/>
          <p:cNvSpPr/>
          <p:nvPr/>
        </p:nvSpPr>
        <p:spPr>
          <a:xfrm>
            <a:off x="10106015" y="5186532"/>
            <a:ext cx="256854" cy="2568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椭圆 65"/>
          <p:cNvSpPr/>
          <p:nvPr/>
        </p:nvSpPr>
        <p:spPr>
          <a:xfrm flipV="1">
            <a:off x="9519835" y="256218"/>
            <a:ext cx="249006" cy="27833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椭圆 66"/>
          <p:cNvSpPr/>
          <p:nvPr/>
        </p:nvSpPr>
        <p:spPr>
          <a:xfrm>
            <a:off x="11167624" y="2769168"/>
            <a:ext cx="203407" cy="2273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椭圆 67"/>
          <p:cNvSpPr/>
          <p:nvPr/>
        </p:nvSpPr>
        <p:spPr>
          <a:xfrm>
            <a:off x="8534487" y="4720643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椭圆 68"/>
          <p:cNvSpPr/>
          <p:nvPr/>
        </p:nvSpPr>
        <p:spPr>
          <a:xfrm>
            <a:off x="3759444" y="4520226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椭圆 69"/>
          <p:cNvSpPr/>
          <p:nvPr/>
        </p:nvSpPr>
        <p:spPr>
          <a:xfrm>
            <a:off x="772246" y="898438"/>
            <a:ext cx="247898" cy="2770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椭圆 70"/>
          <p:cNvSpPr/>
          <p:nvPr/>
        </p:nvSpPr>
        <p:spPr>
          <a:xfrm>
            <a:off x="10035883" y="3505987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椭圆 71"/>
          <p:cNvSpPr/>
          <p:nvPr/>
        </p:nvSpPr>
        <p:spPr>
          <a:xfrm>
            <a:off x="9475754" y="3169675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椭圆 72"/>
          <p:cNvSpPr/>
          <p:nvPr/>
        </p:nvSpPr>
        <p:spPr>
          <a:xfrm>
            <a:off x="502999" y="5900194"/>
            <a:ext cx="229218" cy="2562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4" name="椭圆 73"/>
          <p:cNvSpPr/>
          <p:nvPr/>
        </p:nvSpPr>
        <p:spPr>
          <a:xfrm>
            <a:off x="1091593" y="4196550"/>
            <a:ext cx="256854" cy="2568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椭圆 74"/>
          <p:cNvSpPr/>
          <p:nvPr/>
        </p:nvSpPr>
        <p:spPr>
          <a:xfrm>
            <a:off x="4125836" y="6225063"/>
            <a:ext cx="171087" cy="1768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椭圆 75"/>
          <p:cNvSpPr/>
          <p:nvPr/>
        </p:nvSpPr>
        <p:spPr>
          <a:xfrm>
            <a:off x="5513532" y="1983906"/>
            <a:ext cx="95698" cy="15710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椭圆 76"/>
          <p:cNvSpPr/>
          <p:nvPr/>
        </p:nvSpPr>
        <p:spPr>
          <a:xfrm>
            <a:off x="11441103" y="5751206"/>
            <a:ext cx="247898" cy="2770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388A5D2-4F25-413D-8B87-85914668B7AD}"/>
              </a:ext>
            </a:extLst>
          </p:cNvPr>
          <p:cNvSpPr txBox="1"/>
          <p:nvPr/>
        </p:nvSpPr>
        <p:spPr>
          <a:xfrm>
            <a:off x="4724357" y="1946499"/>
            <a:ext cx="7085827" cy="10411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</a:pPr>
            <a:r>
              <a:rPr lang="nl-NL" sz="2800" dirty="0">
                <a:solidFill>
                  <a:schemeClr val="bg1"/>
                </a:solidFill>
                <a:effectLst/>
                <a:latin typeface="UTM Azuki" panose="02040603050506020204" pitchFamily="18" charset="0"/>
                <a:ea typeface="Times New Roman" panose="02020603050405020304" pitchFamily="18" charset="0"/>
              </a:rPr>
              <a:t>- </a:t>
            </a:r>
            <a:r>
              <a:rPr lang="nl-NL" sz="2800" b="1" dirty="0">
                <a:solidFill>
                  <a:schemeClr val="accent5">
                    <a:lumMod val="75000"/>
                  </a:schemeClr>
                </a:solidFill>
                <a:effectLst/>
                <a:latin typeface="UTM Azuki" panose="02040603050506020204" pitchFamily="18" charset="0"/>
                <a:ea typeface="Times New Roman" panose="02020603050405020304" pitchFamily="18" charset="0"/>
              </a:rPr>
              <a:t>Biết thực hiện phép chia số có năm chữ số cho số có ba chữ số (chia hết, chia có dư ). </a:t>
            </a:r>
            <a:endParaRPr lang="en-US" sz="2400" b="1" dirty="0">
              <a:solidFill>
                <a:schemeClr val="accent5">
                  <a:lumMod val="75000"/>
                </a:schemeClr>
              </a:solidFill>
              <a:effectLst/>
              <a:latin typeface="UTM Azuki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367F37B-A22A-4476-8A2C-A78381621791}"/>
              </a:ext>
            </a:extLst>
          </p:cNvPr>
          <p:cNvSpPr txBox="1"/>
          <p:nvPr/>
        </p:nvSpPr>
        <p:spPr>
          <a:xfrm>
            <a:off x="5124961" y="3635626"/>
            <a:ext cx="6578393" cy="15386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nl-NL" sz="2800" b="1" dirty="0">
                <a:solidFill>
                  <a:schemeClr val="accent5">
                    <a:lumMod val="75000"/>
                  </a:schemeClr>
                </a:solidFill>
                <a:effectLst/>
                <a:latin typeface="UTM Azuki" panose="02040603050506020204" pitchFamily="18" charset="0"/>
                <a:ea typeface="Times New Roman" panose="02020603050405020304" pitchFamily="18" charset="0"/>
              </a:rPr>
              <a:t>- Rèn kĩ năng thực hiện phép chia số có năm chữ số cho số có ba chữ số ( trường hợp chia hết, chia có dư ). </a:t>
            </a:r>
            <a:endParaRPr lang="en-US" sz="2400" b="1" dirty="0">
              <a:solidFill>
                <a:schemeClr val="accent5">
                  <a:lumMod val="75000"/>
                </a:schemeClr>
              </a:solidFill>
              <a:effectLst/>
              <a:latin typeface="UTM Azuki" panose="020406030505060202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69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38" grpId="0"/>
      <p:bldP spid="4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图片 7">
            <a:extLst>
              <a:ext uri="{FF2B5EF4-FFF2-40B4-BE49-F238E27FC236}">
                <a16:creationId xmlns:a16="http://schemas.microsoft.com/office/drawing/2014/main" id="{D75EBEDD-C1E9-488C-B68E-CA11F7EA28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2875" t="-3079" r="49415" b="-3907"/>
          <a:stretch/>
        </p:blipFill>
        <p:spPr>
          <a:xfrm rot="315326">
            <a:off x="4121357" y="-138681"/>
            <a:ext cx="8298150" cy="4254565"/>
          </a:xfrm>
          <a:prstGeom prst="rect">
            <a:avLst/>
          </a:prstGeom>
        </p:spPr>
      </p:pic>
      <p:sp>
        <p:nvSpPr>
          <p:cNvPr id="10" name="is1ide-Freeform: Shape 4"/>
          <p:cNvSpPr>
            <a:spLocks/>
          </p:cNvSpPr>
          <p:nvPr/>
        </p:nvSpPr>
        <p:spPr bwMode="auto">
          <a:xfrm>
            <a:off x="3462093" y="6223379"/>
            <a:ext cx="1789327" cy="43049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1" name="is1ide-Freeform: Shape 4"/>
          <p:cNvSpPr>
            <a:spLocks/>
          </p:cNvSpPr>
          <p:nvPr/>
        </p:nvSpPr>
        <p:spPr bwMode="auto">
          <a:xfrm>
            <a:off x="695892" y="4814744"/>
            <a:ext cx="2766201" cy="183913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pic>
        <p:nvPicPr>
          <p:cNvPr id="9" name="图片 5">
            <a:extLst>
              <a:ext uri="{FF2B5EF4-FFF2-40B4-BE49-F238E27FC236}">
                <a16:creationId xmlns:a16="http://schemas.microsoft.com/office/drawing/2014/main" id="{9EFE4B2A-6012-4ED4-9481-623E223D65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-1825119" y="-906200"/>
            <a:ext cx="16047190" cy="8580474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grpSp>
        <p:nvGrpSpPr>
          <p:cNvPr id="14" name="Group 12">
            <a:extLst>
              <a:ext uri="{FF2B5EF4-FFF2-40B4-BE49-F238E27FC236}">
                <a16:creationId xmlns:a16="http://schemas.microsoft.com/office/drawing/2014/main" id="{C43EEBC9-6E79-4104-9DEF-DECAB8D02080}"/>
              </a:ext>
            </a:extLst>
          </p:cNvPr>
          <p:cNvGrpSpPr>
            <a:grpSpLocks/>
          </p:cNvGrpSpPr>
          <p:nvPr/>
        </p:nvGrpSpPr>
        <p:grpSpPr bwMode="auto">
          <a:xfrm>
            <a:off x="1923710" y="1867172"/>
            <a:ext cx="762000" cy="1295400"/>
            <a:chOff x="2590800" y="1447800"/>
            <a:chExt cx="762000" cy="129540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76DF4AE-00BA-4BFD-8112-1E3845032C4F}"/>
                </a:ext>
              </a:extLst>
            </p:cNvPr>
            <p:cNvCxnSpPr/>
            <p:nvPr/>
          </p:nvCxnSpPr>
          <p:spPr>
            <a:xfrm rot="5400000">
              <a:off x="1943894" y="2094706"/>
              <a:ext cx="1295400" cy="158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04896AC-3FF1-4D0C-AAE9-12A93F107575}"/>
                </a:ext>
              </a:extLst>
            </p:cNvPr>
            <p:cNvCxnSpPr/>
            <p:nvPr/>
          </p:nvCxnSpPr>
          <p:spPr>
            <a:xfrm>
              <a:off x="2590800" y="1905000"/>
              <a:ext cx="762000" cy="158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 Box 2">
            <a:extLst>
              <a:ext uri="{FF2B5EF4-FFF2-40B4-BE49-F238E27FC236}">
                <a16:creationId xmlns:a16="http://schemas.microsoft.com/office/drawing/2014/main" id="{1A97D373-F76E-4207-8D40-3E1D84113F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240" y="1796571"/>
            <a:ext cx="990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415</a:t>
            </a:r>
          </a:p>
        </p:txBody>
      </p:sp>
      <p:sp>
        <p:nvSpPr>
          <p:cNvPr id="18" name="Text Box 2">
            <a:extLst>
              <a:ext uri="{FF2B5EF4-FFF2-40B4-BE49-F238E27FC236}">
                <a16:creationId xmlns:a16="http://schemas.microsoft.com/office/drawing/2014/main" id="{8E1C1977-611B-4D6C-A00D-80453038BF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7380" y="1801547"/>
            <a:ext cx="990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195</a:t>
            </a:r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06EE9B84-4A26-4849-9B9F-5D5C3A6919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8960" y="1796250"/>
            <a:ext cx="990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>
                <a:solidFill>
                  <a:srgbClr val="0000FF"/>
                </a:solidFill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20" name="Text Box 2">
            <a:extLst>
              <a:ext uri="{FF2B5EF4-FFF2-40B4-BE49-F238E27FC236}">
                <a16:creationId xmlns:a16="http://schemas.microsoft.com/office/drawing/2014/main" id="{C77A8858-0046-48B5-A055-BBAFC7C29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5276" y="1574287"/>
            <a:ext cx="6629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000">
                <a:solidFill>
                  <a:srgbClr val="FF0000"/>
                </a:solidFill>
                <a:cs typeface="Times New Roman" panose="02020603050405020304" pitchFamily="18" charset="0"/>
              </a:rPr>
              <a:t>* 415 chia 195 được 2, viết 2 ;</a:t>
            </a:r>
          </a:p>
        </p:txBody>
      </p:sp>
      <p:sp>
        <p:nvSpPr>
          <p:cNvPr id="21" name="Text Box 2">
            <a:extLst>
              <a:ext uri="{FF2B5EF4-FFF2-40B4-BE49-F238E27FC236}">
                <a16:creationId xmlns:a16="http://schemas.microsoft.com/office/drawing/2014/main" id="{80B3412A-635F-4D45-BD37-1570D3E108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1986" y="2249009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2" name="Text Box 2">
            <a:extLst>
              <a:ext uri="{FF2B5EF4-FFF2-40B4-BE49-F238E27FC236}">
                <a16:creationId xmlns:a16="http://schemas.microsoft.com/office/drawing/2014/main" id="{59B02276-5DDF-49FF-A2D9-51C59FD30C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5276" y="1879087"/>
            <a:ext cx="6629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000" dirty="0">
                <a:cs typeface="Times New Roman" panose="02020603050405020304" pitchFamily="18" charset="0"/>
              </a:rPr>
              <a:t>2 </a:t>
            </a:r>
            <a:r>
              <a:rPr lang="en-US" altLang="vi-VN" sz="2000" dirty="0" err="1">
                <a:cs typeface="Times New Roman" panose="02020603050405020304" pitchFamily="18" charset="0"/>
              </a:rPr>
              <a:t>nhân</a:t>
            </a:r>
            <a:r>
              <a:rPr lang="en-US" altLang="vi-VN" sz="2000" dirty="0">
                <a:cs typeface="Times New Roman" panose="02020603050405020304" pitchFamily="18" charset="0"/>
              </a:rPr>
              <a:t> 5 </a:t>
            </a:r>
            <a:r>
              <a:rPr lang="en-US" altLang="vi-VN" sz="2000" dirty="0" err="1">
                <a:cs typeface="Times New Roman" panose="02020603050405020304" pitchFamily="18" charset="0"/>
              </a:rPr>
              <a:t>bằng</a:t>
            </a:r>
            <a:r>
              <a:rPr lang="en-US" altLang="vi-VN" sz="2000" dirty="0">
                <a:cs typeface="Times New Roman" panose="02020603050405020304" pitchFamily="18" charset="0"/>
              </a:rPr>
              <a:t> 10 ; 15 </a:t>
            </a:r>
            <a:r>
              <a:rPr lang="en-US" altLang="vi-VN" sz="2000" dirty="0" err="1">
                <a:cs typeface="Times New Roman" panose="02020603050405020304" pitchFamily="18" charset="0"/>
              </a:rPr>
              <a:t>trừ</a:t>
            </a:r>
            <a:r>
              <a:rPr lang="en-US" altLang="vi-VN" sz="2000" dirty="0">
                <a:cs typeface="Times New Roman" panose="02020603050405020304" pitchFamily="18" charset="0"/>
              </a:rPr>
              <a:t> 10 </a:t>
            </a:r>
            <a:r>
              <a:rPr lang="en-US" altLang="vi-VN" sz="2000" dirty="0" err="1">
                <a:cs typeface="Times New Roman" panose="02020603050405020304" pitchFamily="18" charset="0"/>
              </a:rPr>
              <a:t>bằng</a:t>
            </a:r>
            <a:r>
              <a:rPr lang="en-US" altLang="vi-VN" sz="2000" dirty="0">
                <a:cs typeface="Times New Roman" panose="02020603050405020304" pitchFamily="18" charset="0"/>
              </a:rPr>
              <a:t> 5, </a:t>
            </a:r>
            <a:r>
              <a:rPr lang="en-US" altLang="vi-VN" sz="2000" dirty="0" err="1">
                <a:cs typeface="Times New Roman" panose="02020603050405020304" pitchFamily="18" charset="0"/>
              </a:rPr>
              <a:t>viết</a:t>
            </a:r>
            <a:r>
              <a:rPr lang="en-US" altLang="vi-VN" sz="2000" dirty="0">
                <a:cs typeface="Times New Roman" panose="02020603050405020304" pitchFamily="18" charset="0"/>
              </a:rPr>
              <a:t> 5 </a:t>
            </a:r>
            <a:r>
              <a:rPr lang="en-US" altLang="vi-VN" sz="2000" dirty="0" err="1">
                <a:cs typeface="Times New Roman" panose="02020603050405020304" pitchFamily="18" charset="0"/>
              </a:rPr>
              <a:t>nhớ</a:t>
            </a:r>
            <a:r>
              <a:rPr lang="en-US" altLang="vi-VN" sz="2000" dirty="0">
                <a:cs typeface="Times New Roman" panose="02020603050405020304" pitchFamily="18" charset="0"/>
              </a:rPr>
              <a:t> 1 ;</a:t>
            </a:r>
          </a:p>
        </p:txBody>
      </p:sp>
      <p:sp>
        <p:nvSpPr>
          <p:cNvPr id="23" name="Text Box 2">
            <a:extLst>
              <a:ext uri="{FF2B5EF4-FFF2-40B4-BE49-F238E27FC236}">
                <a16:creationId xmlns:a16="http://schemas.microsoft.com/office/drawing/2014/main" id="{FD1164D9-9FD0-45BB-AA6A-0A51437DA6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7539" y="2249009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>
                <a:solidFill>
                  <a:srgbClr val="0000FF"/>
                </a:solidFill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4" name="Text Box 2">
            <a:extLst>
              <a:ext uri="{FF2B5EF4-FFF2-40B4-BE49-F238E27FC236}">
                <a16:creationId xmlns:a16="http://schemas.microsoft.com/office/drawing/2014/main" id="{53B89A29-83B6-43F0-B869-5E86117468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7689" y="1793684"/>
            <a:ext cx="3603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5" name="Text Box 2">
            <a:extLst>
              <a:ext uri="{FF2B5EF4-FFF2-40B4-BE49-F238E27FC236}">
                <a16:creationId xmlns:a16="http://schemas.microsoft.com/office/drawing/2014/main" id="{27ABFD2E-8E6F-430C-8C3B-3303981DB8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5276" y="2183887"/>
            <a:ext cx="7086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000">
                <a:cs typeface="Times New Roman" panose="02020603050405020304" pitchFamily="18" charset="0"/>
              </a:rPr>
              <a:t>2 nhân 9 bằng 18, thêm 1 bằng 19 ; 21 trừ 19 bằng 2, viết 2 nhớ 2 ;</a:t>
            </a:r>
          </a:p>
        </p:txBody>
      </p:sp>
      <p:sp>
        <p:nvSpPr>
          <p:cNvPr id="26" name="Text Box 2">
            <a:extLst>
              <a:ext uri="{FF2B5EF4-FFF2-40B4-BE49-F238E27FC236}">
                <a16:creationId xmlns:a16="http://schemas.microsoft.com/office/drawing/2014/main" id="{47BFE015-7801-4549-9494-A4FABE93B8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851" y="2249009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>
                <a:solidFill>
                  <a:srgbClr val="0000FF"/>
                </a:solidFill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7" name="Text Box 2">
            <a:extLst>
              <a:ext uri="{FF2B5EF4-FFF2-40B4-BE49-F238E27FC236}">
                <a16:creationId xmlns:a16="http://schemas.microsoft.com/office/drawing/2014/main" id="{21FC007A-D947-4C4D-9EA9-689F0BAC87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5276" y="2488687"/>
            <a:ext cx="6934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000">
                <a:cs typeface="Times New Roman" panose="02020603050405020304" pitchFamily="18" charset="0"/>
              </a:rPr>
              <a:t>2 nhân 1 bằng 2, thêm 2 bằng 4 ; 4 trừ 4 bằng 0, viết 0 ;</a:t>
            </a:r>
          </a:p>
        </p:txBody>
      </p:sp>
      <p:sp>
        <p:nvSpPr>
          <p:cNvPr id="28" name="Text Box 2">
            <a:extLst>
              <a:ext uri="{FF2B5EF4-FFF2-40B4-BE49-F238E27FC236}">
                <a16:creationId xmlns:a16="http://schemas.microsoft.com/office/drawing/2014/main" id="{A56F940F-7C07-44D1-A325-56F44DCC9D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164" y="2258534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9" name="Text Box 2">
            <a:extLst>
              <a:ext uri="{FF2B5EF4-FFF2-40B4-BE49-F238E27FC236}">
                <a16:creationId xmlns:a16="http://schemas.microsoft.com/office/drawing/2014/main" id="{09543A9B-E9A3-4CE1-8913-8599A83479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3748" y="1800034"/>
            <a:ext cx="3667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0" name="Text Box 2">
            <a:extLst>
              <a:ext uri="{FF2B5EF4-FFF2-40B4-BE49-F238E27FC236}">
                <a16:creationId xmlns:a16="http://schemas.microsoft.com/office/drawing/2014/main" id="{69AABF2B-19E6-4DFE-991C-9C0ADFEB5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5276" y="2793487"/>
            <a:ext cx="6934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000" dirty="0">
                <a:solidFill>
                  <a:srgbClr val="FF0000"/>
                </a:solidFill>
                <a:cs typeface="Times New Roman" panose="02020603050405020304" pitchFamily="18" charset="0"/>
              </a:rPr>
              <a:t>* </a:t>
            </a:r>
            <a:r>
              <a:rPr lang="en-US" altLang="vi-VN" sz="20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Hạ</a:t>
            </a:r>
            <a:r>
              <a:rPr lang="en-US" altLang="vi-VN" sz="2000" dirty="0">
                <a:solidFill>
                  <a:srgbClr val="FF0000"/>
                </a:solidFill>
                <a:cs typeface="Times New Roman" panose="02020603050405020304" pitchFamily="18" charset="0"/>
              </a:rPr>
              <a:t> 3, </a:t>
            </a:r>
            <a:r>
              <a:rPr lang="en-US" altLang="vi-VN" sz="20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được</a:t>
            </a:r>
            <a:r>
              <a:rPr lang="en-US" altLang="vi-VN" sz="2000" dirty="0">
                <a:solidFill>
                  <a:srgbClr val="FF0000"/>
                </a:solidFill>
                <a:cs typeface="Times New Roman" panose="02020603050405020304" pitchFamily="18" charset="0"/>
              </a:rPr>
              <a:t> 253 ; 253 chia 195 </a:t>
            </a:r>
            <a:r>
              <a:rPr lang="en-US" altLang="vi-VN" sz="20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được</a:t>
            </a:r>
            <a:r>
              <a:rPr lang="en-US" altLang="vi-VN" sz="2000" dirty="0">
                <a:solidFill>
                  <a:srgbClr val="FF0000"/>
                </a:solidFill>
                <a:cs typeface="Times New Roman" panose="02020603050405020304" pitchFamily="18" charset="0"/>
              </a:rPr>
              <a:t> 1, </a:t>
            </a:r>
            <a:r>
              <a:rPr lang="en-US" altLang="vi-VN" sz="20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viết</a:t>
            </a:r>
            <a:r>
              <a:rPr lang="en-US" altLang="vi-VN" sz="2000" dirty="0">
                <a:solidFill>
                  <a:srgbClr val="FF0000"/>
                </a:solidFill>
                <a:cs typeface="Times New Roman" panose="02020603050405020304" pitchFamily="18" charset="0"/>
              </a:rPr>
              <a:t> 1 ;</a:t>
            </a:r>
          </a:p>
        </p:txBody>
      </p:sp>
      <p:sp>
        <p:nvSpPr>
          <p:cNvPr id="31" name="Text Box 2">
            <a:extLst>
              <a:ext uri="{FF2B5EF4-FFF2-40B4-BE49-F238E27FC236}">
                <a16:creationId xmlns:a16="http://schemas.microsoft.com/office/drawing/2014/main" id="{60768572-767F-41B3-8E62-602BE58227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024" y="2249009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2" name="Text Box 2">
            <a:extLst>
              <a:ext uri="{FF2B5EF4-FFF2-40B4-BE49-F238E27FC236}">
                <a16:creationId xmlns:a16="http://schemas.microsoft.com/office/drawing/2014/main" id="{3C648F10-866F-4273-A479-16BEAEAEA0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5276" y="3098287"/>
            <a:ext cx="6934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000" dirty="0">
                <a:cs typeface="Times New Roman" panose="02020603050405020304" pitchFamily="18" charset="0"/>
              </a:rPr>
              <a:t>1 </a:t>
            </a:r>
            <a:r>
              <a:rPr lang="en-US" altLang="vi-VN" sz="2000" dirty="0" err="1">
                <a:cs typeface="Times New Roman" panose="02020603050405020304" pitchFamily="18" charset="0"/>
              </a:rPr>
              <a:t>nhân</a:t>
            </a:r>
            <a:r>
              <a:rPr lang="en-US" altLang="vi-VN" sz="2000" dirty="0">
                <a:cs typeface="Times New Roman" panose="02020603050405020304" pitchFamily="18" charset="0"/>
              </a:rPr>
              <a:t> 5 </a:t>
            </a:r>
            <a:r>
              <a:rPr lang="en-US" altLang="vi-VN" sz="2000" dirty="0" err="1">
                <a:cs typeface="Times New Roman" panose="02020603050405020304" pitchFamily="18" charset="0"/>
              </a:rPr>
              <a:t>bằng</a:t>
            </a:r>
            <a:r>
              <a:rPr lang="en-US" altLang="vi-VN" sz="2000" dirty="0">
                <a:cs typeface="Times New Roman" panose="02020603050405020304" pitchFamily="18" charset="0"/>
              </a:rPr>
              <a:t> 5 ; 13 </a:t>
            </a:r>
            <a:r>
              <a:rPr lang="en-US" altLang="vi-VN" sz="2000" dirty="0" err="1">
                <a:cs typeface="Times New Roman" panose="02020603050405020304" pitchFamily="18" charset="0"/>
              </a:rPr>
              <a:t>trừ</a:t>
            </a:r>
            <a:r>
              <a:rPr lang="en-US" altLang="vi-VN" sz="2000" dirty="0">
                <a:cs typeface="Times New Roman" panose="02020603050405020304" pitchFamily="18" charset="0"/>
              </a:rPr>
              <a:t> 5 </a:t>
            </a:r>
            <a:r>
              <a:rPr lang="en-US" altLang="vi-VN" sz="2000" dirty="0" err="1">
                <a:cs typeface="Times New Roman" panose="02020603050405020304" pitchFamily="18" charset="0"/>
              </a:rPr>
              <a:t>bằng</a:t>
            </a:r>
            <a:r>
              <a:rPr lang="en-US" altLang="vi-VN" sz="2000" dirty="0">
                <a:cs typeface="Times New Roman" panose="02020603050405020304" pitchFamily="18" charset="0"/>
              </a:rPr>
              <a:t> 8, </a:t>
            </a:r>
            <a:r>
              <a:rPr lang="en-US" altLang="vi-VN" sz="2000" dirty="0" err="1">
                <a:cs typeface="Times New Roman" panose="02020603050405020304" pitchFamily="18" charset="0"/>
              </a:rPr>
              <a:t>viết</a:t>
            </a:r>
            <a:r>
              <a:rPr lang="en-US" altLang="vi-VN" sz="2000" dirty="0">
                <a:cs typeface="Times New Roman" panose="02020603050405020304" pitchFamily="18" charset="0"/>
              </a:rPr>
              <a:t> 8 </a:t>
            </a:r>
            <a:r>
              <a:rPr lang="en-US" altLang="vi-VN" sz="2000" dirty="0" err="1">
                <a:cs typeface="Times New Roman" panose="02020603050405020304" pitchFamily="18" charset="0"/>
              </a:rPr>
              <a:t>nhớ</a:t>
            </a:r>
            <a:r>
              <a:rPr lang="en-US" altLang="vi-VN" sz="2000" dirty="0">
                <a:cs typeface="Times New Roman" panose="02020603050405020304" pitchFamily="18" charset="0"/>
              </a:rPr>
              <a:t> 1 ;</a:t>
            </a:r>
          </a:p>
        </p:txBody>
      </p:sp>
      <p:sp>
        <p:nvSpPr>
          <p:cNvPr id="33" name="Text Box 2">
            <a:extLst>
              <a:ext uri="{FF2B5EF4-FFF2-40B4-BE49-F238E27FC236}">
                <a16:creationId xmlns:a16="http://schemas.microsoft.com/office/drawing/2014/main" id="{E286712D-9C8B-4960-A214-BAB606688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5276" y="3384037"/>
            <a:ext cx="6934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000">
                <a:cs typeface="Times New Roman" panose="02020603050405020304" pitchFamily="18" charset="0"/>
              </a:rPr>
              <a:t>1 nhân 9 bằng 9, thêm 1 bằng 10 ; 15 trừ 10 bằng 5, viết 5 nhớ 1 ;</a:t>
            </a:r>
          </a:p>
        </p:txBody>
      </p:sp>
      <p:sp>
        <p:nvSpPr>
          <p:cNvPr id="34" name="Text Box 2">
            <a:extLst>
              <a:ext uri="{FF2B5EF4-FFF2-40B4-BE49-F238E27FC236}">
                <a16:creationId xmlns:a16="http://schemas.microsoft.com/office/drawing/2014/main" id="{83EDD58B-3A74-4849-B81C-48688ED10E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8627" y="2692204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5" name="Text Box 2">
            <a:extLst>
              <a:ext uri="{FF2B5EF4-FFF2-40B4-BE49-F238E27FC236}">
                <a16:creationId xmlns:a16="http://schemas.microsoft.com/office/drawing/2014/main" id="{88C19A1B-86A8-4738-8A36-2DE96DF2D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692" y="2690840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6" name="Text Box 2">
            <a:extLst>
              <a:ext uri="{FF2B5EF4-FFF2-40B4-BE49-F238E27FC236}">
                <a16:creationId xmlns:a16="http://schemas.microsoft.com/office/drawing/2014/main" id="{AD3C55C4-9925-4092-906C-15212F7468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5276" y="3688837"/>
            <a:ext cx="6934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000">
                <a:cs typeface="Times New Roman" panose="02020603050405020304" pitchFamily="18" charset="0"/>
              </a:rPr>
              <a:t>1 nhân 1 bằng 1, thêm 1 bằng 2 ; 2 trừ 2 bằng 0, viết 0 ;</a:t>
            </a:r>
          </a:p>
        </p:txBody>
      </p:sp>
      <p:sp>
        <p:nvSpPr>
          <p:cNvPr id="37" name="Text Box 2">
            <a:extLst>
              <a:ext uri="{FF2B5EF4-FFF2-40B4-BE49-F238E27FC236}">
                <a16:creationId xmlns:a16="http://schemas.microsoft.com/office/drawing/2014/main" id="{19EE2D14-B867-4A55-A769-B3B7C89C28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004" y="2690840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8" name="Text Box 2">
            <a:extLst>
              <a:ext uri="{FF2B5EF4-FFF2-40B4-BE49-F238E27FC236}">
                <a16:creationId xmlns:a16="http://schemas.microsoft.com/office/drawing/2014/main" id="{22A91647-FBF4-4439-AFB0-6C65891BA0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5276" y="4012687"/>
            <a:ext cx="6934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000">
                <a:solidFill>
                  <a:srgbClr val="FF0000"/>
                </a:solidFill>
                <a:cs typeface="Times New Roman" panose="02020603050405020304" pitchFamily="18" charset="0"/>
              </a:rPr>
              <a:t>*Hạ 5 được 585 ; 585 chia 195 được 3, viết 3 ;</a:t>
            </a:r>
          </a:p>
        </p:txBody>
      </p:sp>
      <p:sp>
        <p:nvSpPr>
          <p:cNvPr id="39" name="Text Box 2">
            <a:extLst>
              <a:ext uri="{FF2B5EF4-FFF2-40B4-BE49-F238E27FC236}">
                <a16:creationId xmlns:a16="http://schemas.microsoft.com/office/drawing/2014/main" id="{A40CB086-BE49-4F5D-8356-8FB408054F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061" y="2249009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>
                <a:solidFill>
                  <a:srgbClr val="0000FF"/>
                </a:solidFill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0" name="Text Box 2">
            <a:extLst>
              <a:ext uri="{FF2B5EF4-FFF2-40B4-BE49-F238E27FC236}">
                <a16:creationId xmlns:a16="http://schemas.microsoft.com/office/drawing/2014/main" id="{AFAED05E-47D9-43FC-9F11-EFA915D97F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5276" y="4298437"/>
            <a:ext cx="6934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000">
                <a:cs typeface="Times New Roman" panose="02020603050405020304" pitchFamily="18" charset="0"/>
              </a:rPr>
              <a:t>3 nhân 5 bằng 15 ; 15 trừ 15 bằng 0, viết 0 nhớ 1 ;</a:t>
            </a:r>
          </a:p>
        </p:txBody>
      </p:sp>
      <p:sp>
        <p:nvSpPr>
          <p:cNvPr id="41" name="Text Box 2">
            <a:extLst>
              <a:ext uri="{FF2B5EF4-FFF2-40B4-BE49-F238E27FC236}">
                <a16:creationId xmlns:a16="http://schemas.microsoft.com/office/drawing/2014/main" id="{543708A7-AE31-4872-9863-91965F815C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3358" y="3162572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2" name="Text Box 2">
            <a:extLst>
              <a:ext uri="{FF2B5EF4-FFF2-40B4-BE49-F238E27FC236}">
                <a16:creationId xmlns:a16="http://schemas.microsoft.com/office/drawing/2014/main" id="{6E1FB292-AF37-44EB-B3E3-5A69BDA0D2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5276" y="4603237"/>
            <a:ext cx="7086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000">
                <a:cs typeface="Times New Roman" panose="02020603050405020304" pitchFamily="18" charset="0"/>
              </a:rPr>
              <a:t>3 nhân 9 bằng 27, thêm 1 bằng 28 ; 28 trừ 28 bằng 0, viết 0 nhớ 2 ;</a:t>
            </a:r>
          </a:p>
        </p:txBody>
      </p:sp>
      <p:sp>
        <p:nvSpPr>
          <p:cNvPr id="43" name="Text Box 2">
            <a:extLst>
              <a:ext uri="{FF2B5EF4-FFF2-40B4-BE49-F238E27FC236}">
                <a16:creationId xmlns:a16="http://schemas.microsoft.com/office/drawing/2014/main" id="{ACE2C8EA-154B-4DEA-AB9E-726778F26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0320" y="3153047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4" name="Text Box 2">
            <a:extLst>
              <a:ext uri="{FF2B5EF4-FFF2-40B4-BE49-F238E27FC236}">
                <a16:creationId xmlns:a16="http://schemas.microsoft.com/office/drawing/2014/main" id="{0FB163F4-B4AE-4689-826D-6AAFC22408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5276" y="4908037"/>
            <a:ext cx="7086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000">
                <a:cs typeface="Times New Roman" panose="02020603050405020304" pitchFamily="18" charset="0"/>
              </a:rPr>
              <a:t>3 nhân 1 bằng 3, thêm 2 bằng 5 ; 5 trừ 5 bằng 0, viết 0 ;</a:t>
            </a:r>
          </a:p>
        </p:txBody>
      </p:sp>
      <p:sp>
        <p:nvSpPr>
          <p:cNvPr id="45" name="Text Box 2">
            <a:extLst>
              <a:ext uri="{FF2B5EF4-FFF2-40B4-BE49-F238E27FC236}">
                <a16:creationId xmlns:a16="http://schemas.microsoft.com/office/drawing/2014/main" id="{CB1068EA-F646-4F57-9D2D-A64F3CEBD6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0933" y="3153047"/>
            <a:ext cx="381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dirty="0">
                <a:solidFill>
                  <a:srgbClr val="0000FF"/>
                </a:solidFill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6" name="Text Box 2">
            <a:extLst>
              <a:ext uri="{FF2B5EF4-FFF2-40B4-BE49-F238E27FC236}">
                <a16:creationId xmlns:a16="http://schemas.microsoft.com/office/drawing/2014/main" id="{A5DFF184-C5CC-4122-B561-7BD37FE109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1490" y="5661537"/>
            <a:ext cx="39309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b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Vậy</a:t>
            </a:r>
            <a:r>
              <a:rPr lang="en-US" altLang="vi-VN" sz="3200" b="1" dirty="0">
                <a:solidFill>
                  <a:srgbClr val="0070C0"/>
                </a:solidFill>
                <a:cs typeface="Times New Roman" panose="02020603050405020304" pitchFamily="18" charset="0"/>
              </a:rPr>
              <a:t> 41535 : 195 = … </a:t>
            </a:r>
          </a:p>
        </p:txBody>
      </p:sp>
      <p:sp>
        <p:nvSpPr>
          <p:cNvPr id="47" name="Text Box 2">
            <a:extLst>
              <a:ext uri="{FF2B5EF4-FFF2-40B4-BE49-F238E27FC236}">
                <a16:creationId xmlns:a16="http://schemas.microsoft.com/office/drawing/2014/main" id="{DCDDD09D-9986-4B2F-8258-39A5EC635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1490" y="5644217"/>
            <a:ext cx="433866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b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Vậy</a:t>
            </a:r>
            <a:r>
              <a:rPr lang="en-US" altLang="vi-VN" sz="3200" b="1" dirty="0">
                <a:solidFill>
                  <a:srgbClr val="0070C0"/>
                </a:solidFill>
                <a:cs typeface="Times New Roman" panose="02020603050405020304" pitchFamily="18" charset="0"/>
              </a:rPr>
              <a:t> 41535 : 195 = </a:t>
            </a:r>
            <a:r>
              <a:rPr lang="en-US" altLang="vi-VN" sz="3200" b="1" dirty="0">
                <a:solidFill>
                  <a:srgbClr val="C00000"/>
                </a:solidFill>
                <a:cs typeface="Times New Roman" panose="02020603050405020304" pitchFamily="18" charset="0"/>
              </a:rPr>
              <a:t>213</a:t>
            </a:r>
          </a:p>
        </p:txBody>
      </p:sp>
      <p:sp>
        <p:nvSpPr>
          <p:cNvPr id="48" name="Text Box 2">
            <a:extLst>
              <a:ext uri="{FF2B5EF4-FFF2-40B4-BE49-F238E27FC236}">
                <a16:creationId xmlns:a16="http://schemas.microsoft.com/office/drawing/2014/main" id="{74D0B0F3-1B36-4DE8-AD8E-5766DA9AD0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960" y="939846"/>
            <a:ext cx="34169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dirty="0">
                <a:cs typeface="Times New Roman" panose="02020603050405020304" pitchFamily="18" charset="0"/>
              </a:rPr>
              <a:t>a) 41535 : 195 = ?              </a:t>
            </a:r>
          </a:p>
        </p:txBody>
      </p:sp>
      <p:sp>
        <p:nvSpPr>
          <p:cNvPr id="49" name="Text Box 2">
            <a:extLst>
              <a:ext uri="{FF2B5EF4-FFF2-40B4-BE49-F238E27FC236}">
                <a16:creationId xmlns:a16="http://schemas.microsoft.com/office/drawing/2014/main" id="{764E4A4D-C1F1-44E0-8505-3A989D1C9E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0676" y="1196463"/>
            <a:ext cx="4267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200" dirty="0">
                <a:solidFill>
                  <a:srgbClr val="0000FF"/>
                </a:solidFill>
                <a:cs typeface="Times New Roman" panose="02020603050405020304" pitchFamily="18" charset="0"/>
              </a:rPr>
              <a:t>Chia </a:t>
            </a:r>
            <a:r>
              <a:rPr lang="en-US" altLang="vi-VN" sz="2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theo</a:t>
            </a:r>
            <a:r>
              <a:rPr lang="en-US" altLang="vi-VN" sz="2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thứ</a:t>
            </a:r>
            <a:r>
              <a:rPr lang="en-US" altLang="vi-VN" sz="2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tự</a:t>
            </a:r>
            <a:r>
              <a:rPr lang="en-US" altLang="vi-VN" sz="2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từ</a:t>
            </a:r>
            <a:r>
              <a:rPr lang="en-US" altLang="vi-VN" sz="22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trái</a:t>
            </a:r>
            <a:r>
              <a:rPr lang="en-US" altLang="vi-VN" sz="2200" dirty="0">
                <a:solidFill>
                  <a:srgbClr val="0000FF"/>
                </a:solidFill>
                <a:cs typeface="Times New Roman" panose="02020603050405020304" pitchFamily="18" charset="0"/>
              </a:rPr>
              <a:t> sang </a:t>
            </a:r>
            <a:r>
              <a:rPr lang="en-US" altLang="vi-VN" sz="22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phải</a:t>
            </a:r>
            <a:endParaRPr lang="en-US" altLang="vi-VN" sz="220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50" name="Text Box 2">
            <a:extLst>
              <a:ext uri="{FF2B5EF4-FFF2-40B4-BE49-F238E27FC236}">
                <a16:creationId xmlns:a16="http://schemas.microsoft.com/office/drawing/2014/main" id="{538E7A66-944E-4114-BDD8-1EBDB86EC1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524" y="1797653"/>
            <a:ext cx="990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415</a:t>
            </a:r>
          </a:p>
        </p:txBody>
      </p:sp>
      <p:pic>
        <p:nvPicPr>
          <p:cNvPr id="51" name="图片 7">
            <a:extLst>
              <a:ext uri="{FF2B5EF4-FFF2-40B4-BE49-F238E27FC236}">
                <a16:creationId xmlns:a16="http://schemas.microsoft.com/office/drawing/2014/main" id="{07AB85B0-5B1C-4F4F-AF6A-DC72714B82E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529"/>
          <a:stretch/>
        </p:blipFill>
        <p:spPr>
          <a:xfrm>
            <a:off x="9710530" y="5119544"/>
            <a:ext cx="2667689" cy="169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7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"/>
                            </p:stCondLst>
                            <p:childTnLst>
                              <p:par>
                                <p:cTn id="5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1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100"/>
                            </p:stCondLst>
                            <p:childTnLst>
                              <p:par>
                                <p:cTn id="6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250"/>
                            </p:stCondLst>
                            <p:childTnLst>
                              <p:par>
                                <p:cTn id="7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850"/>
                            </p:stCondLst>
                            <p:childTnLst>
                              <p:par>
                                <p:cTn id="8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450"/>
                            </p:stCondLst>
                            <p:childTnLst>
                              <p:par>
                                <p:cTn id="9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200"/>
                            </p:stCondLst>
                            <p:childTnLst>
                              <p:par>
                                <p:cTn id="105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0625 L -0.00377 0.06551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200"/>
                            </p:stCondLst>
                            <p:childTnLst>
                              <p:par>
                                <p:cTn id="108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2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6200"/>
                            </p:stCondLst>
                            <p:childTnLst>
                              <p:par>
                                <p:cTn id="11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8200"/>
                            </p:stCondLst>
                            <p:childTnLst>
                              <p:par>
                                <p:cTn id="11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150"/>
                            </p:stCondLst>
                            <p:childTnLst>
                              <p:par>
                                <p:cTn id="13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800"/>
                            </p:stCondLst>
                            <p:childTnLst>
                              <p:par>
                                <p:cTn id="14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450"/>
                            </p:stCondLst>
                            <p:childTnLst>
                              <p:par>
                                <p:cTn id="15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2150"/>
                            </p:stCondLst>
                            <p:childTnLst>
                              <p:par>
                                <p:cTn id="163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0729 0.12871 " pathEditMode="relative" rAng="0" ptsTypes="AA">
                                      <p:cBhvr>
                                        <p:cTn id="1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2650"/>
                            </p:stCondLst>
                            <p:childTnLst>
                              <p:par>
                                <p:cTn id="166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0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3650"/>
                            </p:stCondLst>
                            <p:childTnLst>
                              <p:par>
                                <p:cTn id="173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5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650"/>
                            </p:stCondLst>
                            <p:childTnLst>
                              <p:par>
                                <p:cTn id="17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2850"/>
                            </p:stCondLst>
                            <p:childTnLst>
                              <p:par>
                                <p:cTn id="19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2450"/>
                            </p:stCondLst>
                            <p:childTnLst>
                              <p:par>
                                <p:cTn id="21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ox(in)">
                                      <p:cBhvr>
                                        <p:cTn id="2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8" grpId="1"/>
      <p:bldP spid="18" grpId="2"/>
      <p:bldP spid="19" grpId="0"/>
      <p:bldP spid="20" grpId="0"/>
      <p:bldP spid="21" grpId="0"/>
      <p:bldP spid="22" grpId="0"/>
      <p:bldP spid="23" grpId="0"/>
      <p:bldP spid="23" grpId="1"/>
      <p:bldP spid="24" grpId="0"/>
      <p:bldP spid="24" grpId="1"/>
      <p:bldP spid="24" grpId="2"/>
      <p:bldP spid="25" grpId="0"/>
      <p:bldP spid="26" grpId="0"/>
      <p:bldP spid="26" grpId="1"/>
      <p:bldP spid="27" grpId="0"/>
      <p:bldP spid="28" grpId="0"/>
      <p:bldP spid="29" grpId="0"/>
      <p:bldP spid="29" grpId="1"/>
      <p:bldP spid="29" grpId="2"/>
      <p:bldP spid="30" grpId="0"/>
      <p:bldP spid="31" grpId="0"/>
      <p:bldP spid="32" grpId="0"/>
      <p:bldP spid="33" grpId="0"/>
      <p:bldP spid="34" grpId="0"/>
      <p:bldP spid="34" grpId="1"/>
      <p:bldP spid="35" grpId="0"/>
      <p:bldP spid="35" grpId="1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6" grpId="1"/>
      <p:bldP spid="47" grpId="0"/>
      <p:bldP spid="48" grpId="0"/>
      <p:bldP spid="49" grpId="0"/>
      <p:bldP spid="5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图片 7">
            <a:extLst>
              <a:ext uri="{FF2B5EF4-FFF2-40B4-BE49-F238E27FC236}">
                <a16:creationId xmlns:a16="http://schemas.microsoft.com/office/drawing/2014/main" id="{AAE4A66F-9348-4EA3-B1A4-D3BA6FC736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2875" t="-3079" r="49415" b="-3907"/>
          <a:stretch/>
        </p:blipFill>
        <p:spPr>
          <a:xfrm rot="315326">
            <a:off x="4118874" y="-134341"/>
            <a:ext cx="8395206" cy="4304327"/>
          </a:xfrm>
          <a:prstGeom prst="rect">
            <a:avLst/>
          </a:prstGeom>
        </p:spPr>
      </p:pic>
      <p:sp>
        <p:nvSpPr>
          <p:cNvPr id="2" name="is1ide-Freeform: Shape 4"/>
          <p:cNvSpPr>
            <a:spLocks/>
          </p:cNvSpPr>
          <p:nvPr/>
        </p:nvSpPr>
        <p:spPr bwMode="auto">
          <a:xfrm>
            <a:off x="208104" y="6140347"/>
            <a:ext cx="2324889" cy="51352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3" name="椭圆 12"/>
          <p:cNvSpPr/>
          <p:nvPr/>
        </p:nvSpPr>
        <p:spPr>
          <a:xfrm>
            <a:off x="11326746" y="4295601"/>
            <a:ext cx="256854" cy="2568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2822404" y="5081419"/>
            <a:ext cx="171087" cy="1768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1146292" y="525647"/>
            <a:ext cx="229218" cy="2562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1188788" y="4824565"/>
            <a:ext cx="256854" cy="2568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1806343" y="4681240"/>
            <a:ext cx="171087" cy="1768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729335" y="4335809"/>
            <a:ext cx="20122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1437406" y="1331115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 flipV="1">
            <a:off x="10651216" y="559081"/>
            <a:ext cx="249006" cy="27833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11708500" y="5713078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/>
          <p:cNvSpPr/>
          <p:nvPr/>
        </p:nvSpPr>
        <p:spPr>
          <a:xfrm>
            <a:off x="11225042" y="2213438"/>
            <a:ext cx="203407" cy="2273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/>
          <p:cNvSpPr/>
          <p:nvPr/>
        </p:nvSpPr>
        <p:spPr>
          <a:xfrm>
            <a:off x="9296258" y="4612875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/>
          <p:cNvSpPr/>
          <p:nvPr/>
        </p:nvSpPr>
        <p:spPr>
          <a:xfrm>
            <a:off x="965006" y="5688601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/>
          <p:cNvSpPr/>
          <p:nvPr/>
        </p:nvSpPr>
        <p:spPr>
          <a:xfrm>
            <a:off x="10380863" y="2123212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8596413" y="4345636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10486880" y="3566084"/>
            <a:ext cx="247898" cy="2770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/>
          <p:cNvSpPr/>
          <p:nvPr/>
        </p:nvSpPr>
        <p:spPr>
          <a:xfrm>
            <a:off x="11099520" y="2983227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椭圆 37"/>
          <p:cNvSpPr/>
          <p:nvPr/>
        </p:nvSpPr>
        <p:spPr>
          <a:xfrm>
            <a:off x="10926236" y="3921634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860" y="5088478"/>
            <a:ext cx="448323" cy="624600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702" y="5983563"/>
            <a:ext cx="276741" cy="385553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909" y="681396"/>
            <a:ext cx="249287" cy="347304"/>
          </a:xfrm>
          <a:prstGeom prst="rect">
            <a:avLst/>
          </a:prstGeom>
        </p:spPr>
      </p:pic>
      <p:pic>
        <p:nvPicPr>
          <p:cNvPr id="85" name="图片 7">
            <a:extLst>
              <a:ext uri="{FF2B5EF4-FFF2-40B4-BE49-F238E27FC236}">
                <a16:creationId xmlns:a16="http://schemas.microsoft.com/office/drawing/2014/main" id="{61F77458-A3E1-498D-9F65-058B28710CA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-1733108" y="-861237"/>
            <a:ext cx="16047190" cy="8580474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sp>
        <p:nvSpPr>
          <p:cNvPr id="86" name="Rectangle 45">
            <a:extLst>
              <a:ext uri="{FF2B5EF4-FFF2-40B4-BE49-F238E27FC236}">
                <a16:creationId xmlns:a16="http://schemas.microsoft.com/office/drawing/2014/main" id="{C9A3AA4E-0A63-4812-A989-B667696195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028" y="-861237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vi-VN" altLang="vi-VN"/>
          </a:p>
        </p:txBody>
      </p:sp>
      <p:sp>
        <p:nvSpPr>
          <p:cNvPr id="87" name="Rectangle 47">
            <a:extLst>
              <a:ext uri="{FF2B5EF4-FFF2-40B4-BE49-F238E27FC236}">
                <a16:creationId xmlns:a16="http://schemas.microsoft.com/office/drawing/2014/main" id="{50122F06-A99F-4966-9951-7E30686F2F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028" y="-861237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vi-VN" altLang="vi-VN"/>
          </a:p>
        </p:txBody>
      </p:sp>
      <p:sp>
        <p:nvSpPr>
          <p:cNvPr id="88" name="Rectangle 49">
            <a:extLst>
              <a:ext uri="{FF2B5EF4-FFF2-40B4-BE49-F238E27FC236}">
                <a16:creationId xmlns:a16="http://schemas.microsoft.com/office/drawing/2014/main" id="{BD0C7D3E-E016-421C-87C1-E65DACA308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028" y="-861237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vi-VN" altLang="vi-VN"/>
          </a:p>
        </p:txBody>
      </p:sp>
      <p:sp>
        <p:nvSpPr>
          <p:cNvPr id="89" name="Rectangle 53">
            <a:extLst>
              <a:ext uri="{FF2B5EF4-FFF2-40B4-BE49-F238E27FC236}">
                <a16:creationId xmlns:a16="http://schemas.microsoft.com/office/drawing/2014/main" id="{AFF7C8FB-BD78-4801-B3D2-FED448131B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028" y="-861237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vi-VN" altLang="vi-VN"/>
          </a:p>
        </p:txBody>
      </p:sp>
      <p:sp>
        <p:nvSpPr>
          <p:cNvPr id="90" name="Rectangle 55">
            <a:extLst>
              <a:ext uri="{FF2B5EF4-FFF2-40B4-BE49-F238E27FC236}">
                <a16:creationId xmlns:a16="http://schemas.microsoft.com/office/drawing/2014/main" id="{196B8B24-56D0-41EC-9EAC-A5CBB96798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028" y="-861237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vi-VN" altLang="vi-VN"/>
          </a:p>
        </p:txBody>
      </p:sp>
      <p:grpSp>
        <p:nvGrpSpPr>
          <p:cNvPr id="91" name="Group 12">
            <a:extLst>
              <a:ext uri="{FF2B5EF4-FFF2-40B4-BE49-F238E27FC236}">
                <a16:creationId xmlns:a16="http://schemas.microsoft.com/office/drawing/2014/main" id="{6D62EBCE-7690-499D-B242-79E742B8D69A}"/>
              </a:ext>
            </a:extLst>
          </p:cNvPr>
          <p:cNvGrpSpPr>
            <a:grpSpLocks/>
          </p:cNvGrpSpPr>
          <p:nvPr/>
        </p:nvGrpSpPr>
        <p:grpSpPr bwMode="auto">
          <a:xfrm>
            <a:off x="1679027" y="1423625"/>
            <a:ext cx="762000" cy="1295400"/>
            <a:chOff x="2590800" y="1447800"/>
            <a:chExt cx="762000" cy="1295400"/>
          </a:xfrm>
        </p:grpSpPr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063954FF-16FD-444D-9B19-2A1BA772973D}"/>
                </a:ext>
              </a:extLst>
            </p:cNvPr>
            <p:cNvCxnSpPr/>
            <p:nvPr/>
          </p:nvCxnSpPr>
          <p:spPr>
            <a:xfrm rot="5400000">
              <a:off x="1943894" y="2094706"/>
              <a:ext cx="1295400" cy="158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65C6B99D-FF20-4928-874C-B163378E1E62}"/>
                </a:ext>
              </a:extLst>
            </p:cNvPr>
            <p:cNvCxnSpPr/>
            <p:nvPr/>
          </p:nvCxnSpPr>
          <p:spPr>
            <a:xfrm>
              <a:off x="2590800" y="1905000"/>
              <a:ext cx="762000" cy="158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Text Box 2">
            <a:extLst>
              <a:ext uri="{FF2B5EF4-FFF2-40B4-BE49-F238E27FC236}">
                <a16:creationId xmlns:a16="http://schemas.microsoft.com/office/drawing/2014/main" id="{0BCDCBA4-7B13-4D22-B7EB-9DE60EA8B4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627" y="1450613"/>
            <a:ext cx="990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400">
                <a:solidFill>
                  <a:srgbClr val="0000FF"/>
                </a:solidFill>
                <a:cs typeface="Times New Roman" panose="02020603050405020304" pitchFamily="18" charset="0"/>
              </a:rPr>
              <a:t>801</a:t>
            </a:r>
          </a:p>
        </p:txBody>
      </p:sp>
      <p:sp>
        <p:nvSpPr>
          <p:cNvPr id="95" name="Text Box 2">
            <a:extLst>
              <a:ext uri="{FF2B5EF4-FFF2-40B4-BE49-F238E27FC236}">
                <a16:creationId xmlns:a16="http://schemas.microsoft.com/office/drawing/2014/main" id="{83309542-077E-41FF-AF57-3D4B948A9D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9027" y="1453788"/>
            <a:ext cx="990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400">
                <a:solidFill>
                  <a:srgbClr val="0000FF"/>
                </a:solidFill>
                <a:cs typeface="Times New Roman" panose="02020603050405020304" pitchFamily="18" charset="0"/>
              </a:rPr>
              <a:t>245</a:t>
            </a:r>
          </a:p>
        </p:txBody>
      </p:sp>
      <p:sp>
        <p:nvSpPr>
          <p:cNvPr id="96" name="Text Box 2">
            <a:extLst>
              <a:ext uri="{FF2B5EF4-FFF2-40B4-BE49-F238E27FC236}">
                <a16:creationId xmlns:a16="http://schemas.microsoft.com/office/drawing/2014/main" id="{17AED720-F52A-4625-9653-3D70B3C541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6115" y="1439501"/>
            <a:ext cx="990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400">
                <a:solidFill>
                  <a:srgbClr val="0000FF"/>
                </a:solidFill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97" name="Text Box 2">
            <a:extLst>
              <a:ext uri="{FF2B5EF4-FFF2-40B4-BE49-F238E27FC236}">
                <a16:creationId xmlns:a16="http://schemas.microsoft.com/office/drawing/2014/main" id="{60C6ED26-A58B-47FD-B2FB-E4511DCC60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3426" y="1433150"/>
            <a:ext cx="79558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* 801 chia 245 </a:t>
            </a:r>
            <a:r>
              <a:rPr lang="en-US" altLang="vi-VN" sz="24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được</a:t>
            </a:r>
            <a:r>
              <a:rPr lang="en-US" altLang="vi-VN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 3, </a:t>
            </a:r>
            <a:r>
              <a:rPr lang="en-US" altLang="vi-VN" sz="24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viết</a:t>
            </a:r>
            <a:r>
              <a:rPr lang="en-US" altLang="vi-VN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 3 ;</a:t>
            </a:r>
          </a:p>
        </p:txBody>
      </p:sp>
      <p:sp>
        <p:nvSpPr>
          <p:cNvPr id="98" name="Text Box 2">
            <a:extLst>
              <a:ext uri="{FF2B5EF4-FFF2-40B4-BE49-F238E27FC236}">
                <a16:creationId xmlns:a16="http://schemas.microsoft.com/office/drawing/2014/main" id="{F662CCD4-9E48-4945-BACF-A5F436577A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9027" y="1804626"/>
            <a:ext cx="381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400">
                <a:solidFill>
                  <a:srgbClr val="0000FF"/>
                </a:solidFill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9" name="Text Box 2">
            <a:extLst>
              <a:ext uri="{FF2B5EF4-FFF2-40B4-BE49-F238E27FC236}">
                <a16:creationId xmlns:a16="http://schemas.microsoft.com/office/drawing/2014/main" id="{FD503A4B-10E0-4F95-9C1B-14DC453464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3426" y="1737950"/>
            <a:ext cx="79558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400">
                <a:cs typeface="Times New Roman" panose="02020603050405020304" pitchFamily="18" charset="0"/>
              </a:rPr>
              <a:t>3 nhân 5 bằng 15 ; 21 trừ 15 bằng 6, viết 6 nhớ 2 ;</a:t>
            </a:r>
          </a:p>
        </p:txBody>
      </p:sp>
      <p:sp>
        <p:nvSpPr>
          <p:cNvPr id="100" name="Text Box 2">
            <a:extLst>
              <a:ext uri="{FF2B5EF4-FFF2-40B4-BE49-F238E27FC236}">
                <a16:creationId xmlns:a16="http://schemas.microsoft.com/office/drawing/2014/main" id="{22B1A810-61E0-4253-BFFE-1E15BFD9D0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9427" y="1790338"/>
            <a:ext cx="38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400">
                <a:solidFill>
                  <a:srgbClr val="0000FF"/>
                </a:solidFill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01" name="Text Box 2">
            <a:extLst>
              <a:ext uri="{FF2B5EF4-FFF2-40B4-BE49-F238E27FC236}">
                <a16:creationId xmlns:a16="http://schemas.microsoft.com/office/drawing/2014/main" id="{CC30FDC4-4726-4687-9C39-D448743B6B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8178" y="1437913"/>
            <a:ext cx="3603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400">
                <a:solidFill>
                  <a:srgbClr val="0000FF"/>
                </a:solidFill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2" name="Text Box 2">
            <a:extLst>
              <a:ext uri="{FF2B5EF4-FFF2-40B4-BE49-F238E27FC236}">
                <a16:creationId xmlns:a16="http://schemas.microsoft.com/office/drawing/2014/main" id="{6C246559-C0C6-49C2-B07A-B5B7D12C48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3426" y="2042750"/>
            <a:ext cx="85045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400">
                <a:cs typeface="Times New Roman" panose="02020603050405020304" pitchFamily="18" charset="0"/>
              </a:rPr>
              <a:t>3 nhân 4 bằng 12, thêm 2 bằng 14 ; 20 trừ 14 bằng 6, viết 6 nhớ 2 ;</a:t>
            </a:r>
          </a:p>
        </p:txBody>
      </p:sp>
      <p:sp>
        <p:nvSpPr>
          <p:cNvPr id="103" name="Text Box 2">
            <a:extLst>
              <a:ext uri="{FF2B5EF4-FFF2-40B4-BE49-F238E27FC236}">
                <a16:creationId xmlns:a16="http://schemas.microsoft.com/office/drawing/2014/main" id="{B498D035-B0F9-4CBF-8732-0C98FA930E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740" y="1790338"/>
            <a:ext cx="38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400">
                <a:solidFill>
                  <a:srgbClr val="0000FF"/>
                </a:solidFill>
                <a:cs typeface="Times New Roman" panose="02020603050405020304" pitchFamily="18" charset="0"/>
              </a:rPr>
              <a:t>6 </a:t>
            </a:r>
          </a:p>
        </p:txBody>
      </p:sp>
      <p:sp>
        <p:nvSpPr>
          <p:cNvPr id="104" name="Text Box 2">
            <a:extLst>
              <a:ext uri="{FF2B5EF4-FFF2-40B4-BE49-F238E27FC236}">
                <a16:creationId xmlns:a16="http://schemas.microsoft.com/office/drawing/2014/main" id="{98A9CC1E-D2EE-4222-B756-699AB9549A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3427" y="2347550"/>
            <a:ext cx="83216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400">
                <a:cs typeface="Times New Roman" panose="02020603050405020304" pitchFamily="18" charset="0"/>
              </a:rPr>
              <a:t>3 nhân 2 bằng 6, thêm 2 bằng 8 ; 8 trừ 8 bằng 0, viết 0 ;</a:t>
            </a:r>
          </a:p>
        </p:txBody>
      </p:sp>
      <p:sp>
        <p:nvSpPr>
          <p:cNvPr id="105" name="Text Box 2">
            <a:extLst>
              <a:ext uri="{FF2B5EF4-FFF2-40B4-BE49-F238E27FC236}">
                <a16:creationId xmlns:a16="http://schemas.microsoft.com/office/drawing/2014/main" id="{AB7A2D90-4A48-4323-80D4-E2CAE6EFA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577" y="1799863"/>
            <a:ext cx="38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400">
                <a:solidFill>
                  <a:srgbClr val="0000FF"/>
                </a:solidFill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06" name="Text Box 2">
            <a:extLst>
              <a:ext uri="{FF2B5EF4-FFF2-40B4-BE49-F238E27FC236}">
                <a16:creationId xmlns:a16="http://schemas.microsoft.com/office/drawing/2014/main" id="{EC6390DE-8605-4F01-B511-BE7D076A6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8515" y="1423626"/>
            <a:ext cx="3667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400">
                <a:solidFill>
                  <a:srgbClr val="0000FF"/>
                </a:solidFill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07" name="Text Box 2">
            <a:extLst>
              <a:ext uri="{FF2B5EF4-FFF2-40B4-BE49-F238E27FC236}">
                <a16:creationId xmlns:a16="http://schemas.microsoft.com/office/drawing/2014/main" id="{3BEA2746-0F76-461A-997D-9ECDE45B7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3427" y="2652350"/>
            <a:ext cx="83216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400">
                <a:solidFill>
                  <a:srgbClr val="FF0000"/>
                </a:solidFill>
                <a:cs typeface="Times New Roman" panose="02020603050405020304" pitchFamily="18" charset="0"/>
              </a:rPr>
              <a:t>* Hạ 2, được 662 ; 662 chia 245 được 2, viết 2 ;</a:t>
            </a:r>
          </a:p>
        </p:txBody>
      </p:sp>
      <p:sp>
        <p:nvSpPr>
          <p:cNvPr id="108" name="Text Box 2">
            <a:extLst>
              <a:ext uri="{FF2B5EF4-FFF2-40B4-BE49-F238E27FC236}">
                <a16:creationId xmlns:a16="http://schemas.microsoft.com/office/drawing/2014/main" id="{083034BB-1F08-48DD-9124-035A40B2B9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2065" y="1804626"/>
            <a:ext cx="381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400">
                <a:solidFill>
                  <a:srgbClr val="0000FF"/>
                </a:solidFill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9" name="Text Box 2">
            <a:extLst>
              <a:ext uri="{FF2B5EF4-FFF2-40B4-BE49-F238E27FC236}">
                <a16:creationId xmlns:a16="http://schemas.microsoft.com/office/drawing/2014/main" id="{D1418253-26EF-449E-A95B-9AA98C7F29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3427" y="2957150"/>
            <a:ext cx="83216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400">
                <a:cs typeface="Times New Roman" panose="02020603050405020304" pitchFamily="18" charset="0"/>
              </a:rPr>
              <a:t>2 nhân 5 bằng 10 ; 12 trừ 10 bằng 2, viết 2 nhớ 1 ;</a:t>
            </a:r>
          </a:p>
        </p:txBody>
      </p:sp>
      <p:sp>
        <p:nvSpPr>
          <p:cNvPr id="110" name="Text Box 2">
            <a:extLst>
              <a:ext uri="{FF2B5EF4-FFF2-40B4-BE49-F238E27FC236}">
                <a16:creationId xmlns:a16="http://schemas.microsoft.com/office/drawing/2014/main" id="{8959C161-1376-43F8-A32D-EED0EB2458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3427" y="3242900"/>
            <a:ext cx="83216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400">
                <a:cs typeface="Times New Roman" panose="02020603050405020304" pitchFamily="18" charset="0"/>
              </a:rPr>
              <a:t>2 nhân 4 bằng 8, thêm 1 bằng 9 ; 16 trừ 9 bằng 7, viết 7 nhớ 1 ;</a:t>
            </a:r>
          </a:p>
        </p:txBody>
      </p:sp>
      <p:sp>
        <p:nvSpPr>
          <p:cNvPr id="111" name="Text Box 2">
            <a:extLst>
              <a:ext uri="{FF2B5EF4-FFF2-40B4-BE49-F238E27FC236}">
                <a16:creationId xmlns:a16="http://schemas.microsoft.com/office/drawing/2014/main" id="{3C92BB2E-DB5D-4754-8ED3-2D2481A67A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1827" y="2104663"/>
            <a:ext cx="38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400">
                <a:solidFill>
                  <a:srgbClr val="0000FF"/>
                </a:solidFill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2" name="Text Box 2">
            <a:extLst>
              <a:ext uri="{FF2B5EF4-FFF2-40B4-BE49-F238E27FC236}">
                <a16:creationId xmlns:a16="http://schemas.microsoft.com/office/drawing/2014/main" id="{4BF48E0D-664E-4B19-B8D8-BF5135C71C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790" y="2109426"/>
            <a:ext cx="381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400">
                <a:solidFill>
                  <a:srgbClr val="0000FF"/>
                </a:solidFill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13" name="Text Box 2">
            <a:extLst>
              <a:ext uri="{FF2B5EF4-FFF2-40B4-BE49-F238E27FC236}">
                <a16:creationId xmlns:a16="http://schemas.microsoft.com/office/drawing/2014/main" id="{94302DD9-B3B3-4909-A59F-F859DBACBF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3427" y="3547700"/>
            <a:ext cx="83216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400" dirty="0">
                <a:cs typeface="Times New Roman" panose="02020603050405020304" pitchFamily="18" charset="0"/>
              </a:rPr>
              <a:t>2 </a:t>
            </a:r>
            <a:r>
              <a:rPr lang="en-US" altLang="vi-VN" sz="2400" dirty="0" err="1">
                <a:cs typeface="Times New Roman" panose="02020603050405020304" pitchFamily="18" charset="0"/>
              </a:rPr>
              <a:t>nhân</a:t>
            </a:r>
            <a:r>
              <a:rPr lang="en-US" altLang="vi-VN" sz="2400" dirty="0">
                <a:cs typeface="Times New Roman" panose="02020603050405020304" pitchFamily="18" charset="0"/>
              </a:rPr>
              <a:t> 2 </a:t>
            </a:r>
            <a:r>
              <a:rPr lang="en-US" altLang="vi-VN" sz="2400" dirty="0" err="1">
                <a:cs typeface="Times New Roman" panose="02020603050405020304" pitchFamily="18" charset="0"/>
              </a:rPr>
              <a:t>bằng</a:t>
            </a:r>
            <a:r>
              <a:rPr lang="en-US" altLang="vi-VN" sz="2400" dirty="0">
                <a:cs typeface="Times New Roman" panose="02020603050405020304" pitchFamily="18" charset="0"/>
              </a:rPr>
              <a:t> 4, </a:t>
            </a:r>
            <a:r>
              <a:rPr lang="en-US" altLang="vi-VN" sz="2400" dirty="0" err="1">
                <a:cs typeface="Times New Roman" panose="02020603050405020304" pitchFamily="18" charset="0"/>
              </a:rPr>
              <a:t>thêm</a:t>
            </a:r>
            <a:r>
              <a:rPr lang="en-US" altLang="vi-VN" sz="2400" dirty="0">
                <a:cs typeface="Times New Roman" panose="02020603050405020304" pitchFamily="18" charset="0"/>
              </a:rPr>
              <a:t> 1 </a:t>
            </a:r>
            <a:r>
              <a:rPr lang="en-US" altLang="vi-VN" sz="2400" dirty="0" err="1">
                <a:cs typeface="Times New Roman" panose="02020603050405020304" pitchFamily="18" charset="0"/>
              </a:rPr>
              <a:t>bằng</a:t>
            </a:r>
            <a:r>
              <a:rPr lang="en-US" altLang="vi-VN" sz="2400" dirty="0">
                <a:cs typeface="Times New Roman" panose="02020603050405020304" pitchFamily="18" charset="0"/>
              </a:rPr>
              <a:t> 5 ; 6 </a:t>
            </a:r>
            <a:r>
              <a:rPr lang="en-US" altLang="vi-VN" sz="2400" dirty="0" err="1">
                <a:cs typeface="Times New Roman" panose="02020603050405020304" pitchFamily="18" charset="0"/>
              </a:rPr>
              <a:t>trừ</a:t>
            </a:r>
            <a:r>
              <a:rPr lang="en-US" altLang="vi-VN" sz="2400" dirty="0">
                <a:cs typeface="Times New Roman" panose="02020603050405020304" pitchFamily="18" charset="0"/>
              </a:rPr>
              <a:t> 5 </a:t>
            </a:r>
            <a:r>
              <a:rPr lang="en-US" altLang="vi-VN" sz="2400" dirty="0" err="1">
                <a:cs typeface="Times New Roman" panose="02020603050405020304" pitchFamily="18" charset="0"/>
              </a:rPr>
              <a:t>bằng</a:t>
            </a:r>
            <a:r>
              <a:rPr lang="en-US" altLang="vi-VN" sz="2400" dirty="0">
                <a:cs typeface="Times New Roman" panose="02020603050405020304" pitchFamily="18" charset="0"/>
              </a:rPr>
              <a:t> 1, </a:t>
            </a:r>
            <a:r>
              <a:rPr lang="en-US" altLang="vi-VN" sz="2400" dirty="0" err="1">
                <a:cs typeface="Times New Roman" panose="02020603050405020304" pitchFamily="18" charset="0"/>
              </a:rPr>
              <a:t>viết</a:t>
            </a:r>
            <a:r>
              <a:rPr lang="en-US" altLang="vi-VN" sz="2400" dirty="0">
                <a:cs typeface="Times New Roman" panose="02020603050405020304" pitchFamily="18" charset="0"/>
              </a:rPr>
              <a:t> 1 ;</a:t>
            </a:r>
          </a:p>
        </p:txBody>
      </p:sp>
      <p:sp>
        <p:nvSpPr>
          <p:cNvPr id="114" name="Text Box 2">
            <a:extLst>
              <a:ext uri="{FF2B5EF4-FFF2-40B4-BE49-F238E27FC236}">
                <a16:creationId xmlns:a16="http://schemas.microsoft.com/office/drawing/2014/main" id="{59C53687-12A4-431F-8235-6B063ED8F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0677" y="2109426"/>
            <a:ext cx="381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400">
                <a:solidFill>
                  <a:srgbClr val="0000FF"/>
                </a:solidFill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5" name="Text Box 2">
            <a:extLst>
              <a:ext uri="{FF2B5EF4-FFF2-40B4-BE49-F238E27FC236}">
                <a16:creationId xmlns:a16="http://schemas.microsoft.com/office/drawing/2014/main" id="{DD871C53-1AEC-42F0-B8E7-02FF0C4FB3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3427" y="3871550"/>
            <a:ext cx="83216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*</a:t>
            </a:r>
            <a:r>
              <a:rPr lang="en-US" altLang="vi-VN" sz="24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Hạ</a:t>
            </a:r>
            <a:r>
              <a:rPr lang="en-US" altLang="vi-VN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 0 </a:t>
            </a:r>
            <a:r>
              <a:rPr lang="en-US" altLang="vi-VN" sz="24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được</a:t>
            </a:r>
            <a:r>
              <a:rPr lang="en-US" altLang="vi-VN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 1720 ; 1720 chia 245 </a:t>
            </a:r>
            <a:r>
              <a:rPr lang="en-US" altLang="vi-VN" sz="24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được</a:t>
            </a:r>
            <a:r>
              <a:rPr lang="en-US" altLang="vi-VN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 7, </a:t>
            </a:r>
            <a:r>
              <a:rPr lang="en-US" altLang="vi-VN" sz="24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viết</a:t>
            </a:r>
            <a:r>
              <a:rPr lang="en-US" altLang="vi-VN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 7 ;</a:t>
            </a:r>
          </a:p>
        </p:txBody>
      </p:sp>
      <p:sp>
        <p:nvSpPr>
          <p:cNvPr id="116" name="Text Box 2">
            <a:extLst>
              <a:ext uri="{FF2B5EF4-FFF2-40B4-BE49-F238E27FC236}">
                <a16:creationId xmlns:a16="http://schemas.microsoft.com/office/drawing/2014/main" id="{BCAC5D09-0E2F-460D-801B-7CB7D653CB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5102" y="1804626"/>
            <a:ext cx="381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400">
                <a:solidFill>
                  <a:srgbClr val="0000FF"/>
                </a:solidFill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17" name="Text Box 2">
            <a:extLst>
              <a:ext uri="{FF2B5EF4-FFF2-40B4-BE49-F238E27FC236}">
                <a16:creationId xmlns:a16="http://schemas.microsoft.com/office/drawing/2014/main" id="{E0250362-8A28-4A56-8838-A0E51C561A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3427" y="4157300"/>
            <a:ext cx="83216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400" dirty="0">
                <a:cs typeface="Times New Roman" panose="02020603050405020304" pitchFamily="18" charset="0"/>
              </a:rPr>
              <a:t>7 </a:t>
            </a:r>
            <a:r>
              <a:rPr lang="en-US" altLang="vi-VN" sz="2400" dirty="0" err="1">
                <a:cs typeface="Times New Roman" panose="02020603050405020304" pitchFamily="18" charset="0"/>
              </a:rPr>
              <a:t>nhân</a:t>
            </a:r>
            <a:r>
              <a:rPr lang="en-US" altLang="vi-VN" sz="2400" dirty="0">
                <a:cs typeface="Times New Roman" panose="02020603050405020304" pitchFamily="18" charset="0"/>
              </a:rPr>
              <a:t> 5 </a:t>
            </a:r>
            <a:r>
              <a:rPr lang="en-US" altLang="vi-VN" sz="2400" dirty="0" err="1">
                <a:cs typeface="Times New Roman" panose="02020603050405020304" pitchFamily="18" charset="0"/>
              </a:rPr>
              <a:t>bằng</a:t>
            </a:r>
            <a:r>
              <a:rPr lang="en-US" altLang="vi-VN" sz="2400" dirty="0">
                <a:cs typeface="Times New Roman" panose="02020603050405020304" pitchFamily="18" charset="0"/>
              </a:rPr>
              <a:t> 35 ; 40 </a:t>
            </a:r>
            <a:r>
              <a:rPr lang="en-US" altLang="vi-VN" sz="2400" dirty="0" err="1">
                <a:cs typeface="Times New Roman" panose="02020603050405020304" pitchFamily="18" charset="0"/>
              </a:rPr>
              <a:t>trừ</a:t>
            </a:r>
            <a:r>
              <a:rPr lang="en-US" altLang="vi-VN" sz="2400" dirty="0">
                <a:cs typeface="Times New Roman" panose="02020603050405020304" pitchFamily="18" charset="0"/>
              </a:rPr>
              <a:t> 35 </a:t>
            </a:r>
            <a:r>
              <a:rPr lang="en-US" altLang="vi-VN" sz="2400" dirty="0" err="1">
                <a:cs typeface="Times New Roman" panose="02020603050405020304" pitchFamily="18" charset="0"/>
              </a:rPr>
              <a:t>bằng</a:t>
            </a:r>
            <a:r>
              <a:rPr lang="en-US" altLang="vi-VN" sz="2400" dirty="0">
                <a:cs typeface="Times New Roman" panose="02020603050405020304" pitchFamily="18" charset="0"/>
              </a:rPr>
              <a:t> 5, </a:t>
            </a:r>
            <a:r>
              <a:rPr lang="en-US" altLang="vi-VN" sz="2400" dirty="0" err="1">
                <a:cs typeface="Times New Roman" panose="02020603050405020304" pitchFamily="18" charset="0"/>
              </a:rPr>
              <a:t>viết</a:t>
            </a:r>
            <a:r>
              <a:rPr lang="en-US" altLang="vi-VN" sz="2400" dirty="0">
                <a:cs typeface="Times New Roman" panose="02020603050405020304" pitchFamily="18" charset="0"/>
              </a:rPr>
              <a:t> 5 </a:t>
            </a:r>
            <a:r>
              <a:rPr lang="en-US" altLang="vi-VN" sz="2400" dirty="0" err="1">
                <a:cs typeface="Times New Roman" panose="02020603050405020304" pitchFamily="18" charset="0"/>
              </a:rPr>
              <a:t>nhớ</a:t>
            </a:r>
            <a:r>
              <a:rPr lang="en-US" altLang="vi-VN" sz="2400" dirty="0">
                <a:cs typeface="Times New Roman" panose="02020603050405020304" pitchFamily="18" charset="0"/>
              </a:rPr>
              <a:t> 4 ;</a:t>
            </a:r>
          </a:p>
        </p:txBody>
      </p:sp>
      <p:sp>
        <p:nvSpPr>
          <p:cNvPr id="118" name="Text Box 2">
            <a:extLst>
              <a:ext uri="{FF2B5EF4-FFF2-40B4-BE49-F238E27FC236}">
                <a16:creationId xmlns:a16="http://schemas.microsoft.com/office/drawing/2014/main" id="{49F33A6E-C200-4878-B9E1-1A32D94164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8515" y="2409463"/>
            <a:ext cx="38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400">
                <a:solidFill>
                  <a:srgbClr val="0000FF"/>
                </a:solidFill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9" name="Text Box 2">
            <a:extLst>
              <a:ext uri="{FF2B5EF4-FFF2-40B4-BE49-F238E27FC236}">
                <a16:creationId xmlns:a16="http://schemas.microsoft.com/office/drawing/2014/main" id="{2F9C261F-BF0C-47BF-8031-E5FB369383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3426" y="4462100"/>
            <a:ext cx="85045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400" dirty="0">
                <a:cs typeface="Times New Roman" panose="02020603050405020304" pitchFamily="18" charset="0"/>
              </a:rPr>
              <a:t>7 </a:t>
            </a:r>
            <a:r>
              <a:rPr lang="en-US" altLang="vi-VN" sz="2400" dirty="0" err="1">
                <a:cs typeface="Times New Roman" panose="02020603050405020304" pitchFamily="18" charset="0"/>
              </a:rPr>
              <a:t>nhân</a:t>
            </a:r>
            <a:r>
              <a:rPr lang="en-US" altLang="vi-VN" sz="2400" dirty="0">
                <a:cs typeface="Times New Roman" panose="02020603050405020304" pitchFamily="18" charset="0"/>
              </a:rPr>
              <a:t> 4 </a:t>
            </a:r>
            <a:r>
              <a:rPr lang="en-US" altLang="vi-VN" sz="2400" dirty="0" err="1">
                <a:cs typeface="Times New Roman" panose="02020603050405020304" pitchFamily="18" charset="0"/>
              </a:rPr>
              <a:t>bằng</a:t>
            </a:r>
            <a:r>
              <a:rPr lang="en-US" altLang="vi-VN" sz="2400" dirty="0">
                <a:cs typeface="Times New Roman" panose="02020603050405020304" pitchFamily="18" charset="0"/>
              </a:rPr>
              <a:t> 28, </a:t>
            </a:r>
            <a:r>
              <a:rPr lang="en-US" altLang="vi-VN" sz="2400" dirty="0" err="1">
                <a:cs typeface="Times New Roman" panose="02020603050405020304" pitchFamily="18" charset="0"/>
              </a:rPr>
              <a:t>thêm</a:t>
            </a:r>
            <a:r>
              <a:rPr lang="en-US" altLang="vi-VN" sz="2400" dirty="0">
                <a:cs typeface="Times New Roman" panose="02020603050405020304" pitchFamily="18" charset="0"/>
              </a:rPr>
              <a:t> 4 </a:t>
            </a:r>
            <a:r>
              <a:rPr lang="en-US" altLang="vi-VN" sz="2400" dirty="0" err="1">
                <a:cs typeface="Times New Roman" panose="02020603050405020304" pitchFamily="18" charset="0"/>
              </a:rPr>
              <a:t>bằng</a:t>
            </a:r>
            <a:r>
              <a:rPr lang="en-US" altLang="vi-VN" sz="2400" dirty="0">
                <a:cs typeface="Times New Roman" panose="02020603050405020304" pitchFamily="18" charset="0"/>
              </a:rPr>
              <a:t> 32 ; 32 </a:t>
            </a:r>
            <a:r>
              <a:rPr lang="en-US" altLang="vi-VN" sz="2400" dirty="0" err="1">
                <a:cs typeface="Times New Roman" panose="02020603050405020304" pitchFamily="18" charset="0"/>
              </a:rPr>
              <a:t>trừ</a:t>
            </a:r>
            <a:r>
              <a:rPr lang="en-US" altLang="vi-VN" sz="2400" dirty="0">
                <a:cs typeface="Times New Roman" panose="02020603050405020304" pitchFamily="18" charset="0"/>
              </a:rPr>
              <a:t> 32 </a:t>
            </a:r>
            <a:r>
              <a:rPr lang="en-US" altLang="vi-VN" sz="2400" dirty="0" err="1">
                <a:cs typeface="Times New Roman" panose="02020603050405020304" pitchFamily="18" charset="0"/>
              </a:rPr>
              <a:t>bằng</a:t>
            </a:r>
            <a:r>
              <a:rPr lang="en-US" altLang="vi-VN" sz="2400" dirty="0">
                <a:cs typeface="Times New Roman" panose="02020603050405020304" pitchFamily="18" charset="0"/>
              </a:rPr>
              <a:t> 0, </a:t>
            </a:r>
            <a:r>
              <a:rPr lang="en-US" altLang="vi-VN" sz="2400" dirty="0" err="1">
                <a:cs typeface="Times New Roman" panose="02020603050405020304" pitchFamily="18" charset="0"/>
              </a:rPr>
              <a:t>viết</a:t>
            </a:r>
            <a:r>
              <a:rPr lang="en-US" altLang="vi-VN" sz="2400" dirty="0">
                <a:cs typeface="Times New Roman" panose="02020603050405020304" pitchFamily="18" charset="0"/>
              </a:rPr>
              <a:t> 0 </a:t>
            </a:r>
            <a:r>
              <a:rPr lang="en-US" altLang="vi-VN" sz="2400" dirty="0" err="1">
                <a:cs typeface="Times New Roman" panose="02020603050405020304" pitchFamily="18" charset="0"/>
              </a:rPr>
              <a:t>nhớ</a:t>
            </a:r>
            <a:r>
              <a:rPr lang="en-US" altLang="vi-VN" sz="2400" dirty="0">
                <a:cs typeface="Times New Roman" panose="02020603050405020304" pitchFamily="18" charset="0"/>
              </a:rPr>
              <a:t> 3 ;</a:t>
            </a:r>
          </a:p>
        </p:txBody>
      </p:sp>
      <p:sp>
        <p:nvSpPr>
          <p:cNvPr id="120" name="Text Box 2">
            <a:extLst>
              <a:ext uri="{FF2B5EF4-FFF2-40B4-BE49-F238E27FC236}">
                <a16:creationId xmlns:a16="http://schemas.microsoft.com/office/drawing/2014/main" id="{6FBEDC61-6CDE-4464-8A78-DDDDC0BEBF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5477" y="2399938"/>
            <a:ext cx="38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400">
                <a:solidFill>
                  <a:srgbClr val="0000FF"/>
                </a:solidFill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21" name="Text Box 2">
            <a:extLst>
              <a:ext uri="{FF2B5EF4-FFF2-40B4-BE49-F238E27FC236}">
                <a16:creationId xmlns:a16="http://schemas.microsoft.com/office/drawing/2014/main" id="{ACD93E82-FC2B-441C-AF79-FFF16352B8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3426" y="4766900"/>
            <a:ext cx="85045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400" dirty="0">
                <a:cs typeface="Times New Roman" panose="02020603050405020304" pitchFamily="18" charset="0"/>
              </a:rPr>
              <a:t>7 </a:t>
            </a:r>
            <a:r>
              <a:rPr lang="en-US" altLang="vi-VN" sz="2400" dirty="0" err="1">
                <a:cs typeface="Times New Roman" panose="02020603050405020304" pitchFamily="18" charset="0"/>
              </a:rPr>
              <a:t>nhân</a:t>
            </a:r>
            <a:r>
              <a:rPr lang="en-US" altLang="vi-VN" sz="2400" dirty="0">
                <a:cs typeface="Times New Roman" panose="02020603050405020304" pitchFamily="18" charset="0"/>
              </a:rPr>
              <a:t> 2 </a:t>
            </a:r>
            <a:r>
              <a:rPr lang="en-US" altLang="vi-VN" sz="2400" dirty="0" err="1">
                <a:cs typeface="Times New Roman" panose="02020603050405020304" pitchFamily="18" charset="0"/>
              </a:rPr>
              <a:t>bằng</a:t>
            </a:r>
            <a:r>
              <a:rPr lang="en-US" altLang="vi-VN" sz="2400" dirty="0">
                <a:cs typeface="Times New Roman" panose="02020603050405020304" pitchFamily="18" charset="0"/>
              </a:rPr>
              <a:t> 14, </a:t>
            </a:r>
            <a:r>
              <a:rPr lang="en-US" altLang="vi-VN" sz="2400" dirty="0" err="1">
                <a:cs typeface="Times New Roman" panose="02020603050405020304" pitchFamily="18" charset="0"/>
              </a:rPr>
              <a:t>thêm</a:t>
            </a:r>
            <a:r>
              <a:rPr lang="en-US" altLang="vi-VN" sz="2400" dirty="0">
                <a:cs typeface="Times New Roman" panose="02020603050405020304" pitchFamily="18" charset="0"/>
              </a:rPr>
              <a:t> 3 </a:t>
            </a:r>
            <a:r>
              <a:rPr lang="en-US" altLang="vi-VN" sz="2400" dirty="0" err="1">
                <a:cs typeface="Times New Roman" panose="02020603050405020304" pitchFamily="18" charset="0"/>
              </a:rPr>
              <a:t>bằng</a:t>
            </a:r>
            <a:r>
              <a:rPr lang="en-US" altLang="vi-VN" sz="2400" dirty="0">
                <a:cs typeface="Times New Roman" panose="02020603050405020304" pitchFamily="18" charset="0"/>
              </a:rPr>
              <a:t> 17 ; 17 </a:t>
            </a:r>
            <a:r>
              <a:rPr lang="en-US" altLang="vi-VN" sz="2400" dirty="0" err="1">
                <a:cs typeface="Times New Roman" panose="02020603050405020304" pitchFamily="18" charset="0"/>
              </a:rPr>
              <a:t>trừ</a:t>
            </a:r>
            <a:r>
              <a:rPr lang="en-US" altLang="vi-VN" sz="2400" dirty="0">
                <a:cs typeface="Times New Roman" panose="02020603050405020304" pitchFamily="18" charset="0"/>
              </a:rPr>
              <a:t> 17 </a:t>
            </a:r>
            <a:r>
              <a:rPr lang="en-US" altLang="vi-VN" sz="2400" dirty="0" err="1">
                <a:cs typeface="Times New Roman" panose="02020603050405020304" pitchFamily="18" charset="0"/>
              </a:rPr>
              <a:t>bằng</a:t>
            </a:r>
            <a:r>
              <a:rPr lang="en-US" altLang="vi-VN" sz="2400" dirty="0">
                <a:cs typeface="Times New Roman" panose="02020603050405020304" pitchFamily="18" charset="0"/>
              </a:rPr>
              <a:t> 0, </a:t>
            </a:r>
            <a:r>
              <a:rPr lang="en-US" altLang="vi-VN" sz="2400" dirty="0" err="1">
                <a:cs typeface="Times New Roman" panose="02020603050405020304" pitchFamily="18" charset="0"/>
              </a:rPr>
              <a:t>viết</a:t>
            </a:r>
            <a:r>
              <a:rPr lang="en-US" altLang="vi-VN" sz="2400" dirty="0">
                <a:cs typeface="Times New Roman" panose="02020603050405020304" pitchFamily="18" charset="0"/>
              </a:rPr>
              <a:t> 0 ;</a:t>
            </a:r>
          </a:p>
        </p:txBody>
      </p:sp>
      <p:sp>
        <p:nvSpPr>
          <p:cNvPr id="122" name="Text Box 2">
            <a:extLst>
              <a:ext uri="{FF2B5EF4-FFF2-40B4-BE49-F238E27FC236}">
                <a16:creationId xmlns:a16="http://schemas.microsoft.com/office/drawing/2014/main" id="{6AF15085-E0F2-490A-9E27-522CAEA882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6090" y="2399938"/>
            <a:ext cx="381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400">
                <a:solidFill>
                  <a:srgbClr val="0000FF"/>
                </a:solidFill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23" name="Text Box 2">
            <a:extLst>
              <a:ext uri="{FF2B5EF4-FFF2-40B4-BE49-F238E27FC236}">
                <a16:creationId xmlns:a16="http://schemas.microsoft.com/office/drawing/2014/main" id="{50AF8808-0A44-4962-B72E-1DF3B7D542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190" y="5576655"/>
            <a:ext cx="53774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b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Vậy</a:t>
            </a:r>
            <a:r>
              <a:rPr lang="en-US" altLang="vi-VN" sz="3200" b="1" dirty="0">
                <a:solidFill>
                  <a:srgbClr val="0070C0"/>
                </a:solidFill>
                <a:cs typeface="Times New Roman" panose="02020603050405020304" pitchFamily="18" charset="0"/>
              </a:rPr>
              <a:t> 80120 : 245 = …   (</a:t>
            </a:r>
            <a:r>
              <a:rPr lang="en-US" altLang="vi-VN" sz="3200" b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dư</a:t>
            </a:r>
            <a:r>
              <a:rPr lang="en-US" altLang="vi-VN" sz="3200" b="1" dirty="0">
                <a:solidFill>
                  <a:srgbClr val="0070C0"/>
                </a:solidFill>
                <a:cs typeface="Times New Roman" panose="02020603050405020304" pitchFamily="18" charset="0"/>
              </a:rPr>
              <a:t>...) </a:t>
            </a:r>
          </a:p>
        </p:txBody>
      </p:sp>
      <p:sp>
        <p:nvSpPr>
          <p:cNvPr id="124" name="Text Box 2">
            <a:extLst>
              <a:ext uri="{FF2B5EF4-FFF2-40B4-BE49-F238E27FC236}">
                <a16:creationId xmlns:a16="http://schemas.microsoft.com/office/drawing/2014/main" id="{8DA8606C-2953-4FEA-B572-B029DBC37F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190" y="5584559"/>
            <a:ext cx="58357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3200" b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Vậy</a:t>
            </a:r>
            <a:r>
              <a:rPr lang="en-US" altLang="vi-VN" sz="3200" b="1" dirty="0">
                <a:solidFill>
                  <a:srgbClr val="0070C0"/>
                </a:solidFill>
                <a:cs typeface="Times New Roman" panose="02020603050405020304" pitchFamily="18" charset="0"/>
              </a:rPr>
              <a:t> 80120 : 245 = </a:t>
            </a:r>
            <a:r>
              <a:rPr lang="en-US" altLang="vi-VN" sz="3200" b="1" dirty="0">
                <a:solidFill>
                  <a:srgbClr val="C00000"/>
                </a:solidFill>
                <a:cs typeface="Times New Roman" panose="02020603050405020304" pitchFamily="18" charset="0"/>
              </a:rPr>
              <a:t>327 (</a:t>
            </a:r>
            <a:r>
              <a:rPr lang="en-US" altLang="vi-VN" sz="32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dư</a:t>
            </a:r>
            <a:r>
              <a:rPr lang="en-US" altLang="vi-VN" sz="3200" b="1" dirty="0">
                <a:solidFill>
                  <a:srgbClr val="C00000"/>
                </a:solidFill>
                <a:cs typeface="Times New Roman" panose="02020603050405020304" pitchFamily="18" charset="0"/>
              </a:rPr>
              <a:t> 5)</a:t>
            </a:r>
          </a:p>
        </p:txBody>
      </p:sp>
      <p:sp>
        <p:nvSpPr>
          <p:cNvPr id="125" name="Text Box 2">
            <a:extLst>
              <a:ext uri="{FF2B5EF4-FFF2-40B4-BE49-F238E27FC236}">
                <a16:creationId xmlns:a16="http://schemas.microsoft.com/office/drawing/2014/main" id="{7C4CCDF7-FF53-4AFB-BCBC-0F59732AF9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9030" y="883230"/>
            <a:ext cx="51209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800" dirty="0">
                <a:solidFill>
                  <a:srgbClr val="0000FF"/>
                </a:solidFill>
                <a:cs typeface="Times New Roman" panose="02020603050405020304" pitchFamily="18" charset="0"/>
              </a:rPr>
              <a:t>Chia </a:t>
            </a:r>
            <a:r>
              <a:rPr lang="en-US" altLang="vi-VN" sz="28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theo</a:t>
            </a:r>
            <a:r>
              <a:rPr lang="en-US" altLang="vi-VN" sz="28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thứ</a:t>
            </a:r>
            <a:r>
              <a:rPr lang="en-US" altLang="vi-VN" sz="28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tự</a:t>
            </a:r>
            <a:r>
              <a:rPr lang="en-US" altLang="vi-VN" sz="28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từ</a:t>
            </a:r>
            <a:r>
              <a:rPr lang="en-US" altLang="vi-VN" sz="2800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trái</a:t>
            </a:r>
            <a:r>
              <a:rPr lang="en-US" altLang="vi-VN" sz="2800" dirty="0">
                <a:solidFill>
                  <a:srgbClr val="0000FF"/>
                </a:solidFill>
                <a:cs typeface="Times New Roman" panose="02020603050405020304" pitchFamily="18" charset="0"/>
              </a:rPr>
              <a:t> sang </a:t>
            </a:r>
            <a:r>
              <a:rPr lang="en-US" altLang="vi-VN" sz="2800" dirty="0" err="1">
                <a:solidFill>
                  <a:srgbClr val="0000FF"/>
                </a:solidFill>
                <a:cs typeface="Times New Roman" panose="02020603050405020304" pitchFamily="18" charset="0"/>
              </a:rPr>
              <a:t>phải</a:t>
            </a:r>
            <a:endParaRPr lang="en-US" altLang="vi-VN" sz="280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126" name="Text Box 2">
            <a:extLst>
              <a:ext uri="{FF2B5EF4-FFF2-40B4-BE49-F238E27FC236}">
                <a16:creationId xmlns:a16="http://schemas.microsoft.com/office/drawing/2014/main" id="{555B0F93-9007-487F-B6C3-80D3439E83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0838" y="934676"/>
            <a:ext cx="25974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vi-VN" sz="2400" b="1" dirty="0">
                <a:cs typeface="Times New Roman" panose="02020603050405020304" pitchFamily="18" charset="0"/>
              </a:rPr>
              <a:t>b) 80120 : 245 = ? </a:t>
            </a:r>
          </a:p>
        </p:txBody>
      </p:sp>
      <p:pic>
        <p:nvPicPr>
          <p:cNvPr id="127" name="图片 38">
            <a:extLst>
              <a:ext uri="{FF2B5EF4-FFF2-40B4-BE49-F238E27FC236}">
                <a16:creationId xmlns:a16="http://schemas.microsoft.com/office/drawing/2014/main" id="{E5C8E2AC-736C-4E11-90B0-5AC47B022EE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529"/>
          <a:stretch/>
        </p:blipFill>
        <p:spPr>
          <a:xfrm>
            <a:off x="9952748" y="5332810"/>
            <a:ext cx="2293543" cy="133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21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"/>
                            </p:stCondLst>
                            <p:childTnLst>
                              <p:par>
                                <p:cTn id="53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600"/>
                            </p:stCondLst>
                            <p:childTnLst>
                              <p:par>
                                <p:cTn id="56" presetID="26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0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100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600"/>
                            </p:stCondLst>
                            <p:childTnLst>
                              <p:par>
                                <p:cTn id="6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50"/>
                            </p:stCondLst>
                            <p:childTnLst>
                              <p:par>
                                <p:cTn id="7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850"/>
                            </p:stCondLst>
                            <p:childTnLst>
                              <p:par>
                                <p:cTn id="8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450"/>
                            </p:stCondLst>
                            <p:childTnLst>
                              <p:par>
                                <p:cTn id="9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200"/>
                            </p:stCondLst>
                            <p:childTnLst>
                              <p:par>
                                <p:cTn id="104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0.00417 L -4.79167E-6 0.05139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200"/>
                            </p:stCondLst>
                            <p:childTnLst>
                              <p:par>
                                <p:cTn id="107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8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0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1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200"/>
                            </p:stCondLst>
                            <p:childTnLst>
                              <p:par>
                                <p:cTn id="11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20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100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7200"/>
                            </p:stCondLst>
                            <p:childTnLst>
                              <p:par>
                                <p:cTn id="11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250"/>
                            </p:stCondLst>
                            <p:childTnLst>
                              <p:par>
                                <p:cTn id="12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700"/>
                            </p:stCondLst>
                            <p:childTnLst>
                              <p:par>
                                <p:cTn id="14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450"/>
                            </p:stCondLst>
                            <p:childTnLst>
                              <p:par>
                                <p:cTn id="15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2250"/>
                            </p:stCondLst>
                            <p:childTnLst>
                              <p:par>
                                <p:cTn id="162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6 L 3.75E-6 0.1 " pathEditMode="relative" rAng="0" ptsTypes="AA">
                                      <p:cBhvr>
                                        <p:cTn id="16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750"/>
                            </p:stCondLst>
                            <p:childTnLst>
                              <p:par>
                                <p:cTn id="165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6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8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0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1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2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3750"/>
                            </p:stCondLst>
                            <p:childTnLst>
                              <p:par>
                                <p:cTn id="174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0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6" dur="100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750"/>
                            </p:stCondLst>
                            <p:childTnLst>
                              <p:par>
                                <p:cTn id="17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2250"/>
                            </p:stCondLst>
                            <p:childTnLst>
                              <p:par>
                                <p:cTn id="18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2850"/>
                            </p:stCondLst>
                            <p:childTnLst>
                              <p:par>
                                <p:cTn id="20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650"/>
                            </p:stCondLst>
                            <p:childTnLst>
                              <p:par>
                                <p:cTn id="21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ox(in)">
                                      <p:cBhvr>
                                        <p:cTn id="22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94" grpId="1"/>
      <p:bldP spid="95" grpId="0"/>
      <p:bldP spid="95" grpId="1"/>
      <p:bldP spid="95" grpId="2"/>
      <p:bldP spid="95" grpId="3"/>
      <p:bldP spid="96" grpId="0"/>
      <p:bldP spid="97" grpId="0"/>
      <p:bldP spid="98" grpId="0"/>
      <p:bldP spid="99" grpId="0"/>
      <p:bldP spid="100" grpId="0"/>
      <p:bldP spid="100" grpId="1"/>
      <p:bldP spid="101" grpId="0"/>
      <p:bldP spid="101" grpId="1"/>
      <p:bldP spid="101" grpId="2"/>
      <p:bldP spid="102" grpId="0"/>
      <p:bldP spid="103" grpId="0"/>
      <p:bldP spid="103" grpId="1"/>
      <p:bldP spid="104" grpId="0"/>
      <p:bldP spid="105" grpId="0"/>
      <p:bldP spid="106" grpId="0"/>
      <p:bldP spid="106" grpId="1"/>
      <p:bldP spid="106" grpId="2"/>
      <p:bldP spid="107" grpId="0"/>
      <p:bldP spid="108" grpId="0"/>
      <p:bldP spid="109" grpId="0"/>
      <p:bldP spid="110" grpId="0"/>
      <p:bldP spid="111" grpId="0"/>
      <p:bldP spid="111" grpId="1"/>
      <p:bldP spid="112" grpId="0"/>
      <p:bldP spid="112" grpId="1"/>
      <p:bldP spid="113" grpId="0"/>
      <p:bldP spid="114" grpId="0"/>
      <p:bldP spid="114" grpId="1"/>
      <p:bldP spid="115" grpId="0"/>
      <p:bldP spid="116" grpId="0"/>
      <p:bldP spid="117" grpId="0"/>
      <p:bldP spid="118" grpId="0"/>
      <p:bldP spid="119" grpId="0"/>
      <p:bldP spid="120" grpId="0"/>
      <p:bldP spid="121" grpId="0"/>
      <p:bldP spid="122" grpId="0"/>
      <p:bldP spid="123" grpId="0"/>
      <p:bldP spid="123" grpId="1"/>
      <p:bldP spid="124" grpId="0"/>
      <p:bldP spid="125" grpId="0"/>
      <p:bldP spid="1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圆角矩形 30">
            <a:extLst>
              <a:ext uri="{FF2B5EF4-FFF2-40B4-BE49-F238E27FC236}">
                <a16:creationId xmlns:a16="http://schemas.microsoft.com/office/drawing/2014/main" id="{25B0560E-81E8-4E8D-8384-D190D31ED2F4}"/>
              </a:ext>
            </a:extLst>
          </p:cNvPr>
          <p:cNvSpPr/>
          <p:nvPr/>
        </p:nvSpPr>
        <p:spPr>
          <a:xfrm>
            <a:off x="535884" y="449650"/>
            <a:ext cx="11082959" cy="5539017"/>
          </a:xfrm>
          <a:prstGeom prst="roundRect">
            <a:avLst>
              <a:gd name="adj" fmla="val 50000"/>
            </a:avLst>
          </a:prstGeom>
          <a:solidFill>
            <a:srgbClr val="F5DC9E"/>
          </a:solidFill>
          <a:ln>
            <a:noFill/>
          </a:ln>
          <a:effectLst>
            <a:innerShdw blurRad="114300">
              <a:prstClr val="black">
                <a:alpha val="67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ct val="0"/>
              </a:spcBef>
            </a:pPr>
            <a:endParaRPr lang="zh-CN" alt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529"/>
          <a:stretch/>
        </p:blipFill>
        <p:spPr>
          <a:xfrm>
            <a:off x="10097588" y="5529209"/>
            <a:ext cx="2293543" cy="1332459"/>
          </a:xfrm>
          <a:prstGeom prst="rect">
            <a:avLst/>
          </a:prstGeom>
        </p:spPr>
      </p:pic>
      <p:sp>
        <p:nvSpPr>
          <p:cNvPr id="8" name="is1ide-Freeform: Shape 4"/>
          <p:cNvSpPr>
            <a:spLocks/>
          </p:cNvSpPr>
          <p:nvPr/>
        </p:nvSpPr>
        <p:spPr bwMode="auto">
          <a:xfrm>
            <a:off x="4711147" y="5508770"/>
            <a:ext cx="3597965" cy="117567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65" y="3844172"/>
            <a:ext cx="1516780" cy="2796194"/>
          </a:xfrm>
          <a:prstGeom prst="rect">
            <a:avLst/>
          </a:prstGeom>
        </p:spPr>
      </p:pic>
      <p:sp>
        <p:nvSpPr>
          <p:cNvPr id="16" name="椭圆 15"/>
          <p:cNvSpPr/>
          <p:nvPr/>
        </p:nvSpPr>
        <p:spPr>
          <a:xfrm>
            <a:off x="11326746" y="4295601"/>
            <a:ext cx="256854" cy="2568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 flipV="1">
            <a:off x="10651216" y="559081"/>
            <a:ext cx="249006" cy="27833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11481896" y="2854779"/>
            <a:ext cx="203407" cy="2273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9296258" y="4612875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10380863" y="2123212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8596413" y="4345636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5359381" y="1248093"/>
            <a:ext cx="247898" cy="2770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11099520" y="2983227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10926236" y="3921634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860" y="5088478"/>
            <a:ext cx="448323" cy="62460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909" y="681396"/>
            <a:ext cx="249287" cy="347304"/>
          </a:xfrm>
          <a:prstGeom prst="rect">
            <a:avLst/>
          </a:prstGeom>
        </p:spPr>
      </p:pic>
      <p:sp>
        <p:nvSpPr>
          <p:cNvPr id="27" name="椭圆 26"/>
          <p:cNvSpPr/>
          <p:nvPr/>
        </p:nvSpPr>
        <p:spPr>
          <a:xfrm>
            <a:off x="3992981" y="6136317"/>
            <a:ext cx="171087" cy="1768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/>
          <p:cNvSpPr/>
          <p:nvPr/>
        </p:nvSpPr>
        <p:spPr>
          <a:xfrm>
            <a:off x="1283199" y="6313155"/>
            <a:ext cx="229218" cy="2562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/>
          <p:cNvSpPr/>
          <p:nvPr/>
        </p:nvSpPr>
        <p:spPr>
          <a:xfrm>
            <a:off x="2359365" y="5879463"/>
            <a:ext cx="256854" cy="25685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/>
          <p:cNvSpPr/>
          <p:nvPr/>
        </p:nvSpPr>
        <p:spPr>
          <a:xfrm>
            <a:off x="2976920" y="5736138"/>
            <a:ext cx="171087" cy="1768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/>
          <p:cNvSpPr/>
          <p:nvPr/>
        </p:nvSpPr>
        <p:spPr>
          <a:xfrm>
            <a:off x="1899912" y="5390707"/>
            <a:ext cx="20122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/>
          <p:cNvSpPr/>
          <p:nvPr/>
        </p:nvSpPr>
        <p:spPr>
          <a:xfrm>
            <a:off x="1386581" y="247910"/>
            <a:ext cx="140264" cy="156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796" y="2991510"/>
            <a:ext cx="249287" cy="347304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12" y="1689240"/>
            <a:ext cx="249287" cy="347304"/>
          </a:xfrm>
          <a:prstGeom prst="rect">
            <a:avLst/>
          </a:prstGeom>
        </p:spPr>
      </p:pic>
      <p:sp>
        <p:nvSpPr>
          <p:cNvPr id="38" name="is1ide-Freeform: Shape 4">
            <a:extLst>
              <a:ext uri="{FF2B5EF4-FFF2-40B4-BE49-F238E27FC236}">
                <a16:creationId xmlns:a16="http://schemas.microsoft.com/office/drawing/2014/main" id="{F5E11890-5F4E-4C79-B120-C0A7CD6432EA}"/>
              </a:ext>
            </a:extLst>
          </p:cNvPr>
          <p:cNvSpPr>
            <a:spLocks/>
          </p:cNvSpPr>
          <p:nvPr/>
        </p:nvSpPr>
        <p:spPr bwMode="auto">
          <a:xfrm>
            <a:off x="6670001" y="5256289"/>
            <a:ext cx="3597965" cy="138407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AF952449-DFC9-4013-BD54-FDBD91982DE1}"/>
              </a:ext>
            </a:extLst>
          </p:cNvPr>
          <p:cNvSpPr txBox="1">
            <a:spLocks/>
          </p:cNvSpPr>
          <p:nvPr/>
        </p:nvSpPr>
        <p:spPr>
          <a:xfrm>
            <a:off x="2229792" y="786603"/>
            <a:ext cx="8229600" cy="4604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Muốn</a:t>
            </a:r>
            <a:r>
              <a:rPr lang="en-US" alt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3 </a:t>
            </a:r>
            <a:r>
              <a:rPr lang="en-US" alt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hợp</a:t>
            </a:r>
            <a:r>
              <a:rPr lang="en-US" alt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5 </a:t>
            </a:r>
            <a:r>
              <a:rPr lang="en-US" alt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</a:rPr>
              <a:t>:</a:t>
            </a:r>
          </a:p>
          <a:p>
            <a:pPr algn="l">
              <a:spcBef>
                <a:spcPct val="50000"/>
              </a:spcBef>
              <a:buFont typeface="Wingdings 2" panose="05020102010507070707" pitchFamily="18" charset="2"/>
              <a:buChar char="C"/>
            </a:pP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Đặt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tính</a:t>
            </a:r>
            <a:endParaRPr lang="en-US" altLang="en-US" sz="3200" b="1" dirty="0">
              <a:solidFill>
                <a:srgbClr val="C00000"/>
              </a:solidFill>
              <a:latin typeface="Times New Roman" panose="02020603050405020304" pitchFamily="18" charset="0"/>
              <a:sym typeface="Webdings" panose="05030102010509060703" pitchFamily="18" charset="2"/>
            </a:endParaRPr>
          </a:p>
          <a:p>
            <a:pPr algn="l">
              <a:spcBef>
                <a:spcPct val="50000"/>
              </a:spcBef>
              <a:buFont typeface="Wingdings 2" panose="05020102010507070707" pitchFamily="18" charset="2"/>
              <a:buChar char="C"/>
            </a:pP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Chọn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nhóm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chữ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số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đầu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tiên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của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số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bị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 chia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bằng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hoặc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lớn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hơn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số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 chia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để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tìm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chữ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số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đầu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tiên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của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thương</a:t>
            </a:r>
            <a:endParaRPr lang="en-US" altLang="en-US" sz="3200" b="1" dirty="0">
              <a:solidFill>
                <a:srgbClr val="C00000"/>
              </a:solidFill>
              <a:latin typeface="Times New Roman" panose="02020603050405020304" pitchFamily="18" charset="0"/>
              <a:sym typeface="Webdings" panose="05030102010509060703" pitchFamily="18" charset="2"/>
            </a:endParaRPr>
          </a:p>
          <a:p>
            <a:pPr algn="l">
              <a:spcBef>
                <a:spcPct val="50000"/>
              </a:spcBef>
              <a:buFont typeface="Wingdings 2" panose="05020102010507070707" pitchFamily="18" charset="2"/>
              <a:buChar char="C"/>
            </a:pP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 Chia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theo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thứ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tự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từ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trái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 sang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phải</a:t>
            </a:r>
            <a:endParaRPr lang="en-US" altLang="en-US" sz="3200" b="1" dirty="0">
              <a:solidFill>
                <a:srgbClr val="C00000"/>
              </a:solidFill>
              <a:latin typeface="Times New Roman" panose="02020603050405020304" pitchFamily="18" charset="0"/>
              <a:sym typeface="Webdings" panose="05030102010509060703" pitchFamily="18" charset="2"/>
            </a:endParaRPr>
          </a:p>
          <a:p>
            <a:pPr algn="l">
              <a:spcBef>
                <a:spcPct val="50000"/>
              </a:spcBef>
              <a:buFont typeface="Wingdings 2" panose="05020102010507070707" pitchFamily="18" charset="2"/>
              <a:buChar char="C"/>
            </a:pP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Thử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lại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: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Lấy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thương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nhân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số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 chia,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tích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tìm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được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là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số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bị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sym typeface="Webdings" panose="05030102010509060703" pitchFamily="18" charset="2"/>
              </a:rPr>
              <a:t> chia.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sym typeface="Webdings" panose="05030102010509060703" pitchFamily="18" charset="2"/>
            </a:endParaRPr>
          </a:p>
        </p:txBody>
      </p:sp>
      <p:pic>
        <p:nvPicPr>
          <p:cNvPr id="41" name="图片 8">
            <a:extLst>
              <a:ext uri="{FF2B5EF4-FFF2-40B4-BE49-F238E27FC236}">
                <a16:creationId xmlns:a16="http://schemas.microsoft.com/office/drawing/2014/main" id="{7C4E639B-5161-4CA1-862F-E453FCBFA5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40449" y="5951008"/>
            <a:ext cx="1014501" cy="749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62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500"/>
                                        <p:tgtEl>
                                          <p:spTgt spid="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6 L 0.35273 0.00324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3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8" grpId="0" animBg="1"/>
      <p:bldP spid="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D2DA215-F5A3-4B8B-99B6-5172F2AB1F76}"/>
              </a:ext>
            </a:extLst>
          </p:cNvPr>
          <p:cNvSpPr/>
          <p:nvPr/>
        </p:nvSpPr>
        <p:spPr>
          <a:xfrm>
            <a:off x="2576221" y="1404179"/>
            <a:ext cx="6804699" cy="391291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is1ide-Freeform: Shape 4">
            <a:extLst>
              <a:ext uri="{FF2B5EF4-FFF2-40B4-BE49-F238E27FC236}">
                <a16:creationId xmlns:a16="http://schemas.microsoft.com/office/drawing/2014/main" id="{E4AA82B8-879A-42A3-AB96-35D13B2FEE7C}"/>
              </a:ext>
            </a:extLst>
          </p:cNvPr>
          <p:cNvSpPr>
            <a:spLocks/>
          </p:cNvSpPr>
          <p:nvPr/>
        </p:nvSpPr>
        <p:spPr bwMode="auto">
          <a:xfrm>
            <a:off x="181733" y="6012668"/>
            <a:ext cx="2309708" cy="66835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6" name="is1ide-Freeform: Shape 4">
            <a:extLst>
              <a:ext uri="{FF2B5EF4-FFF2-40B4-BE49-F238E27FC236}">
                <a16:creationId xmlns:a16="http://schemas.microsoft.com/office/drawing/2014/main" id="{17BE4FF2-4A63-4446-A26C-6FB31692CC1C}"/>
              </a:ext>
            </a:extLst>
          </p:cNvPr>
          <p:cNvSpPr>
            <a:spLocks/>
          </p:cNvSpPr>
          <p:nvPr/>
        </p:nvSpPr>
        <p:spPr bwMode="auto">
          <a:xfrm>
            <a:off x="1661241" y="5505670"/>
            <a:ext cx="3845984" cy="120733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rgbClr val="F1F8F7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7" name="is1ide-Freeform: Shape 4">
            <a:extLst>
              <a:ext uri="{FF2B5EF4-FFF2-40B4-BE49-F238E27FC236}">
                <a16:creationId xmlns:a16="http://schemas.microsoft.com/office/drawing/2014/main" id="{2B3053BE-A674-4CDA-9F5A-B15B3F4E3F55}"/>
              </a:ext>
            </a:extLst>
          </p:cNvPr>
          <p:cNvSpPr>
            <a:spLocks/>
          </p:cNvSpPr>
          <p:nvPr/>
        </p:nvSpPr>
        <p:spPr bwMode="auto">
          <a:xfrm>
            <a:off x="4488119" y="5473682"/>
            <a:ext cx="3800836" cy="120733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8" name="is1ide-Freeform: Shape 4">
            <a:extLst>
              <a:ext uri="{FF2B5EF4-FFF2-40B4-BE49-F238E27FC236}">
                <a16:creationId xmlns:a16="http://schemas.microsoft.com/office/drawing/2014/main" id="{51BB4516-5BFB-42AE-91F5-9712F905A5AD}"/>
              </a:ext>
            </a:extLst>
          </p:cNvPr>
          <p:cNvSpPr>
            <a:spLocks/>
          </p:cNvSpPr>
          <p:nvPr/>
        </p:nvSpPr>
        <p:spPr bwMode="auto">
          <a:xfrm>
            <a:off x="7100268" y="5610124"/>
            <a:ext cx="2939962" cy="107089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chemeClr val="bg1">
              <a:alpha val="82000"/>
            </a:schemeClr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29" name="is1ide-Freeform: Shape 4">
            <a:extLst>
              <a:ext uri="{FF2B5EF4-FFF2-40B4-BE49-F238E27FC236}">
                <a16:creationId xmlns:a16="http://schemas.microsoft.com/office/drawing/2014/main" id="{D7D34D86-EA66-4F37-8A65-F11F7508E173}"/>
              </a:ext>
            </a:extLst>
          </p:cNvPr>
          <p:cNvSpPr>
            <a:spLocks/>
          </p:cNvSpPr>
          <p:nvPr/>
        </p:nvSpPr>
        <p:spPr bwMode="auto">
          <a:xfrm>
            <a:off x="9074091" y="4953141"/>
            <a:ext cx="2936176" cy="168430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800" y="0"/>
                </a:moveTo>
                <a:cubicBezTo>
                  <a:pt x="5879" y="0"/>
                  <a:pt x="5931" y="11296"/>
                  <a:pt x="3163" y="17598"/>
                </a:cubicBezTo>
                <a:cubicBezTo>
                  <a:pt x="2360" y="19429"/>
                  <a:pt x="1260" y="20819"/>
                  <a:pt x="0" y="21600"/>
                </a:cubicBezTo>
                <a:lnTo>
                  <a:pt x="21600" y="21600"/>
                </a:lnTo>
                <a:cubicBezTo>
                  <a:pt x="20339" y="20819"/>
                  <a:pt x="19239" y="19429"/>
                  <a:pt x="18436" y="17598"/>
                </a:cubicBezTo>
                <a:cubicBezTo>
                  <a:pt x="15668" y="11296"/>
                  <a:pt x="15720" y="0"/>
                  <a:pt x="10800" y="0"/>
                </a:cubicBezTo>
                <a:close/>
              </a:path>
            </a:pathLst>
          </a:custGeom>
          <a:solidFill>
            <a:srgbClr val="F1F8F7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  <p:pic>
        <p:nvPicPr>
          <p:cNvPr id="30" name="图片 41">
            <a:extLst>
              <a:ext uri="{FF2B5EF4-FFF2-40B4-BE49-F238E27FC236}">
                <a16:creationId xmlns:a16="http://schemas.microsoft.com/office/drawing/2014/main" id="{ED7B6E72-0176-4169-B0E0-2BC65E0C0E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75" y="1375135"/>
            <a:ext cx="329174" cy="458603"/>
          </a:xfrm>
          <a:prstGeom prst="rect">
            <a:avLst/>
          </a:prstGeom>
        </p:spPr>
      </p:pic>
      <p:pic>
        <p:nvPicPr>
          <p:cNvPr id="31" name="图片 42">
            <a:extLst>
              <a:ext uri="{FF2B5EF4-FFF2-40B4-BE49-F238E27FC236}">
                <a16:creationId xmlns:a16="http://schemas.microsoft.com/office/drawing/2014/main" id="{AC9BB6A6-B1D7-4A56-A2B3-94CBA48B43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390" y="3264652"/>
            <a:ext cx="202329" cy="281883"/>
          </a:xfrm>
          <a:prstGeom prst="rect">
            <a:avLst/>
          </a:prstGeom>
        </p:spPr>
      </p:pic>
      <p:pic>
        <p:nvPicPr>
          <p:cNvPr id="32" name="图片 43">
            <a:extLst>
              <a:ext uri="{FF2B5EF4-FFF2-40B4-BE49-F238E27FC236}">
                <a16:creationId xmlns:a16="http://schemas.microsoft.com/office/drawing/2014/main" id="{476DC5AB-E085-4643-A7DB-E6F152BE29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973" y="3856611"/>
            <a:ext cx="379969" cy="529370"/>
          </a:xfrm>
          <a:prstGeom prst="rect">
            <a:avLst/>
          </a:prstGeom>
        </p:spPr>
      </p:pic>
      <p:pic>
        <p:nvPicPr>
          <p:cNvPr id="33" name="图片 45">
            <a:extLst>
              <a:ext uri="{FF2B5EF4-FFF2-40B4-BE49-F238E27FC236}">
                <a16:creationId xmlns:a16="http://schemas.microsoft.com/office/drawing/2014/main" id="{AE6AB2FE-76D6-4699-A55F-4A4D34B465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24" y="6080076"/>
            <a:ext cx="205323" cy="286054"/>
          </a:xfrm>
          <a:prstGeom prst="rect">
            <a:avLst/>
          </a:prstGeom>
        </p:spPr>
      </p:pic>
      <p:pic>
        <p:nvPicPr>
          <p:cNvPr id="34" name="图片 46">
            <a:extLst>
              <a:ext uri="{FF2B5EF4-FFF2-40B4-BE49-F238E27FC236}">
                <a16:creationId xmlns:a16="http://schemas.microsoft.com/office/drawing/2014/main" id="{8B06294C-1088-44A0-BFCD-31C2BD6217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230" y="2093775"/>
            <a:ext cx="248556" cy="346286"/>
          </a:xfrm>
          <a:prstGeom prst="rect">
            <a:avLst/>
          </a:prstGeom>
        </p:spPr>
      </p:pic>
      <p:pic>
        <p:nvPicPr>
          <p:cNvPr id="35" name="图片 47">
            <a:extLst>
              <a:ext uri="{FF2B5EF4-FFF2-40B4-BE49-F238E27FC236}">
                <a16:creationId xmlns:a16="http://schemas.microsoft.com/office/drawing/2014/main" id="{1A885FDB-9868-4124-B872-689B88C62D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098" y="554757"/>
            <a:ext cx="189985" cy="264685"/>
          </a:xfrm>
          <a:prstGeom prst="rect">
            <a:avLst/>
          </a:prstGeom>
        </p:spPr>
      </p:pic>
      <p:pic>
        <p:nvPicPr>
          <p:cNvPr id="36" name="图片 48">
            <a:extLst>
              <a:ext uri="{FF2B5EF4-FFF2-40B4-BE49-F238E27FC236}">
                <a16:creationId xmlns:a16="http://schemas.microsoft.com/office/drawing/2014/main" id="{1591AC11-DC4A-4112-A262-C33D087010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291" y="983279"/>
            <a:ext cx="379969" cy="529370"/>
          </a:xfrm>
          <a:prstGeom prst="rect">
            <a:avLst/>
          </a:prstGeom>
        </p:spPr>
      </p:pic>
      <p:pic>
        <p:nvPicPr>
          <p:cNvPr id="37" name="图片 49">
            <a:extLst>
              <a:ext uri="{FF2B5EF4-FFF2-40B4-BE49-F238E27FC236}">
                <a16:creationId xmlns:a16="http://schemas.microsoft.com/office/drawing/2014/main" id="{3614D5A3-448E-44BE-8F52-27F5EEA0EF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639" y="828747"/>
            <a:ext cx="307867" cy="428918"/>
          </a:xfrm>
          <a:prstGeom prst="rect">
            <a:avLst/>
          </a:prstGeom>
        </p:spPr>
      </p:pic>
      <p:pic>
        <p:nvPicPr>
          <p:cNvPr id="38" name="图片 50">
            <a:extLst>
              <a:ext uri="{FF2B5EF4-FFF2-40B4-BE49-F238E27FC236}">
                <a16:creationId xmlns:a16="http://schemas.microsoft.com/office/drawing/2014/main" id="{FE004AD9-A0AC-4E69-9E95-243D82D0AA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302" y="321523"/>
            <a:ext cx="470862" cy="656002"/>
          </a:xfrm>
          <a:prstGeom prst="rect">
            <a:avLst/>
          </a:prstGeom>
        </p:spPr>
      </p:pic>
      <p:pic>
        <p:nvPicPr>
          <p:cNvPr id="39" name="图片 51">
            <a:extLst>
              <a:ext uri="{FF2B5EF4-FFF2-40B4-BE49-F238E27FC236}">
                <a16:creationId xmlns:a16="http://schemas.microsoft.com/office/drawing/2014/main" id="{56237572-863B-4B66-960A-C41F5BFB8B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850" y="548607"/>
            <a:ext cx="307867" cy="428918"/>
          </a:xfrm>
          <a:prstGeom prst="rect">
            <a:avLst/>
          </a:prstGeom>
        </p:spPr>
      </p:pic>
      <p:grpSp>
        <p:nvGrpSpPr>
          <p:cNvPr id="40" name="组合 1">
            <a:extLst>
              <a:ext uri="{FF2B5EF4-FFF2-40B4-BE49-F238E27FC236}">
                <a16:creationId xmlns:a16="http://schemas.microsoft.com/office/drawing/2014/main" id="{950691A4-0118-450F-B8AE-D17BDC932367}"/>
              </a:ext>
            </a:extLst>
          </p:cNvPr>
          <p:cNvGrpSpPr/>
          <p:nvPr/>
        </p:nvGrpSpPr>
        <p:grpSpPr>
          <a:xfrm>
            <a:off x="294555" y="3727355"/>
            <a:ext cx="11897445" cy="3142238"/>
            <a:chOff x="118543" y="3717032"/>
            <a:chExt cx="11897445" cy="3142238"/>
          </a:xfrm>
        </p:grpSpPr>
        <p:pic>
          <p:nvPicPr>
            <p:cNvPr id="41" name="Picture 2">
              <a:extLst>
                <a:ext uri="{FF2B5EF4-FFF2-40B4-BE49-F238E27FC236}">
                  <a16:creationId xmlns:a16="http://schemas.microsoft.com/office/drawing/2014/main" id="{56D231B0-6C6A-4528-B60E-5FDCA3D857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543" y="3846288"/>
              <a:ext cx="5112568" cy="30129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2" name="Picture 5">
              <a:extLst>
                <a:ext uri="{FF2B5EF4-FFF2-40B4-BE49-F238E27FC236}">
                  <a16:creationId xmlns:a16="http://schemas.microsoft.com/office/drawing/2014/main" id="{8674BB87-DAD7-4BAC-AABE-42D6B6BD61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86144">
              <a:off x="5656802" y="5466910"/>
              <a:ext cx="877601" cy="13366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3" name="Picture 2">
              <a:extLst>
                <a:ext uri="{FF2B5EF4-FFF2-40B4-BE49-F238E27FC236}">
                  <a16:creationId xmlns:a16="http://schemas.microsoft.com/office/drawing/2014/main" id="{F4844E2B-F7A7-4F91-BE74-E82C2C552E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6797784" y="3717032"/>
              <a:ext cx="5218204" cy="3142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BD1BCDAC-4597-4718-9E12-6601677F516E}"/>
              </a:ext>
            </a:extLst>
          </p:cNvPr>
          <p:cNvSpPr txBox="1"/>
          <p:nvPr/>
        </p:nvSpPr>
        <p:spPr>
          <a:xfrm>
            <a:off x="3208888" y="2696629"/>
            <a:ext cx="55905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C00000"/>
                </a:solidFill>
                <a:latin typeface="UTM Cookies" panose="02040603050506020204" pitchFamily="18" charset="0"/>
              </a:rPr>
              <a:t>Luyện</a:t>
            </a:r>
            <a:r>
              <a:rPr lang="en-US" sz="8000" dirty="0">
                <a:solidFill>
                  <a:srgbClr val="C00000"/>
                </a:solidFill>
                <a:latin typeface="UTM Cookies" panose="02040603050506020204" pitchFamily="18" charset="0"/>
              </a:rPr>
              <a:t> </a:t>
            </a:r>
            <a:r>
              <a:rPr lang="en-US" sz="8000" dirty="0" err="1">
                <a:solidFill>
                  <a:srgbClr val="C00000"/>
                </a:solidFill>
                <a:latin typeface="UTM Cookies" panose="02040603050506020204" pitchFamily="18" charset="0"/>
              </a:rPr>
              <a:t>tập</a:t>
            </a:r>
            <a:endParaRPr lang="en-US" sz="8000" dirty="0">
              <a:solidFill>
                <a:srgbClr val="C00000"/>
              </a:solidFill>
              <a:latin typeface="UTM Cookies" panose="02040603050506020204" pitchFamily="18" charset="0"/>
            </a:endParaRPr>
          </a:p>
        </p:txBody>
      </p:sp>
      <p:sp>
        <p:nvSpPr>
          <p:cNvPr id="45" name="矩形: 圆角 31">
            <a:extLst>
              <a:ext uri="{FF2B5EF4-FFF2-40B4-BE49-F238E27FC236}">
                <a16:creationId xmlns:a16="http://schemas.microsoft.com/office/drawing/2014/main" id="{4E5F1400-57AF-4A3F-9245-09EE7AD736B7}"/>
              </a:ext>
            </a:extLst>
          </p:cNvPr>
          <p:cNvSpPr/>
          <p:nvPr/>
        </p:nvSpPr>
        <p:spPr>
          <a:xfrm>
            <a:off x="2811079" y="1601770"/>
            <a:ext cx="6295194" cy="3528557"/>
          </a:xfrm>
          <a:prstGeom prst="roundRect">
            <a:avLst>
              <a:gd name="adj" fmla="val 13815"/>
            </a:avLst>
          </a:prstGeom>
          <a:noFill/>
          <a:ln w="57150" cap="rnd">
            <a:solidFill>
              <a:schemeClr val="accent6">
                <a:lumMod val="75000"/>
              </a:schemeClr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6" name="图片 7">
            <a:extLst>
              <a:ext uri="{FF2B5EF4-FFF2-40B4-BE49-F238E27FC236}">
                <a16:creationId xmlns:a16="http://schemas.microsoft.com/office/drawing/2014/main" id="{D81345F7-42E7-463B-A0AE-62F3D730CF8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2875" t="-3079" r="49415" b="-3907"/>
          <a:stretch/>
        </p:blipFill>
        <p:spPr>
          <a:xfrm>
            <a:off x="2993719" y="925760"/>
            <a:ext cx="8414275" cy="425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53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圣诞节英文介绍PPT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1806</TotalTime>
  <Words>998</Words>
  <Application>Microsoft Office PowerPoint</Application>
  <PresentationFormat>Widescreen</PresentationFormat>
  <Paragraphs>173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41" baseType="lpstr">
      <vt:lpstr>等线 Light</vt:lpstr>
      <vt:lpstr>Calibri Light</vt:lpstr>
      <vt:lpstr>UTM Avo</vt:lpstr>
      <vt:lpstr>Calibri</vt:lpstr>
      <vt:lpstr>UTM Flamenco</vt:lpstr>
      <vt:lpstr>Wingdings 2</vt:lpstr>
      <vt:lpstr>UVN Thang Vu</vt:lpstr>
      <vt:lpstr>UTM Cookies</vt:lpstr>
      <vt:lpstr>#9Slide03 Arima Madurai Black</vt:lpstr>
      <vt:lpstr>Webdings</vt:lpstr>
      <vt:lpstr>Arial</vt:lpstr>
      <vt:lpstr>UTM Androgyne</vt:lpstr>
      <vt:lpstr>UTM A&amp;S Graceland</vt:lpstr>
      <vt:lpstr>汉仪尚巍手书W</vt:lpstr>
      <vt:lpstr>等线</vt:lpstr>
      <vt:lpstr>UTM Azuki</vt:lpstr>
      <vt:lpstr>Times New Roman</vt:lpstr>
      <vt:lpstr>UVN Banh Mi</vt:lpstr>
      <vt:lpstr>Microsoft YaHei Light</vt:lpstr>
      <vt:lpstr>#9Slide03 SVNAguda Black</vt:lpstr>
      <vt:lpstr>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MANG NON</dc:creator>
  <cp:keywords>MANG NON</cp:keywords>
  <cp:lastModifiedBy>Windows User</cp:lastModifiedBy>
  <cp:revision>75</cp:revision>
  <dcterms:created xsi:type="dcterms:W3CDTF">2017-10-26T01:55:33Z</dcterms:created>
  <dcterms:modified xsi:type="dcterms:W3CDTF">2022-12-16T09:48:25Z</dcterms:modified>
</cp:coreProperties>
</file>