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0"/>
  </p:notesMasterIdLst>
  <p:sldIdLst>
    <p:sldId id="300" r:id="rId2"/>
    <p:sldId id="297" r:id="rId3"/>
    <p:sldId id="302" r:id="rId4"/>
    <p:sldId id="298" r:id="rId5"/>
    <p:sldId id="276" r:id="rId6"/>
    <p:sldId id="299" r:id="rId7"/>
    <p:sldId id="258" r:id="rId8"/>
    <p:sldId id="278" r:id="rId9"/>
    <p:sldId id="259" r:id="rId10"/>
    <p:sldId id="279" r:id="rId11"/>
    <p:sldId id="280" r:id="rId12"/>
    <p:sldId id="281" r:id="rId13"/>
    <p:sldId id="282" r:id="rId14"/>
    <p:sldId id="283" r:id="rId15"/>
    <p:sldId id="284" r:id="rId16"/>
    <p:sldId id="285" r:id="rId17"/>
    <p:sldId id="286" r:id="rId18"/>
    <p:sldId id="264" r:id="rId19"/>
    <p:sldId id="301" r:id="rId20"/>
    <p:sldId id="289" r:id="rId21"/>
    <p:sldId id="290" r:id="rId22"/>
    <p:sldId id="291" r:id="rId23"/>
    <p:sldId id="292" r:id="rId24"/>
    <p:sldId id="293" r:id="rId25"/>
    <p:sldId id="294" r:id="rId26"/>
    <p:sldId id="263" r:id="rId27"/>
    <p:sldId id="295" r:id="rId28"/>
    <p:sldId id="296" r:id="rId29"/>
  </p:sldIdLst>
  <p:sldSz cx="18288000" cy="10287000"/>
  <p:notesSz cx="6858000" cy="9144000"/>
  <p:embeddedFontLst>
    <p:embeddedFont>
      <p:font typeface="UTM Edwardian" panose="02040603050506020204" pitchFamily="18" charset="0"/>
      <p:regular r:id="rId31"/>
      <p:bold r:id="rId32"/>
    </p:embeddedFont>
    <p:embeddedFont>
      <p:font typeface="UTM Gradoo" panose="02040603050506020204" pitchFamily="18" charset="0"/>
      <p:regular r:id="rId33"/>
    </p:embeddedFont>
    <p:embeddedFont>
      <p:font typeface="Candara" panose="020E0502030303020204" pitchFamily="34" charset="0"/>
      <p:regular r:id="rId34"/>
      <p:bold r:id="rId35"/>
      <p:italic r:id="rId36"/>
      <p:boldItalic r:id="rId37"/>
    </p:embeddedFont>
    <p:embeddedFont>
      <p:font typeface="UTM Bienvenue" panose="02040603050506020204" pitchFamily="18" charset="0"/>
      <p:regular r:id="rId38"/>
    </p:embeddedFont>
    <p:embeddedFont>
      <p:font typeface="Calibri" panose="020F0502020204030204"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1458"/>
    <a:srgbClr val="6B0E3D"/>
    <a:srgbClr val="E6E6E6"/>
    <a:srgbClr val="D9D9D9"/>
    <a:srgbClr val="CA3134"/>
    <a:srgbClr val="D9D9C4"/>
    <a:srgbClr val="FFFFCC"/>
    <a:srgbClr val="572681"/>
    <a:srgbClr val="FFFF66"/>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1" autoAdjust="0"/>
    <p:restoredTop sz="94622" autoAdjust="0"/>
  </p:normalViewPr>
  <p:slideViewPr>
    <p:cSldViewPr>
      <p:cViewPr varScale="1">
        <p:scale>
          <a:sx n="45" d="100"/>
          <a:sy n="45" d="100"/>
        </p:scale>
        <p:origin x="54"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9.fntdata"/><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46A71-08FC-45E2-A2DC-7498BA32E11E}" type="datetimeFigureOut">
              <a:rPr lang="en-US" smtClean="0"/>
              <a:t>15/12/2022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28E24D-D700-489F-A762-66F627E520A2}" type="slidenum">
              <a:rPr lang="en-US" smtClean="0"/>
              <a:t>‹#›</a:t>
            </a:fld>
            <a:endParaRPr lang="en-US"/>
          </a:p>
        </p:txBody>
      </p:sp>
    </p:spTree>
    <p:extLst>
      <p:ext uri="{BB962C8B-B14F-4D97-AF65-F5344CB8AC3E}">
        <p14:creationId xmlns:p14="http://schemas.microsoft.com/office/powerpoint/2010/main" val="1901481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1"/>
        <p:cNvGrpSpPr/>
        <p:nvPr/>
      </p:nvGrpSpPr>
      <p:grpSpPr>
        <a:xfrm>
          <a:off x="0" y="0"/>
          <a:ext cx="0" cy="0"/>
          <a:chOff x="0" y="0"/>
          <a:chExt cx="0" cy="0"/>
        </a:xfrm>
      </p:grpSpPr>
      <p:sp>
        <p:nvSpPr>
          <p:cNvPr id="1672" name="Google Shape;1672;gba464eb604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3" name="Google Shape;1673;gba464eb604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3772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356"/>
        <p:cNvGrpSpPr/>
        <p:nvPr/>
      </p:nvGrpSpPr>
      <p:grpSpPr>
        <a:xfrm>
          <a:off x="0" y="0"/>
          <a:ext cx="0" cy="0"/>
          <a:chOff x="0" y="0"/>
          <a:chExt cx="0" cy="0"/>
        </a:xfrm>
      </p:grpSpPr>
      <p:sp>
        <p:nvSpPr>
          <p:cNvPr id="357" name="Google Shape;357;p9"/>
          <p:cNvSpPr txBox="1">
            <a:spLocks noGrp="1"/>
          </p:cNvSpPr>
          <p:nvPr>
            <p:ph type="subTitle" idx="1"/>
          </p:nvPr>
        </p:nvSpPr>
        <p:spPr>
          <a:xfrm>
            <a:off x="8835200" y="4337501"/>
            <a:ext cx="6945000" cy="43794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600">
                <a:solidFill>
                  <a:schemeClr val="dk1"/>
                </a:solidFill>
                <a:latin typeface="Comfortaa"/>
                <a:ea typeface="Comfortaa"/>
                <a:cs typeface="Comfortaa"/>
                <a:sym typeface="Comfortaa"/>
              </a:defRPr>
            </a:lvl1pPr>
            <a:lvl2pPr lvl="1" rtl="0">
              <a:spcBef>
                <a:spcPts val="3200"/>
              </a:spcBef>
              <a:spcAft>
                <a:spcPts val="0"/>
              </a:spcAft>
              <a:buNone/>
              <a:defRPr sz="3600">
                <a:solidFill>
                  <a:schemeClr val="dk1"/>
                </a:solidFill>
                <a:latin typeface="Comfortaa"/>
                <a:ea typeface="Comfortaa"/>
                <a:cs typeface="Comfortaa"/>
                <a:sym typeface="Comfortaa"/>
              </a:defRPr>
            </a:lvl2pPr>
            <a:lvl3pPr lvl="2" rtl="0">
              <a:spcBef>
                <a:spcPts val="3200"/>
              </a:spcBef>
              <a:spcAft>
                <a:spcPts val="0"/>
              </a:spcAft>
              <a:buNone/>
              <a:defRPr sz="3600">
                <a:solidFill>
                  <a:schemeClr val="dk1"/>
                </a:solidFill>
                <a:latin typeface="Comfortaa"/>
                <a:ea typeface="Comfortaa"/>
                <a:cs typeface="Comfortaa"/>
                <a:sym typeface="Comfortaa"/>
              </a:defRPr>
            </a:lvl3pPr>
            <a:lvl4pPr lvl="3" rtl="0">
              <a:spcBef>
                <a:spcPts val="3200"/>
              </a:spcBef>
              <a:spcAft>
                <a:spcPts val="0"/>
              </a:spcAft>
              <a:buNone/>
              <a:defRPr sz="3600">
                <a:solidFill>
                  <a:schemeClr val="dk1"/>
                </a:solidFill>
                <a:latin typeface="Comfortaa"/>
                <a:ea typeface="Comfortaa"/>
                <a:cs typeface="Comfortaa"/>
                <a:sym typeface="Comfortaa"/>
              </a:defRPr>
            </a:lvl4pPr>
            <a:lvl5pPr lvl="4" rtl="0">
              <a:spcBef>
                <a:spcPts val="3200"/>
              </a:spcBef>
              <a:spcAft>
                <a:spcPts val="0"/>
              </a:spcAft>
              <a:buNone/>
              <a:defRPr sz="3600">
                <a:solidFill>
                  <a:schemeClr val="dk1"/>
                </a:solidFill>
                <a:latin typeface="Comfortaa"/>
                <a:ea typeface="Comfortaa"/>
                <a:cs typeface="Comfortaa"/>
                <a:sym typeface="Comfortaa"/>
              </a:defRPr>
            </a:lvl5pPr>
            <a:lvl6pPr lvl="5" rtl="0">
              <a:spcBef>
                <a:spcPts val="3200"/>
              </a:spcBef>
              <a:spcAft>
                <a:spcPts val="0"/>
              </a:spcAft>
              <a:buNone/>
              <a:defRPr sz="3600">
                <a:solidFill>
                  <a:schemeClr val="dk1"/>
                </a:solidFill>
                <a:latin typeface="Comfortaa"/>
                <a:ea typeface="Comfortaa"/>
                <a:cs typeface="Comfortaa"/>
                <a:sym typeface="Comfortaa"/>
              </a:defRPr>
            </a:lvl6pPr>
            <a:lvl7pPr lvl="6" rtl="0">
              <a:spcBef>
                <a:spcPts val="3200"/>
              </a:spcBef>
              <a:spcAft>
                <a:spcPts val="0"/>
              </a:spcAft>
              <a:buNone/>
              <a:defRPr sz="3600">
                <a:solidFill>
                  <a:schemeClr val="dk1"/>
                </a:solidFill>
                <a:latin typeface="Comfortaa"/>
                <a:ea typeface="Comfortaa"/>
                <a:cs typeface="Comfortaa"/>
                <a:sym typeface="Comfortaa"/>
              </a:defRPr>
            </a:lvl7pPr>
            <a:lvl8pPr lvl="7" rtl="0">
              <a:spcBef>
                <a:spcPts val="3200"/>
              </a:spcBef>
              <a:spcAft>
                <a:spcPts val="0"/>
              </a:spcAft>
              <a:buNone/>
              <a:defRPr sz="3600">
                <a:solidFill>
                  <a:schemeClr val="dk1"/>
                </a:solidFill>
                <a:latin typeface="Comfortaa"/>
                <a:ea typeface="Comfortaa"/>
                <a:cs typeface="Comfortaa"/>
                <a:sym typeface="Comfortaa"/>
              </a:defRPr>
            </a:lvl8pPr>
            <a:lvl9pPr lvl="8" rtl="0">
              <a:spcBef>
                <a:spcPts val="3200"/>
              </a:spcBef>
              <a:spcAft>
                <a:spcPts val="3200"/>
              </a:spcAft>
              <a:buNone/>
              <a:defRPr sz="3600">
                <a:solidFill>
                  <a:schemeClr val="dk1"/>
                </a:solidFill>
                <a:latin typeface="Comfortaa"/>
                <a:ea typeface="Comfortaa"/>
                <a:cs typeface="Comfortaa"/>
                <a:sym typeface="Comfortaa"/>
              </a:defRPr>
            </a:lvl9pPr>
          </a:lstStyle>
          <a:p>
            <a:endParaRPr/>
          </a:p>
        </p:txBody>
      </p:sp>
      <p:sp>
        <p:nvSpPr>
          <p:cNvPr id="358" name="Google Shape;358;p9"/>
          <p:cNvSpPr txBox="1">
            <a:spLocks noGrp="1"/>
          </p:cNvSpPr>
          <p:nvPr>
            <p:ph type="title"/>
          </p:nvPr>
        </p:nvSpPr>
        <p:spPr>
          <a:xfrm>
            <a:off x="8835200" y="1908200"/>
            <a:ext cx="7266600" cy="21678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dk1"/>
              </a:buClr>
              <a:buSzPts val="3500"/>
              <a:buNone/>
              <a:defRPr b="0"/>
            </a:lvl1pPr>
            <a:lvl2pPr lvl="1" rtl="0">
              <a:spcBef>
                <a:spcPts val="0"/>
              </a:spcBef>
              <a:spcAft>
                <a:spcPts val="0"/>
              </a:spcAft>
              <a:buClr>
                <a:schemeClr val="dk1"/>
              </a:buClr>
              <a:buSzPts val="3500"/>
              <a:buNone/>
              <a:defRPr>
                <a:solidFill>
                  <a:schemeClr val="dk1"/>
                </a:solidFill>
              </a:defRPr>
            </a:lvl2pPr>
            <a:lvl3pPr lvl="2" rtl="0">
              <a:spcBef>
                <a:spcPts val="0"/>
              </a:spcBef>
              <a:spcAft>
                <a:spcPts val="0"/>
              </a:spcAft>
              <a:buClr>
                <a:schemeClr val="dk1"/>
              </a:buClr>
              <a:buSzPts val="3500"/>
              <a:buNone/>
              <a:defRPr>
                <a:solidFill>
                  <a:schemeClr val="dk1"/>
                </a:solidFill>
              </a:defRPr>
            </a:lvl3pPr>
            <a:lvl4pPr lvl="3" rtl="0">
              <a:spcBef>
                <a:spcPts val="0"/>
              </a:spcBef>
              <a:spcAft>
                <a:spcPts val="0"/>
              </a:spcAft>
              <a:buClr>
                <a:schemeClr val="dk1"/>
              </a:buClr>
              <a:buSzPts val="3500"/>
              <a:buNone/>
              <a:defRPr>
                <a:solidFill>
                  <a:schemeClr val="dk1"/>
                </a:solidFill>
              </a:defRPr>
            </a:lvl4pPr>
            <a:lvl5pPr lvl="4" rtl="0">
              <a:spcBef>
                <a:spcPts val="0"/>
              </a:spcBef>
              <a:spcAft>
                <a:spcPts val="0"/>
              </a:spcAft>
              <a:buClr>
                <a:schemeClr val="dk1"/>
              </a:buClr>
              <a:buSzPts val="3500"/>
              <a:buNone/>
              <a:defRPr>
                <a:solidFill>
                  <a:schemeClr val="dk1"/>
                </a:solidFill>
              </a:defRPr>
            </a:lvl5pPr>
            <a:lvl6pPr lvl="5" rtl="0">
              <a:spcBef>
                <a:spcPts val="0"/>
              </a:spcBef>
              <a:spcAft>
                <a:spcPts val="0"/>
              </a:spcAft>
              <a:buClr>
                <a:schemeClr val="dk1"/>
              </a:buClr>
              <a:buSzPts val="3500"/>
              <a:buNone/>
              <a:defRPr>
                <a:solidFill>
                  <a:schemeClr val="dk1"/>
                </a:solidFill>
              </a:defRPr>
            </a:lvl6pPr>
            <a:lvl7pPr lvl="6" rtl="0">
              <a:spcBef>
                <a:spcPts val="0"/>
              </a:spcBef>
              <a:spcAft>
                <a:spcPts val="0"/>
              </a:spcAft>
              <a:buClr>
                <a:schemeClr val="dk1"/>
              </a:buClr>
              <a:buSzPts val="3500"/>
              <a:buNone/>
              <a:defRPr>
                <a:solidFill>
                  <a:schemeClr val="dk1"/>
                </a:solidFill>
              </a:defRPr>
            </a:lvl7pPr>
            <a:lvl8pPr lvl="7" rtl="0">
              <a:spcBef>
                <a:spcPts val="0"/>
              </a:spcBef>
              <a:spcAft>
                <a:spcPts val="0"/>
              </a:spcAft>
              <a:buClr>
                <a:schemeClr val="dk1"/>
              </a:buClr>
              <a:buSzPts val="3500"/>
              <a:buNone/>
              <a:defRPr>
                <a:solidFill>
                  <a:schemeClr val="dk1"/>
                </a:solidFill>
              </a:defRPr>
            </a:lvl8pPr>
            <a:lvl9pPr lvl="8" rtl="0">
              <a:spcBef>
                <a:spcPts val="0"/>
              </a:spcBef>
              <a:spcAft>
                <a:spcPts val="0"/>
              </a:spcAft>
              <a:buClr>
                <a:schemeClr val="dk1"/>
              </a:buClr>
              <a:buSzPts val="3500"/>
              <a:buNone/>
              <a:defRPr>
                <a:solidFill>
                  <a:schemeClr val="dk1"/>
                </a:solidFill>
              </a:defRPr>
            </a:lvl9pPr>
          </a:lstStyle>
          <a:p>
            <a:endParaRPr/>
          </a:p>
        </p:txBody>
      </p:sp>
      <p:grpSp>
        <p:nvGrpSpPr>
          <p:cNvPr id="359" name="Google Shape;359;p9"/>
          <p:cNvGrpSpPr/>
          <p:nvPr/>
        </p:nvGrpSpPr>
        <p:grpSpPr>
          <a:xfrm>
            <a:off x="-725149" y="215759"/>
            <a:ext cx="4020116" cy="2563758"/>
            <a:chOff x="7239867" y="1514545"/>
            <a:chExt cx="2525833" cy="1610805"/>
          </a:xfrm>
        </p:grpSpPr>
        <p:grpSp>
          <p:nvGrpSpPr>
            <p:cNvPr id="360" name="Google Shape;360;p9"/>
            <p:cNvGrpSpPr/>
            <p:nvPr/>
          </p:nvGrpSpPr>
          <p:grpSpPr>
            <a:xfrm>
              <a:off x="7346663" y="1514545"/>
              <a:ext cx="2419037" cy="1551678"/>
              <a:chOff x="7410211" y="1555302"/>
              <a:chExt cx="2355440" cy="1510884"/>
            </a:xfrm>
          </p:grpSpPr>
          <p:grpSp>
            <p:nvGrpSpPr>
              <p:cNvPr id="361" name="Google Shape;361;p9"/>
              <p:cNvGrpSpPr/>
              <p:nvPr/>
            </p:nvGrpSpPr>
            <p:grpSpPr>
              <a:xfrm>
                <a:off x="7410211" y="1555302"/>
                <a:ext cx="2355440" cy="1510884"/>
                <a:chOff x="761258" y="2062480"/>
                <a:chExt cx="1646470" cy="1056119"/>
              </a:xfrm>
            </p:grpSpPr>
            <p:sp>
              <p:nvSpPr>
                <p:cNvPr id="362" name="Google Shape;362;p9"/>
                <p:cNvSpPr/>
                <p:nvPr/>
              </p:nvSpPr>
              <p:spPr>
                <a:xfrm rot="-1481318">
                  <a:off x="1087094" y="2126891"/>
                  <a:ext cx="430227" cy="556678"/>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3" name="Google Shape;363;p9"/>
                <p:cNvSpPr/>
                <p:nvPr/>
              </p:nvSpPr>
              <p:spPr>
                <a:xfrm>
                  <a:off x="1415418" y="2201127"/>
                  <a:ext cx="5577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4" name="Google Shape;364;p9"/>
                <p:cNvSpPr/>
                <p:nvPr/>
              </p:nvSpPr>
              <p:spPr>
                <a:xfrm>
                  <a:off x="761258" y="2379293"/>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5" name="Google Shape;365;p9"/>
                <p:cNvSpPr/>
                <p:nvPr/>
              </p:nvSpPr>
              <p:spPr>
                <a:xfrm>
                  <a:off x="899445" y="2606080"/>
                  <a:ext cx="469500" cy="469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6" name="Google Shape;366;p9"/>
                <p:cNvSpPr/>
                <p:nvPr/>
              </p:nvSpPr>
              <p:spPr>
                <a:xfrm>
                  <a:off x="1250808" y="2594534"/>
                  <a:ext cx="492600" cy="49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7" name="Google Shape;367;p9"/>
                <p:cNvSpPr/>
                <p:nvPr/>
              </p:nvSpPr>
              <p:spPr>
                <a:xfrm rot="-2967336">
                  <a:off x="1706888" y="2475460"/>
                  <a:ext cx="622580" cy="492779"/>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68" name="Google Shape;368;p9"/>
              <p:cNvSpPr/>
              <p:nvPr/>
            </p:nvSpPr>
            <p:spPr>
              <a:xfrm>
                <a:off x="793321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69" name="Google Shape;369;p9"/>
              <p:cNvSpPr/>
              <p:nvPr/>
            </p:nvSpPr>
            <p:spPr>
              <a:xfrm>
                <a:off x="8386462" y="2119383"/>
                <a:ext cx="704700" cy="704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370" name="Google Shape;370;p9"/>
            <p:cNvSpPr/>
            <p:nvPr/>
          </p:nvSpPr>
          <p:spPr>
            <a:xfrm>
              <a:off x="7239867" y="1792171"/>
              <a:ext cx="2256600" cy="1333178"/>
            </a:xfrm>
            <a:custGeom>
              <a:avLst/>
              <a:gdLst/>
              <a:ahLst/>
              <a:cxnLst/>
              <a:rect l="l" t="t" r="r" b="b"/>
              <a:pathLst>
                <a:path w="4957" h="2929" extrusionOk="0">
                  <a:moveTo>
                    <a:pt x="1215" y="718"/>
                  </a:moveTo>
                  <a:cubicBezTo>
                    <a:pt x="1312" y="743"/>
                    <a:pt x="1337" y="767"/>
                    <a:pt x="1361" y="815"/>
                  </a:cubicBezTo>
                  <a:cubicBezTo>
                    <a:pt x="1361" y="840"/>
                    <a:pt x="1312" y="888"/>
                    <a:pt x="1288" y="913"/>
                  </a:cubicBezTo>
                  <a:cubicBezTo>
                    <a:pt x="1264" y="913"/>
                    <a:pt x="1264" y="937"/>
                    <a:pt x="1215" y="937"/>
                  </a:cubicBezTo>
                  <a:cubicBezTo>
                    <a:pt x="1215" y="864"/>
                    <a:pt x="1215" y="815"/>
                    <a:pt x="1215" y="743"/>
                  </a:cubicBezTo>
                  <a:lnTo>
                    <a:pt x="1215" y="718"/>
                  </a:lnTo>
                  <a:close/>
                  <a:moveTo>
                    <a:pt x="2527" y="475"/>
                  </a:moveTo>
                  <a:cubicBezTo>
                    <a:pt x="2624" y="597"/>
                    <a:pt x="2673" y="767"/>
                    <a:pt x="2624" y="937"/>
                  </a:cubicBezTo>
                  <a:cubicBezTo>
                    <a:pt x="2601" y="983"/>
                    <a:pt x="2567" y="1007"/>
                    <a:pt x="2530" y="1007"/>
                  </a:cubicBezTo>
                  <a:cubicBezTo>
                    <a:pt x="2489" y="1007"/>
                    <a:pt x="2444" y="977"/>
                    <a:pt x="2405" y="913"/>
                  </a:cubicBezTo>
                  <a:cubicBezTo>
                    <a:pt x="2333" y="767"/>
                    <a:pt x="2381" y="573"/>
                    <a:pt x="2527" y="475"/>
                  </a:cubicBezTo>
                  <a:close/>
                  <a:moveTo>
                    <a:pt x="3984" y="1010"/>
                  </a:moveTo>
                  <a:lnTo>
                    <a:pt x="3984" y="1010"/>
                  </a:lnTo>
                  <a:cubicBezTo>
                    <a:pt x="4009" y="1107"/>
                    <a:pt x="3984" y="1228"/>
                    <a:pt x="3936" y="1326"/>
                  </a:cubicBezTo>
                  <a:cubicBezTo>
                    <a:pt x="3912" y="1350"/>
                    <a:pt x="3912" y="1350"/>
                    <a:pt x="3887" y="1350"/>
                  </a:cubicBezTo>
                  <a:cubicBezTo>
                    <a:pt x="3863" y="1350"/>
                    <a:pt x="3839" y="1326"/>
                    <a:pt x="3814" y="1326"/>
                  </a:cubicBezTo>
                  <a:cubicBezTo>
                    <a:pt x="3766" y="1277"/>
                    <a:pt x="3766" y="1277"/>
                    <a:pt x="3766" y="1204"/>
                  </a:cubicBezTo>
                  <a:cubicBezTo>
                    <a:pt x="3790" y="1131"/>
                    <a:pt x="3863" y="1058"/>
                    <a:pt x="3984" y="1010"/>
                  </a:cubicBezTo>
                  <a:close/>
                  <a:moveTo>
                    <a:pt x="1045" y="1860"/>
                  </a:moveTo>
                  <a:cubicBezTo>
                    <a:pt x="948" y="1957"/>
                    <a:pt x="851" y="2030"/>
                    <a:pt x="754" y="2079"/>
                  </a:cubicBezTo>
                  <a:cubicBezTo>
                    <a:pt x="778" y="1982"/>
                    <a:pt x="875" y="1909"/>
                    <a:pt x="972" y="1860"/>
                  </a:cubicBezTo>
                  <a:close/>
                  <a:moveTo>
                    <a:pt x="3159" y="1957"/>
                  </a:moveTo>
                  <a:cubicBezTo>
                    <a:pt x="3159" y="1957"/>
                    <a:pt x="3183" y="1957"/>
                    <a:pt x="3231" y="2006"/>
                  </a:cubicBezTo>
                  <a:cubicBezTo>
                    <a:pt x="3280" y="2054"/>
                    <a:pt x="3304" y="2152"/>
                    <a:pt x="3280" y="2224"/>
                  </a:cubicBezTo>
                  <a:cubicBezTo>
                    <a:pt x="3159" y="2127"/>
                    <a:pt x="3159" y="2006"/>
                    <a:pt x="3159" y="1957"/>
                  </a:cubicBezTo>
                  <a:close/>
                  <a:moveTo>
                    <a:pt x="1701" y="2030"/>
                  </a:moveTo>
                  <a:cubicBezTo>
                    <a:pt x="1750" y="2054"/>
                    <a:pt x="1798" y="2079"/>
                    <a:pt x="1822" y="2127"/>
                  </a:cubicBezTo>
                  <a:cubicBezTo>
                    <a:pt x="1847" y="2249"/>
                    <a:pt x="1822" y="2346"/>
                    <a:pt x="1774" y="2443"/>
                  </a:cubicBezTo>
                  <a:cubicBezTo>
                    <a:pt x="1677" y="2346"/>
                    <a:pt x="1628" y="2200"/>
                    <a:pt x="1652" y="2054"/>
                  </a:cubicBezTo>
                  <a:cubicBezTo>
                    <a:pt x="1652" y="2030"/>
                    <a:pt x="1677" y="2030"/>
                    <a:pt x="1677" y="2030"/>
                  </a:cubicBezTo>
                  <a:close/>
                  <a:moveTo>
                    <a:pt x="1688" y="116"/>
                  </a:moveTo>
                  <a:cubicBezTo>
                    <a:pt x="1796" y="116"/>
                    <a:pt x="1923" y="140"/>
                    <a:pt x="2065" y="184"/>
                  </a:cubicBezTo>
                  <a:cubicBezTo>
                    <a:pt x="2211" y="232"/>
                    <a:pt x="2333" y="305"/>
                    <a:pt x="2454" y="427"/>
                  </a:cubicBezTo>
                  <a:cubicBezTo>
                    <a:pt x="2284" y="548"/>
                    <a:pt x="2235" y="791"/>
                    <a:pt x="2333" y="961"/>
                  </a:cubicBezTo>
                  <a:cubicBezTo>
                    <a:pt x="2430" y="1083"/>
                    <a:pt x="2503" y="1131"/>
                    <a:pt x="2551" y="1131"/>
                  </a:cubicBezTo>
                  <a:cubicBezTo>
                    <a:pt x="2648" y="1107"/>
                    <a:pt x="2721" y="1058"/>
                    <a:pt x="2746" y="986"/>
                  </a:cubicBezTo>
                  <a:cubicBezTo>
                    <a:pt x="2794" y="791"/>
                    <a:pt x="2746" y="573"/>
                    <a:pt x="2624" y="427"/>
                  </a:cubicBezTo>
                  <a:cubicBezTo>
                    <a:pt x="2818" y="305"/>
                    <a:pt x="3061" y="232"/>
                    <a:pt x="3304" y="232"/>
                  </a:cubicBezTo>
                  <a:lnTo>
                    <a:pt x="3450" y="232"/>
                  </a:lnTo>
                  <a:cubicBezTo>
                    <a:pt x="3742" y="330"/>
                    <a:pt x="3960" y="597"/>
                    <a:pt x="3984" y="888"/>
                  </a:cubicBezTo>
                  <a:cubicBezTo>
                    <a:pt x="3839" y="937"/>
                    <a:pt x="3717" y="1034"/>
                    <a:pt x="3693" y="1180"/>
                  </a:cubicBezTo>
                  <a:cubicBezTo>
                    <a:pt x="3669" y="1277"/>
                    <a:pt x="3693" y="1350"/>
                    <a:pt x="3766" y="1423"/>
                  </a:cubicBezTo>
                  <a:cubicBezTo>
                    <a:pt x="3802" y="1459"/>
                    <a:pt x="3845" y="1477"/>
                    <a:pt x="3887" y="1477"/>
                  </a:cubicBezTo>
                  <a:cubicBezTo>
                    <a:pt x="3930" y="1477"/>
                    <a:pt x="3972" y="1459"/>
                    <a:pt x="4009" y="1423"/>
                  </a:cubicBezTo>
                  <a:cubicBezTo>
                    <a:pt x="4082" y="1277"/>
                    <a:pt x="4106" y="1131"/>
                    <a:pt x="4082" y="986"/>
                  </a:cubicBezTo>
                  <a:cubicBezTo>
                    <a:pt x="4130" y="986"/>
                    <a:pt x="4203" y="961"/>
                    <a:pt x="4252" y="961"/>
                  </a:cubicBezTo>
                  <a:cubicBezTo>
                    <a:pt x="4470" y="961"/>
                    <a:pt x="4640" y="1083"/>
                    <a:pt x="4738" y="1277"/>
                  </a:cubicBezTo>
                  <a:cubicBezTo>
                    <a:pt x="4835" y="1544"/>
                    <a:pt x="4810" y="1836"/>
                    <a:pt x="4665" y="2079"/>
                  </a:cubicBezTo>
                  <a:cubicBezTo>
                    <a:pt x="4483" y="2341"/>
                    <a:pt x="4201" y="2486"/>
                    <a:pt x="3902" y="2486"/>
                  </a:cubicBezTo>
                  <a:cubicBezTo>
                    <a:pt x="3841" y="2486"/>
                    <a:pt x="3779" y="2480"/>
                    <a:pt x="3717" y="2467"/>
                  </a:cubicBezTo>
                  <a:cubicBezTo>
                    <a:pt x="3572" y="2443"/>
                    <a:pt x="3450" y="2370"/>
                    <a:pt x="3353" y="2297"/>
                  </a:cubicBezTo>
                  <a:cubicBezTo>
                    <a:pt x="3401" y="2176"/>
                    <a:pt x="3377" y="2030"/>
                    <a:pt x="3304" y="1933"/>
                  </a:cubicBezTo>
                  <a:cubicBezTo>
                    <a:pt x="3244" y="1884"/>
                    <a:pt x="3189" y="1860"/>
                    <a:pt x="3143" y="1860"/>
                  </a:cubicBezTo>
                  <a:cubicBezTo>
                    <a:pt x="3098" y="1860"/>
                    <a:pt x="3061" y="1884"/>
                    <a:pt x="3037" y="1933"/>
                  </a:cubicBezTo>
                  <a:cubicBezTo>
                    <a:pt x="3037" y="2103"/>
                    <a:pt x="3086" y="2249"/>
                    <a:pt x="3231" y="2322"/>
                  </a:cubicBezTo>
                  <a:cubicBezTo>
                    <a:pt x="3071" y="2620"/>
                    <a:pt x="2781" y="2809"/>
                    <a:pt x="2442" y="2809"/>
                  </a:cubicBezTo>
                  <a:cubicBezTo>
                    <a:pt x="2422" y="2809"/>
                    <a:pt x="2402" y="2809"/>
                    <a:pt x="2381" y="2807"/>
                  </a:cubicBezTo>
                  <a:cubicBezTo>
                    <a:pt x="2187" y="2807"/>
                    <a:pt x="1968" y="2686"/>
                    <a:pt x="1847" y="2516"/>
                  </a:cubicBezTo>
                  <a:cubicBezTo>
                    <a:pt x="1920" y="2394"/>
                    <a:pt x="1968" y="2249"/>
                    <a:pt x="1920" y="2103"/>
                  </a:cubicBezTo>
                  <a:cubicBezTo>
                    <a:pt x="1895" y="2030"/>
                    <a:pt x="1822" y="1957"/>
                    <a:pt x="1725" y="1933"/>
                  </a:cubicBezTo>
                  <a:cubicBezTo>
                    <a:pt x="1712" y="1928"/>
                    <a:pt x="1699" y="1926"/>
                    <a:pt x="1685" y="1926"/>
                  </a:cubicBezTo>
                  <a:cubicBezTo>
                    <a:pt x="1627" y="1926"/>
                    <a:pt x="1575" y="1966"/>
                    <a:pt x="1555" y="2006"/>
                  </a:cubicBezTo>
                  <a:cubicBezTo>
                    <a:pt x="1531" y="2200"/>
                    <a:pt x="1580" y="2394"/>
                    <a:pt x="1725" y="2540"/>
                  </a:cubicBezTo>
                  <a:cubicBezTo>
                    <a:pt x="1604" y="2662"/>
                    <a:pt x="1434" y="2735"/>
                    <a:pt x="1264" y="2759"/>
                  </a:cubicBezTo>
                  <a:lnTo>
                    <a:pt x="1191" y="2759"/>
                  </a:lnTo>
                  <a:cubicBezTo>
                    <a:pt x="1045" y="2759"/>
                    <a:pt x="924" y="2686"/>
                    <a:pt x="826" y="2589"/>
                  </a:cubicBezTo>
                  <a:cubicBezTo>
                    <a:pt x="729" y="2467"/>
                    <a:pt x="705" y="2346"/>
                    <a:pt x="729" y="2224"/>
                  </a:cubicBezTo>
                  <a:cubicBezTo>
                    <a:pt x="924" y="2152"/>
                    <a:pt x="1167" y="1957"/>
                    <a:pt x="1142" y="1836"/>
                  </a:cubicBezTo>
                  <a:cubicBezTo>
                    <a:pt x="1142" y="1801"/>
                    <a:pt x="1118" y="1767"/>
                    <a:pt x="1052" y="1767"/>
                  </a:cubicBezTo>
                  <a:cubicBezTo>
                    <a:pt x="1025" y="1767"/>
                    <a:pt x="991" y="1773"/>
                    <a:pt x="948" y="1787"/>
                  </a:cubicBezTo>
                  <a:cubicBezTo>
                    <a:pt x="802" y="1836"/>
                    <a:pt x="681" y="1982"/>
                    <a:pt x="656" y="2152"/>
                  </a:cubicBezTo>
                  <a:cubicBezTo>
                    <a:pt x="638" y="2154"/>
                    <a:pt x="621" y="2155"/>
                    <a:pt x="603" y="2155"/>
                  </a:cubicBezTo>
                  <a:cubicBezTo>
                    <a:pt x="414" y="2155"/>
                    <a:pt x="286" y="2032"/>
                    <a:pt x="219" y="1787"/>
                  </a:cubicBezTo>
                  <a:cubicBezTo>
                    <a:pt x="98" y="1520"/>
                    <a:pt x="122" y="1228"/>
                    <a:pt x="243" y="961"/>
                  </a:cubicBezTo>
                  <a:cubicBezTo>
                    <a:pt x="389" y="791"/>
                    <a:pt x="608" y="694"/>
                    <a:pt x="851" y="694"/>
                  </a:cubicBezTo>
                  <a:lnTo>
                    <a:pt x="1142" y="694"/>
                  </a:lnTo>
                  <a:lnTo>
                    <a:pt x="1142" y="743"/>
                  </a:lnTo>
                  <a:cubicBezTo>
                    <a:pt x="1118" y="840"/>
                    <a:pt x="1142" y="937"/>
                    <a:pt x="1191" y="1010"/>
                  </a:cubicBezTo>
                  <a:cubicBezTo>
                    <a:pt x="1204" y="1036"/>
                    <a:pt x="1232" y="1056"/>
                    <a:pt x="1271" y="1056"/>
                  </a:cubicBezTo>
                  <a:cubicBezTo>
                    <a:pt x="1302" y="1056"/>
                    <a:pt x="1341" y="1043"/>
                    <a:pt x="1385" y="1010"/>
                  </a:cubicBezTo>
                  <a:cubicBezTo>
                    <a:pt x="1482" y="913"/>
                    <a:pt x="1507" y="888"/>
                    <a:pt x="1482" y="791"/>
                  </a:cubicBezTo>
                  <a:cubicBezTo>
                    <a:pt x="1458" y="718"/>
                    <a:pt x="1385" y="645"/>
                    <a:pt x="1239" y="621"/>
                  </a:cubicBezTo>
                  <a:cubicBezTo>
                    <a:pt x="1239" y="475"/>
                    <a:pt x="1288" y="330"/>
                    <a:pt x="1385" y="232"/>
                  </a:cubicBezTo>
                  <a:cubicBezTo>
                    <a:pt x="1452" y="152"/>
                    <a:pt x="1556" y="116"/>
                    <a:pt x="1688" y="116"/>
                  </a:cubicBezTo>
                  <a:close/>
                  <a:moveTo>
                    <a:pt x="1650" y="1"/>
                  </a:moveTo>
                  <a:cubicBezTo>
                    <a:pt x="1501" y="1"/>
                    <a:pt x="1380" y="43"/>
                    <a:pt x="1288" y="135"/>
                  </a:cubicBezTo>
                  <a:cubicBezTo>
                    <a:pt x="1191" y="257"/>
                    <a:pt x="1118" y="427"/>
                    <a:pt x="1118" y="597"/>
                  </a:cubicBezTo>
                  <a:cubicBezTo>
                    <a:pt x="1069" y="585"/>
                    <a:pt x="1021" y="579"/>
                    <a:pt x="972" y="579"/>
                  </a:cubicBezTo>
                  <a:cubicBezTo>
                    <a:pt x="924" y="579"/>
                    <a:pt x="875" y="585"/>
                    <a:pt x="826" y="597"/>
                  </a:cubicBezTo>
                  <a:cubicBezTo>
                    <a:pt x="559" y="597"/>
                    <a:pt x="316" y="694"/>
                    <a:pt x="146" y="888"/>
                  </a:cubicBezTo>
                  <a:cubicBezTo>
                    <a:pt x="1" y="1180"/>
                    <a:pt x="1" y="1520"/>
                    <a:pt x="122" y="1811"/>
                  </a:cubicBezTo>
                  <a:cubicBezTo>
                    <a:pt x="219" y="2152"/>
                    <a:pt x="414" y="2224"/>
                    <a:pt x="559" y="2224"/>
                  </a:cubicBezTo>
                  <a:lnTo>
                    <a:pt x="608" y="2224"/>
                  </a:lnTo>
                  <a:cubicBezTo>
                    <a:pt x="608" y="2394"/>
                    <a:pt x="656" y="2540"/>
                    <a:pt x="754" y="2637"/>
                  </a:cubicBezTo>
                  <a:cubicBezTo>
                    <a:pt x="851" y="2783"/>
                    <a:pt x="1021" y="2856"/>
                    <a:pt x="1191" y="2856"/>
                  </a:cubicBezTo>
                  <a:lnTo>
                    <a:pt x="1264" y="2856"/>
                  </a:lnTo>
                  <a:cubicBezTo>
                    <a:pt x="1458" y="2832"/>
                    <a:pt x="1652" y="2759"/>
                    <a:pt x="1774" y="2613"/>
                  </a:cubicBezTo>
                  <a:cubicBezTo>
                    <a:pt x="1944" y="2783"/>
                    <a:pt x="2163" y="2905"/>
                    <a:pt x="2381" y="2929"/>
                  </a:cubicBezTo>
                  <a:lnTo>
                    <a:pt x="2430" y="2929"/>
                  </a:lnTo>
                  <a:cubicBezTo>
                    <a:pt x="2794" y="2905"/>
                    <a:pt x="3134" y="2710"/>
                    <a:pt x="3304" y="2394"/>
                  </a:cubicBezTo>
                  <a:cubicBezTo>
                    <a:pt x="3426" y="2467"/>
                    <a:pt x="3547" y="2516"/>
                    <a:pt x="3693" y="2540"/>
                  </a:cubicBezTo>
                  <a:cubicBezTo>
                    <a:pt x="3766" y="2559"/>
                    <a:pt x="3841" y="2567"/>
                    <a:pt x="3916" y="2567"/>
                  </a:cubicBezTo>
                  <a:cubicBezTo>
                    <a:pt x="4239" y="2567"/>
                    <a:pt x="4560" y="2403"/>
                    <a:pt x="4738" y="2127"/>
                  </a:cubicBezTo>
                  <a:cubicBezTo>
                    <a:pt x="4932" y="1860"/>
                    <a:pt x="4956" y="1496"/>
                    <a:pt x="4835" y="1204"/>
                  </a:cubicBezTo>
                  <a:cubicBezTo>
                    <a:pt x="4738" y="986"/>
                    <a:pt x="4495" y="840"/>
                    <a:pt x="4252" y="840"/>
                  </a:cubicBezTo>
                  <a:cubicBezTo>
                    <a:pt x="4203" y="840"/>
                    <a:pt x="4130" y="840"/>
                    <a:pt x="4057" y="864"/>
                  </a:cubicBezTo>
                  <a:cubicBezTo>
                    <a:pt x="4033" y="500"/>
                    <a:pt x="3790" y="232"/>
                    <a:pt x="3450" y="135"/>
                  </a:cubicBezTo>
                  <a:cubicBezTo>
                    <a:pt x="3426" y="123"/>
                    <a:pt x="3395" y="117"/>
                    <a:pt x="3365" y="117"/>
                  </a:cubicBezTo>
                  <a:cubicBezTo>
                    <a:pt x="3335" y="117"/>
                    <a:pt x="3304" y="123"/>
                    <a:pt x="3280" y="135"/>
                  </a:cubicBezTo>
                  <a:cubicBezTo>
                    <a:pt x="3013" y="135"/>
                    <a:pt x="2746" y="208"/>
                    <a:pt x="2527" y="330"/>
                  </a:cubicBezTo>
                  <a:cubicBezTo>
                    <a:pt x="2405" y="232"/>
                    <a:pt x="2235" y="135"/>
                    <a:pt x="2090" y="87"/>
                  </a:cubicBezTo>
                  <a:cubicBezTo>
                    <a:pt x="1923" y="31"/>
                    <a:pt x="1776" y="1"/>
                    <a:pt x="1650" y="1"/>
                  </a:cubicBezTo>
                  <a:close/>
                </a:path>
              </a:pathLst>
            </a:custGeom>
            <a:solidFill>
              <a:srgbClr val="261C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1" name="Google Shape;371;p9"/>
          <p:cNvGrpSpPr/>
          <p:nvPr/>
        </p:nvGrpSpPr>
        <p:grpSpPr>
          <a:xfrm rot="-2398771" flipH="1">
            <a:off x="16183808" y="8753183"/>
            <a:ext cx="2032211" cy="1214448"/>
            <a:chOff x="1202177" y="4613417"/>
            <a:chExt cx="528376" cy="315757"/>
          </a:xfrm>
        </p:grpSpPr>
        <p:sp>
          <p:nvSpPr>
            <p:cNvPr id="372" name="Google Shape;372;p9"/>
            <p:cNvSpPr/>
            <p:nvPr/>
          </p:nvSpPr>
          <p:spPr>
            <a:xfrm>
              <a:off x="1564214" y="4671691"/>
              <a:ext cx="166339" cy="48340"/>
            </a:xfrm>
            <a:custGeom>
              <a:avLst/>
              <a:gdLst/>
              <a:ahLst/>
              <a:cxnLst/>
              <a:rect l="l" t="t" r="r" b="b"/>
              <a:pathLst>
                <a:path w="1507" h="438" extrusionOk="0">
                  <a:moveTo>
                    <a:pt x="1409" y="1"/>
                  </a:moveTo>
                  <a:lnTo>
                    <a:pt x="73" y="316"/>
                  </a:lnTo>
                  <a:cubicBezTo>
                    <a:pt x="25" y="316"/>
                    <a:pt x="0" y="341"/>
                    <a:pt x="25" y="389"/>
                  </a:cubicBezTo>
                  <a:cubicBezTo>
                    <a:pt x="25" y="414"/>
                    <a:pt x="49" y="438"/>
                    <a:pt x="73" y="438"/>
                  </a:cubicBezTo>
                  <a:lnTo>
                    <a:pt x="98" y="438"/>
                  </a:lnTo>
                  <a:lnTo>
                    <a:pt x="1434" y="122"/>
                  </a:lnTo>
                  <a:cubicBezTo>
                    <a:pt x="1506" y="122"/>
                    <a:pt x="1482" y="1"/>
                    <a:pt x="1409"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3" name="Google Shape;373;p9"/>
            <p:cNvSpPr/>
            <p:nvPr/>
          </p:nvSpPr>
          <p:spPr>
            <a:xfrm>
              <a:off x="1602846" y="4613417"/>
              <a:ext cx="60708" cy="176363"/>
            </a:xfrm>
            <a:custGeom>
              <a:avLst/>
              <a:gdLst/>
              <a:ahLst/>
              <a:cxnLst/>
              <a:rect l="l" t="t" r="r" b="b"/>
              <a:pathLst>
                <a:path w="550" h="1598" extrusionOk="0">
                  <a:moveTo>
                    <a:pt x="77" y="0"/>
                  </a:moveTo>
                  <a:cubicBezTo>
                    <a:pt x="39" y="0"/>
                    <a:pt x="0" y="32"/>
                    <a:pt x="15" y="91"/>
                  </a:cubicBezTo>
                  <a:lnTo>
                    <a:pt x="403" y="1573"/>
                  </a:lnTo>
                  <a:cubicBezTo>
                    <a:pt x="428" y="1597"/>
                    <a:pt x="452" y="1597"/>
                    <a:pt x="476" y="1597"/>
                  </a:cubicBezTo>
                  <a:lnTo>
                    <a:pt x="501" y="1597"/>
                  </a:lnTo>
                  <a:cubicBezTo>
                    <a:pt x="525" y="1597"/>
                    <a:pt x="549" y="1549"/>
                    <a:pt x="525" y="1525"/>
                  </a:cubicBezTo>
                  <a:lnTo>
                    <a:pt x="136" y="43"/>
                  </a:lnTo>
                  <a:cubicBezTo>
                    <a:pt x="127" y="14"/>
                    <a:pt x="102" y="0"/>
                    <a:pt x="77"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4" name="Google Shape;374;p9"/>
            <p:cNvSpPr/>
            <p:nvPr/>
          </p:nvSpPr>
          <p:spPr>
            <a:xfrm>
              <a:off x="1582978" y="4629421"/>
              <a:ext cx="104638" cy="138950"/>
            </a:xfrm>
            <a:custGeom>
              <a:avLst/>
              <a:gdLst/>
              <a:ahLst/>
              <a:cxnLst/>
              <a:rect l="l" t="t" r="r" b="b"/>
              <a:pathLst>
                <a:path w="948" h="1259" extrusionOk="0">
                  <a:moveTo>
                    <a:pt x="875" y="1"/>
                  </a:moveTo>
                  <a:cubicBezTo>
                    <a:pt x="857" y="1"/>
                    <a:pt x="838" y="7"/>
                    <a:pt x="826" y="19"/>
                  </a:cubicBezTo>
                  <a:lnTo>
                    <a:pt x="25" y="1161"/>
                  </a:lnTo>
                  <a:cubicBezTo>
                    <a:pt x="0" y="1185"/>
                    <a:pt x="0" y="1234"/>
                    <a:pt x="49" y="1258"/>
                  </a:cubicBezTo>
                  <a:lnTo>
                    <a:pt x="122" y="1258"/>
                  </a:lnTo>
                  <a:lnTo>
                    <a:pt x="924" y="92"/>
                  </a:lnTo>
                  <a:cubicBezTo>
                    <a:pt x="948" y="68"/>
                    <a:pt x="948" y="19"/>
                    <a:pt x="924" y="19"/>
                  </a:cubicBezTo>
                  <a:cubicBezTo>
                    <a:pt x="911" y="7"/>
                    <a:pt x="893" y="1"/>
                    <a:pt x="87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5" name="Google Shape;375;p9"/>
            <p:cNvSpPr/>
            <p:nvPr/>
          </p:nvSpPr>
          <p:spPr>
            <a:xfrm>
              <a:off x="1548982" y="4644430"/>
              <a:ext cx="160158" cy="102419"/>
            </a:xfrm>
            <a:custGeom>
              <a:avLst/>
              <a:gdLst/>
              <a:ahLst/>
              <a:cxnLst/>
              <a:rect l="l" t="t" r="r" b="b"/>
              <a:pathLst>
                <a:path w="1451" h="928" extrusionOk="0">
                  <a:moveTo>
                    <a:pt x="115" y="1"/>
                  </a:moveTo>
                  <a:cubicBezTo>
                    <a:pt x="51" y="1"/>
                    <a:pt x="0" y="83"/>
                    <a:pt x="65" y="126"/>
                  </a:cubicBezTo>
                  <a:lnTo>
                    <a:pt x="1329" y="928"/>
                  </a:lnTo>
                  <a:lnTo>
                    <a:pt x="1377" y="928"/>
                  </a:lnTo>
                  <a:cubicBezTo>
                    <a:pt x="1426" y="928"/>
                    <a:pt x="1450" y="831"/>
                    <a:pt x="1402" y="806"/>
                  </a:cubicBezTo>
                  <a:lnTo>
                    <a:pt x="138" y="5"/>
                  </a:lnTo>
                  <a:cubicBezTo>
                    <a:pt x="130" y="2"/>
                    <a:pt x="123" y="1"/>
                    <a:pt x="115"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6" name="Google Shape;376;p9"/>
            <p:cNvSpPr/>
            <p:nvPr/>
          </p:nvSpPr>
          <p:spPr>
            <a:xfrm>
              <a:off x="1202177" y="4673346"/>
              <a:ext cx="177156" cy="151310"/>
            </a:xfrm>
            <a:custGeom>
              <a:avLst/>
              <a:gdLst/>
              <a:ahLst/>
              <a:cxnLst/>
              <a:rect l="l" t="t" r="r" b="b"/>
              <a:pathLst>
                <a:path w="1605" h="1371" extrusionOk="0">
                  <a:moveTo>
                    <a:pt x="924" y="131"/>
                  </a:moveTo>
                  <a:cubicBezTo>
                    <a:pt x="1216" y="131"/>
                    <a:pt x="1458" y="374"/>
                    <a:pt x="1483" y="690"/>
                  </a:cubicBezTo>
                  <a:cubicBezTo>
                    <a:pt x="1483" y="1019"/>
                    <a:pt x="1204" y="1248"/>
                    <a:pt x="911" y="1248"/>
                  </a:cubicBezTo>
                  <a:cubicBezTo>
                    <a:pt x="771" y="1248"/>
                    <a:pt x="629" y="1196"/>
                    <a:pt x="511" y="1079"/>
                  </a:cubicBezTo>
                  <a:cubicBezTo>
                    <a:pt x="171" y="739"/>
                    <a:pt x="414" y="131"/>
                    <a:pt x="924" y="131"/>
                  </a:cubicBezTo>
                  <a:close/>
                  <a:moveTo>
                    <a:pt x="907" y="1"/>
                  </a:moveTo>
                  <a:cubicBezTo>
                    <a:pt x="740" y="1"/>
                    <a:pt x="571" y="63"/>
                    <a:pt x="438" y="204"/>
                  </a:cubicBezTo>
                  <a:cubicBezTo>
                    <a:pt x="1" y="641"/>
                    <a:pt x="317" y="1370"/>
                    <a:pt x="924" y="1370"/>
                  </a:cubicBezTo>
                  <a:cubicBezTo>
                    <a:pt x="1288" y="1370"/>
                    <a:pt x="1604" y="1079"/>
                    <a:pt x="1604" y="690"/>
                  </a:cubicBezTo>
                  <a:cubicBezTo>
                    <a:pt x="1604" y="278"/>
                    <a:pt x="1258" y="1"/>
                    <a:pt x="907" y="1"/>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77" name="Google Shape;377;p9"/>
            <p:cNvSpPr/>
            <p:nvPr/>
          </p:nvSpPr>
          <p:spPr>
            <a:xfrm>
              <a:off x="1389928" y="4832385"/>
              <a:ext cx="115344" cy="96790"/>
            </a:xfrm>
            <a:custGeom>
              <a:avLst/>
              <a:gdLst/>
              <a:ahLst/>
              <a:cxnLst/>
              <a:rect l="l" t="t" r="r" b="b"/>
              <a:pathLst>
                <a:path w="1045" h="877" extrusionOk="0">
                  <a:moveTo>
                    <a:pt x="583" y="124"/>
                  </a:moveTo>
                  <a:cubicBezTo>
                    <a:pt x="753" y="124"/>
                    <a:pt x="899" y="269"/>
                    <a:pt x="899" y="439"/>
                  </a:cubicBezTo>
                  <a:cubicBezTo>
                    <a:pt x="899" y="622"/>
                    <a:pt x="741" y="747"/>
                    <a:pt x="587" y="747"/>
                  </a:cubicBezTo>
                  <a:cubicBezTo>
                    <a:pt x="515" y="747"/>
                    <a:pt x="443" y="720"/>
                    <a:pt x="389" y="658"/>
                  </a:cubicBezTo>
                  <a:cubicBezTo>
                    <a:pt x="195" y="464"/>
                    <a:pt x="316" y="124"/>
                    <a:pt x="583" y="124"/>
                  </a:cubicBezTo>
                  <a:close/>
                  <a:moveTo>
                    <a:pt x="584" y="0"/>
                  </a:moveTo>
                  <a:cubicBezTo>
                    <a:pt x="473" y="0"/>
                    <a:pt x="361" y="38"/>
                    <a:pt x="268" y="124"/>
                  </a:cubicBezTo>
                  <a:cubicBezTo>
                    <a:pt x="0" y="415"/>
                    <a:pt x="195" y="877"/>
                    <a:pt x="583" y="877"/>
                  </a:cubicBezTo>
                  <a:cubicBezTo>
                    <a:pt x="826" y="877"/>
                    <a:pt x="1021" y="682"/>
                    <a:pt x="1045" y="439"/>
                  </a:cubicBezTo>
                  <a:cubicBezTo>
                    <a:pt x="1045" y="175"/>
                    <a:pt x="820" y="0"/>
                    <a:pt x="584" y="0"/>
                  </a:cubicBezTo>
                  <a:close/>
                </a:path>
              </a:pathLst>
            </a:custGeom>
            <a:solidFill>
              <a:srgbClr val="261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grpSp>
        <p:nvGrpSpPr>
          <p:cNvPr id="378" name="Google Shape;378;p9"/>
          <p:cNvGrpSpPr/>
          <p:nvPr/>
        </p:nvGrpSpPr>
        <p:grpSpPr>
          <a:xfrm>
            <a:off x="16869655" y="376011"/>
            <a:ext cx="991088" cy="938526"/>
            <a:chOff x="2736573" y="4286656"/>
            <a:chExt cx="316076" cy="299294"/>
          </a:xfrm>
        </p:grpSpPr>
        <p:sp>
          <p:nvSpPr>
            <p:cNvPr id="379" name="Google Shape;379;p9"/>
            <p:cNvSpPr/>
            <p:nvPr/>
          </p:nvSpPr>
          <p:spPr>
            <a:xfrm>
              <a:off x="2867907" y="4291145"/>
              <a:ext cx="173578" cy="177388"/>
            </a:xfrm>
            <a:custGeom>
              <a:avLst/>
              <a:gdLst/>
              <a:ahLst/>
              <a:cxnLst/>
              <a:rect l="l" t="t" r="r" b="b"/>
              <a:pathLst>
                <a:path w="1508" h="1541" extrusionOk="0">
                  <a:moveTo>
                    <a:pt x="900" y="132"/>
                  </a:moveTo>
                  <a:lnTo>
                    <a:pt x="900" y="132"/>
                  </a:lnTo>
                  <a:cubicBezTo>
                    <a:pt x="778" y="472"/>
                    <a:pt x="608" y="812"/>
                    <a:pt x="390" y="1103"/>
                  </a:cubicBezTo>
                  <a:cubicBezTo>
                    <a:pt x="365" y="1128"/>
                    <a:pt x="365" y="1152"/>
                    <a:pt x="390" y="1176"/>
                  </a:cubicBezTo>
                  <a:cubicBezTo>
                    <a:pt x="402" y="1188"/>
                    <a:pt x="420" y="1194"/>
                    <a:pt x="435" y="1194"/>
                  </a:cubicBezTo>
                  <a:cubicBezTo>
                    <a:pt x="450" y="1194"/>
                    <a:pt x="463" y="1188"/>
                    <a:pt x="463" y="1176"/>
                  </a:cubicBezTo>
                  <a:cubicBezTo>
                    <a:pt x="705" y="1006"/>
                    <a:pt x="973" y="885"/>
                    <a:pt x="1264" y="812"/>
                  </a:cubicBezTo>
                  <a:cubicBezTo>
                    <a:pt x="1337" y="812"/>
                    <a:pt x="1361" y="860"/>
                    <a:pt x="1361" y="860"/>
                  </a:cubicBezTo>
                  <a:cubicBezTo>
                    <a:pt x="1361" y="860"/>
                    <a:pt x="1361" y="885"/>
                    <a:pt x="1361" y="885"/>
                  </a:cubicBezTo>
                  <a:cubicBezTo>
                    <a:pt x="1313" y="1030"/>
                    <a:pt x="875" y="1273"/>
                    <a:pt x="584" y="1395"/>
                  </a:cubicBezTo>
                  <a:lnTo>
                    <a:pt x="147" y="1055"/>
                  </a:lnTo>
                  <a:cubicBezTo>
                    <a:pt x="365" y="666"/>
                    <a:pt x="730" y="156"/>
                    <a:pt x="900" y="132"/>
                  </a:cubicBezTo>
                  <a:close/>
                  <a:moveTo>
                    <a:pt x="958" y="1"/>
                  </a:moveTo>
                  <a:cubicBezTo>
                    <a:pt x="948" y="1"/>
                    <a:pt x="937" y="4"/>
                    <a:pt x="924" y="10"/>
                  </a:cubicBezTo>
                  <a:cubicBezTo>
                    <a:pt x="608" y="10"/>
                    <a:pt x="122" y="860"/>
                    <a:pt x="25" y="1055"/>
                  </a:cubicBezTo>
                  <a:cubicBezTo>
                    <a:pt x="1" y="1079"/>
                    <a:pt x="1" y="1103"/>
                    <a:pt x="25" y="1128"/>
                  </a:cubicBezTo>
                  <a:lnTo>
                    <a:pt x="511" y="1516"/>
                  </a:lnTo>
                  <a:cubicBezTo>
                    <a:pt x="535" y="1516"/>
                    <a:pt x="535" y="1516"/>
                    <a:pt x="560" y="1540"/>
                  </a:cubicBezTo>
                  <a:lnTo>
                    <a:pt x="608" y="1540"/>
                  </a:lnTo>
                  <a:cubicBezTo>
                    <a:pt x="730" y="1468"/>
                    <a:pt x="1410" y="1200"/>
                    <a:pt x="1483" y="933"/>
                  </a:cubicBezTo>
                  <a:cubicBezTo>
                    <a:pt x="1507" y="885"/>
                    <a:pt x="1507" y="836"/>
                    <a:pt x="1483" y="787"/>
                  </a:cubicBezTo>
                  <a:cubicBezTo>
                    <a:pt x="1434" y="715"/>
                    <a:pt x="1361" y="690"/>
                    <a:pt x="1264" y="690"/>
                  </a:cubicBezTo>
                  <a:cubicBezTo>
                    <a:pt x="1046" y="715"/>
                    <a:pt x="851" y="787"/>
                    <a:pt x="657" y="909"/>
                  </a:cubicBezTo>
                  <a:cubicBezTo>
                    <a:pt x="851" y="617"/>
                    <a:pt x="1094" y="204"/>
                    <a:pt x="1021" y="59"/>
                  </a:cubicBezTo>
                  <a:cubicBezTo>
                    <a:pt x="1003" y="23"/>
                    <a:pt x="986" y="1"/>
                    <a:pt x="9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0" name="Google Shape;380;p9"/>
            <p:cNvSpPr/>
            <p:nvPr/>
          </p:nvSpPr>
          <p:spPr>
            <a:xfrm>
              <a:off x="2775708" y="4407871"/>
              <a:ext cx="166672" cy="178079"/>
            </a:xfrm>
            <a:custGeom>
              <a:avLst/>
              <a:gdLst/>
              <a:ahLst/>
              <a:cxnLst/>
              <a:rect l="l" t="t" r="r" b="b"/>
              <a:pathLst>
                <a:path w="1448" h="1547" extrusionOk="0">
                  <a:moveTo>
                    <a:pt x="876" y="0"/>
                  </a:moveTo>
                  <a:cubicBezTo>
                    <a:pt x="862" y="0"/>
                    <a:pt x="846" y="6"/>
                    <a:pt x="826" y="16"/>
                  </a:cubicBezTo>
                  <a:cubicBezTo>
                    <a:pt x="802" y="41"/>
                    <a:pt x="73" y="551"/>
                    <a:pt x="25" y="1061"/>
                  </a:cubicBezTo>
                  <a:cubicBezTo>
                    <a:pt x="0" y="1207"/>
                    <a:pt x="73" y="1255"/>
                    <a:pt x="97" y="1255"/>
                  </a:cubicBezTo>
                  <a:cubicBezTo>
                    <a:pt x="104" y="1256"/>
                    <a:pt x="111" y="1257"/>
                    <a:pt x="118" y="1257"/>
                  </a:cubicBezTo>
                  <a:cubicBezTo>
                    <a:pt x="292" y="1257"/>
                    <a:pt x="593" y="978"/>
                    <a:pt x="826" y="745"/>
                  </a:cubicBezTo>
                  <a:lnTo>
                    <a:pt x="826" y="745"/>
                  </a:lnTo>
                  <a:cubicBezTo>
                    <a:pt x="705" y="964"/>
                    <a:pt x="681" y="1207"/>
                    <a:pt x="681" y="1450"/>
                  </a:cubicBezTo>
                  <a:cubicBezTo>
                    <a:pt x="705" y="1498"/>
                    <a:pt x="753" y="1547"/>
                    <a:pt x="826" y="1547"/>
                  </a:cubicBezTo>
                  <a:lnTo>
                    <a:pt x="851" y="1547"/>
                  </a:lnTo>
                  <a:cubicBezTo>
                    <a:pt x="1191" y="1547"/>
                    <a:pt x="1385" y="648"/>
                    <a:pt x="1434" y="478"/>
                  </a:cubicBezTo>
                  <a:cubicBezTo>
                    <a:pt x="1447" y="423"/>
                    <a:pt x="1415" y="392"/>
                    <a:pt x="1380" y="392"/>
                  </a:cubicBezTo>
                  <a:cubicBezTo>
                    <a:pt x="1352" y="392"/>
                    <a:pt x="1323" y="411"/>
                    <a:pt x="1312" y="454"/>
                  </a:cubicBezTo>
                  <a:cubicBezTo>
                    <a:pt x="1215" y="939"/>
                    <a:pt x="996" y="1425"/>
                    <a:pt x="851" y="1425"/>
                  </a:cubicBezTo>
                  <a:lnTo>
                    <a:pt x="826" y="1425"/>
                  </a:lnTo>
                  <a:cubicBezTo>
                    <a:pt x="753" y="1255"/>
                    <a:pt x="1069" y="551"/>
                    <a:pt x="1093" y="478"/>
                  </a:cubicBezTo>
                  <a:lnTo>
                    <a:pt x="1093" y="454"/>
                  </a:lnTo>
                  <a:cubicBezTo>
                    <a:pt x="1118" y="429"/>
                    <a:pt x="1093" y="405"/>
                    <a:pt x="1069" y="381"/>
                  </a:cubicBezTo>
                  <a:cubicBezTo>
                    <a:pt x="1057" y="369"/>
                    <a:pt x="1045" y="363"/>
                    <a:pt x="1033" y="363"/>
                  </a:cubicBezTo>
                  <a:cubicBezTo>
                    <a:pt x="1021" y="363"/>
                    <a:pt x="1008" y="369"/>
                    <a:pt x="996" y="381"/>
                  </a:cubicBezTo>
                  <a:cubicBezTo>
                    <a:pt x="759" y="642"/>
                    <a:pt x="267" y="1135"/>
                    <a:pt x="153" y="1135"/>
                  </a:cubicBezTo>
                  <a:cubicBezTo>
                    <a:pt x="151" y="1135"/>
                    <a:pt x="148" y="1134"/>
                    <a:pt x="146" y="1134"/>
                  </a:cubicBezTo>
                  <a:lnTo>
                    <a:pt x="146" y="1061"/>
                  </a:lnTo>
                  <a:cubicBezTo>
                    <a:pt x="195" y="624"/>
                    <a:pt x="899" y="114"/>
                    <a:pt x="899" y="114"/>
                  </a:cubicBezTo>
                  <a:cubicBezTo>
                    <a:pt x="948" y="89"/>
                    <a:pt x="948" y="65"/>
                    <a:pt x="923" y="41"/>
                  </a:cubicBezTo>
                  <a:cubicBezTo>
                    <a:pt x="909" y="12"/>
                    <a:pt x="895" y="0"/>
                    <a:pt x="8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1" name="Google Shape;381;p9"/>
            <p:cNvSpPr/>
            <p:nvPr/>
          </p:nvSpPr>
          <p:spPr>
            <a:xfrm>
              <a:off x="2736573" y="4286656"/>
              <a:ext cx="137090" cy="122480"/>
            </a:xfrm>
            <a:custGeom>
              <a:avLst/>
              <a:gdLst/>
              <a:ahLst/>
              <a:cxnLst/>
              <a:rect l="l" t="t" r="r" b="b"/>
              <a:pathLst>
                <a:path w="1191" h="1064" extrusionOk="0">
                  <a:moveTo>
                    <a:pt x="923" y="0"/>
                  </a:moveTo>
                  <a:cubicBezTo>
                    <a:pt x="875" y="0"/>
                    <a:pt x="850" y="25"/>
                    <a:pt x="826" y="49"/>
                  </a:cubicBezTo>
                  <a:cubicBezTo>
                    <a:pt x="729" y="268"/>
                    <a:pt x="729" y="511"/>
                    <a:pt x="802" y="754"/>
                  </a:cubicBezTo>
                  <a:cubicBezTo>
                    <a:pt x="691" y="743"/>
                    <a:pt x="585" y="738"/>
                    <a:pt x="481" y="738"/>
                  </a:cubicBezTo>
                  <a:cubicBezTo>
                    <a:pt x="333" y="738"/>
                    <a:pt x="191" y="749"/>
                    <a:pt x="49" y="778"/>
                  </a:cubicBezTo>
                  <a:cubicBezTo>
                    <a:pt x="25" y="778"/>
                    <a:pt x="0" y="826"/>
                    <a:pt x="0" y="851"/>
                  </a:cubicBezTo>
                  <a:cubicBezTo>
                    <a:pt x="25" y="875"/>
                    <a:pt x="49" y="899"/>
                    <a:pt x="97" y="899"/>
                  </a:cubicBezTo>
                  <a:cubicBezTo>
                    <a:pt x="219" y="863"/>
                    <a:pt x="346" y="845"/>
                    <a:pt x="477" y="845"/>
                  </a:cubicBezTo>
                  <a:cubicBezTo>
                    <a:pt x="608" y="845"/>
                    <a:pt x="741" y="863"/>
                    <a:pt x="875" y="899"/>
                  </a:cubicBezTo>
                  <a:cubicBezTo>
                    <a:pt x="923" y="972"/>
                    <a:pt x="1021" y="1021"/>
                    <a:pt x="1093" y="1045"/>
                  </a:cubicBezTo>
                  <a:cubicBezTo>
                    <a:pt x="1106" y="1057"/>
                    <a:pt x="1118" y="1063"/>
                    <a:pt x="1130" y="1063"/>
                  </a:cubicBezTo>
                  <a:cubicBezTo>
                    <a:pt x="1142" y="1063"/>
                    <a:pt x="1154" y="1057"/>
                    <a:pt x="1166" y="1045"/>
                  </a:cubicBezTo>
                  <a:cubicBezTo>
                    <a:pt x="1191" y="1021"/>
                    <a:pt x="1191" y="996"/>
                    <a:pt x="1166" y="972"/>
                  </a:cubicBezTo>
                  <a:cubicBezTo>
                    <a:pt x="1118" y="899"/>
                    <a:pt x="1045" y="851"/>
                    <a:pt x="972" y="802"/>
                  </a:cubicBezTo>
                  <a:cubicBezTo>
                    <a:pt x="948" y="802"/>
                    <a:pt x="948" y="778"/>
                    <a:pt x="923" y="754"/>
                  </a:cubicBezTo>
                  <a:cubicBezTo>
                    <a:pt x="850" y="535"/>
                    <a:pt x="850" y="292"/>
                    <a:pt x="948" y="98"/>
                  </a:cubicBezTo>
                  <a:cubicBezTo>
                    <a:pt x="972" y="49"/>
                    <a:pt x="948" y="25"/>
                    <a:pt x="9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382" name="Google Shape;382;p9"/>
            <p:cNvSpPr/>
            <p:nvPr/>
          </p:nvSpPr>
          <p:spPr>
            <a:xfrm>
              <a:off x="2921890" y="4453916"/>
              <a:ext cx="130759" cy="109702"/>
            </a:xfrm>
            <a:custGeom>
              <a:avLst/>
              <a:gdLst/>
              <a:ahLst/>
              <a:cxnLst/>
              <a:rect l="l" t="t" r="r" b="b"/>
              <a:pathLst>
                <a:path w="1136" h="953" extrusionOk="0">
                  <a:moveTo>
                    <a:pt x="110" y="0"/>
                  </a:moveTo>
                  <a:cubicBezTo>
                    <a:pt x="49" y="0"/>
                    <a:pt x="0" y="63"/>
                    <a:pt x="42" y="126"/>
                  </a:cubicBezTo>
                  <a:lnTo>
                    <a:pt x="1038" y="928"/>
                  </a:lnTo>
                  <a:cubicBezTo>
                    <a:pt x="1038" y="952"/>
                    <a:pt x="1062" y="952"/>
                    <a:pt x="1062" y="952"/>
                  </a:cubicBezTo>
                  <a:cubicBezTo>
                    <a:pt x="1087" y="952"/>
                    <a:pt x="1111" y="952"/>
                    <a:pt x="1111" y="928"/>
                  </a:cubicBezTo>
                  <a:cubicBezTo>
                    <a:pt x="1135" y="904"/>
                    <a:pt x="1135" y="855"/>
                    <a:pt x="1111" y="831"/>
                  </a:cubicBezTo>
                  <a:lnTo>
                    <a:pt x="139" y="5"/>
                  </a:lnTo>
                  <a:cubicBezTo>
                    <a:pt x="130" y="2"/>
                    <a:pt x="120" y="0"/>
                    <a:pt x="1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Tree>
    <p:extLst>
      <p:ext uri="{BB962C8B-B14F-4D97-AF65-F5344CB8AC3E}">
        <p14:creationId xmlns:p14="http://schemas.microsoft.com/office/powerpoint/2010/main" val="511537004"/>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15/12/2022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B0E3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15/12/2022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30" name="Picture 29">
            <a:extLst>
              <a:ext uri="{FF2B5EF4-FFF2-40B4-BE49-F238E27FC236}">
                <a16:creationId xmlns:a16="http://schemas.microsoft.com/office/drawing/2014/main" id="{337AED71-3FEB-4576-813E-C9E7CA6C015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296400" y="12534900"/>
            <a:ext cx="1705284" cy="1364162"/>
          </a:xfrm>
          <a:prstGeom prst="rect">
            <a:avLst/>
          </a:prstGeom>
        </p:spPr>
      </p:pic>
      <p:pic>
        <p:nvPicPr>
          <p:cNvPr id="31" name="Picture 30">
            <a:extLst>
              <a:ext uri="{FF2B5EF4-FFF2-40B4-BE49-F238E27FC236}">
                <a16:creationId xmlns:a16="http://schemas.microsoft.com/office/drawing/2014/main" id="{57FA45D4-9841-411A-8541-7E86BD63C1F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879800" y="11852819"/>
            <a:ext cx="1705284" cy="1364162"/>
          </a:xfrm>
          <a:prstGeom prst="rect">
            <a:avLst/>
          </a:prstGeom>
        </p:spPr>
      </p:pic>
      <p:sp>
        <p:nvSpPr>
          <p:cNvPr id="32" name="Rectangle 31">
            <a:extLst>
              <a:ext uri="{FF2B5EF4-FFF2-40B4-BE49-F238E27FC236}">
                <a16:creationId xmlns:a16="http://schemas.microsoft.com/office/drawing/2014/main" id="{A1A359DF-C2A5-421F-A116-9474C7EC1ACD}"/>
              </a:ext>
            </a:extLst>
          </p:cNvPr>
          <p:cNvSpPr/>
          <p:nvPr userDrawn="1"/>
        </p:nvSpPr>
        <p:spPr>
          <a:xfrm>
            <a:off x="16995807" y="274638"/>
            <a:ext cx="850233" cy="400110"/>
          </a:xfrm>
          <a:prstGeom prst="rect">
            <a:avLst/>
          </a:prstGeom>
          <a:noFill/>
        </p:spPr>
        <p:txBody>
          <a:bodyPr wrap="none" lIns="91440" tIns="45720" rIns="91440" bIns="45720">
            <a:spAutoFit/>
          </a:bodyPr>
          <a:lstStyle/>
          <a:p>
            <a:pPr algn="ctr"/>
            <a:r>
              <a:rPr lang="en-US" sz="2000" b="0" cap="none" spc="0">
                <a:ln w="0"/>
                <a:solidFill>
                  <a:srgbClr val="9C1458"/>
                </a:solidFill>
                <a:effectLst>
                  <a:outerShdw blurRad="38100" dist="19050" dir="2700000" algn="tl" rotWithShape="0">
                    <a:schemeClr val="dk1">
                      <a:alpha val="40000"/>
                    </a:schemeClr>
                  </a:outerShdw>
                </a:effectLst>
              </a:rPr>
              <a:t>KTUTS</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2.png"/><Relationship Id="rId4" Type="http://schemas.openxmlformats.org/officeDocument/2006/relationships/image" Target="../media/image12.sv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679" y="2490786"/>
            <a:ext cx="18831186" cy="8648700"/>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6028011" y="3705842"/>
            <a:ext cx="7101533" cy="7153557"/>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48907">
            <a:off x="-1981200" y="6515100"/>
            <a:ext cx="6629400" cy="6677966"/>
          </a:xfrm>
          <a:prstGeom prst="rect">
            <a:avLst/>
          </a:prstGeom>
          <a:effectLst>
            <a:softEdge rad="317500"/>
          </a:effectLst>
        </p:spPr>
      </p:pic>
      <p:sp>
        <p:nvSpPr>
          <p:cNvPr id="12" name="TextBox 12"/>
          <p:cNvSpPr txBox="1"/>
          <p:nvPr/>
        </p:nvSpPr>
        <p:spPr>
          <a:xfrm>
            <a:off x="4662943" y="1440904"/>
            <a:ext cx="13805681" cy="1264129"/>
          </a:xfrm>
          <a:prstGeom prst="rect">
            <a:avLst/>
          </a:prstGeom>
        </p:spPr>
        <p:txBody>
          <a:bodyPr wrap="square" lIns="0" tIns="0" rIns="0" bIns="0" rtlCol="0" anchor="t">
            <a:spAutoFit/>
          </a:bodyPr>
          <a:lstStyle/>
          <a:p>
            <a:pPr algn="ctr">
              <a:lnSpc>
                <a:spcPts val="7279"/>
              </a:lnSpc>
            </a:pPr>
            <a:r>
              <a:rPr lang="en-US" sz="16600" dirty="0" err="1">
                <a:solidFill>
                  <a:srgbClr val="EDD6AF"/>
                </a:solidFill>
                <a:latin typeface="UTM Edwardian" panose="02040603050506020204" pitchFamily="18" charset="0"/>
              </a:rPr>
              <a:t>Luyện</a:t>
            </a:r>
            <a:r>
              <a:rPr lang="en-US" sz="16600" dirty="0">
                <a:solidFill>
                  <a:srgbClr val="EDD6AF"/>
                </a:solidFill>
                <a:latin typeface="UTM Edwardian" panose="02040603050506020204" pitchFamily="18" charset="0"/>
              </a:rPr>
              <a:t> </a:t>
            </a:r>
            <a:r>
              <a:rPr lang="en-US" sz="16600" dirty="0" err="1">
                <a:solidFill>
                  <a:srgbClr val="EDD6AF"/>
                </a:solidFill>
                <a:latin typeface="UTM Edwardian" panose="02040603050506020204" pitchFamily="18" charset="0"/>
              </a:rPr>
              <a:t>từ</a:t>
            </a:r>
            <a:r>
              <a:rPr lang="en-US" sz="16600" dirty="0">
                <a:solidFill>
                  <a:srgbClr val="EDD6AF"/>
                </a:solidFill>
                <a:latin typeface="UTM Edwardian" panose="02040603050506020204" pitchFamily="18" charset="0"/>
              </a:rPr>
              <a:t> </a:t>
            </a:r>
            <a:r>
              <a:rPr lang="en-US" sz="16600" dirty="0" err="1">
                <a:solidFill>
                  <a:srgbClr val="EDD6AF"/>
                </a:solidFill>
                <a:latin typeface="UTM Edwardian" panose="02040603050506020204" pitchFamily="18" charset="0"/>
              </a:rPr>
              <a:t>và</a:t>
            </a:r>
            <a:r>
              <a:rPr lang="en-US" sz="16600" dirty="0">
                <a:solidFill>
                  <a:srgbClr val="EDD6AF"/>
                </a:solidFill>
                <a:latin typeface="UTM Edwardian" panose="02040603050506020204" pitchFamily="18" charset="0"/>
              </a:rPr>
              <a:t> </a:t>
            </a:r>
            <a:r>
              <a:rPr lang="en-US" sz="16600" dirty="0" err="1">
                <a:solidFill>
                  <a:srgbClr val="EDD6AF"/>
                </a:solidFill>
                <a:latin typeface="UTM Edwardian" panose="02040603050506020204" pitchFamily="18" charset="0"/>
              </a:rPr>
              <a:t>câu</a:t>
            </a:r>
            <a:endParaRPr lang="en-US" sz="16600" dirty="0">
              <a:solidFill>
                <a:srgbClr val="EDD6AF"/>
              </a:solidFill>
              <a:latin typeface="UTM Edwardian" panose="02040603050506020204" pitchFamily="18" charset="0"/>
            </a:endParaRPr>
          </a:p>
        </p:txBody>
      </p:sp>
      <p:sp>
        <p:nvSpPr>
          <p:cNvPr id="14" name="TextBox 11">
            <a:extLst>
              <a:ext uri="{FF2B5EF4-FFF2-40B4-BE49-F238E27FC236}">
                <a16:creationId xmlns:a16="http://schemas.microsoft.com/office/drawing/2014/main" id="{BA9F6639-9F28-46C5-82D9-BA43BD1C0C07}"/>
              </a:ext>
            </a:extLst>
          </p:cNvPr>
          <p:cNvSpPr txBox="1"/>
          <p:nvPr/>
        </p:nvSpPr>
        <p:spPr>
          <a:xfrm>
            <a:off x="6357191" y="-7685784"/>
            <a:ext cx="14013687" cy="3175356"/>
          </a:xfrm>
          <a:prstGeom prst="rect">
            <a:avLst/>
          </a:prstGeom>
          <a:ln>
            <a:solidFill>
              <a:srgbClr val="E6E6E6"/>
            </a:solidFill>
          </a:ln>
        </p:spPr>
        <p:txBody>
          <a:bodyPr wrap="square" lIns="0" tIns="0" rIns="0" bIns="0" rtlCol="0" anchor="t">
            <a:spAutoFit/>
          </a:bodyPr>
          <a:lstStyle/>
          <a:p>
            <a:pPr algn="ctr">
              <a:lnSpc>
                <a:spcPts val="28767"/>
              </a:lnSpc>
            </a:pPr>
            <a:r>
              <a:rPr lang="en-US" sz="16000" b="1">
                <a:ln w="12700">
                  <a:noFill/>
                </a:ln>
                <a:solidFill>
                  <a:srgbClr val="E6E6E6"/>
                </a:solidFill>
                <a:effectLst/>
                <a:latin typeface="UTM Gradoo" panose="02040603050506020204" pitchFamily="18" charset="0"/>
              </a:rPr>
              <a:t>Chào các em!</a:t>
            </a:r>
          </a:p>
        </p:txBody>
      </p:sp>
    </p:spTree>
    <p:extLst>
      <p:ext uri="{BB962C8B-B14F-4D97-AF65-F5344CB8AC3E}">
        <p14:creationId xmlns:p14="http://schemas.microsoft.com/office/powerpoint/2010/main" val="407489387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en-US" sz="4800" b="1">
                <a:solidFill>
                  <a:srgbClr val="FFFFFF"/>
                </a:solidFill>
                <a:latin typeface="Times New Roman" panose="02020603050405020304" pitchFamily="18" charset="0"/>
                <a:cs typeface="Times New Roman" panose="02020603050405020304" pitchFamily="18" charset="0"/>
              </a:rPr>
              <a:t>2. </a:t>
            </a:r>
            <a:r>
              <a:rPr lang="vi-VN" sz="4800" b="1">
                <a:solidFill>
                  <a:srgbClr val="FFFFFF"/>
                </a:solidFill>
                <a:latin typeface="Times New Roman" panose="02020603050405020304" pitchFamily="18" charset="0"/>
                <a:cs typeface="Times New Roman" panose="02020603050405020304" pitchFamily="18" charset="0"/>
              </a:rPr>
              <a:t>Những câu còn lại trong đoạn văn trên được dùng làm gì? Cuối mỗi câu có dấu gì?</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382" y="2083243"/>
            <a:ext cx="7958408"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577403530"/>
      </p:ext>
    </p:extLst>
  </p:cSld>
  <p:clrMapOvr>
    <a:masterClrMapping/>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67253">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698742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6000">
                <a:solidFill>
                  <a:srgbClr val="6B0E3D"/>
                </a:solidFill>
                <a:latin typeface="+mj-lt"/>
              </a:rPr>
              <a:t>Bu-ra-ti-nô là một chú bé bằng gỗ.</a:t>
            </a:r>
            <a:r>
              <a:rPr lang="vi-VN" sz="5400">
                <a:solidFill>
                  <a:srgbClr val="6B0E3D"/>
                </a:solidFill>
                <a:latin typeface="+mj-lt"/>
              </a:rPr>
              <a:t> </a:t>
            </a:r>
            <a:r>
              <a:rPr lang="vi-VN" sz="5400">
                <a:solidFill>
                  <a:schemeClr val="bg1">
                    <a:lumMod val="85000"/>
                  </a:schemeClr>
                </a:solidFill>
                <a:latin typeface="+mj-lt"/>
              </a:rPr>
              <a:t>Chú có cái mũi rất dài.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giới thiệu</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0348142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8190741">
            <a:off x="16405006" y="2531560"/>
            <a:ext cx="4447780" cy="4447780"/>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470561">
            <a:off x="-2813238" y="2963731"/>
            <a:ext cx="5817614" cy="5817614"/>
          </a:xfrm>
          <a:prstGeom prst="rect">
            <a:avLst/>
          </a:prstGeom>
        </p:spPr>
      </p:pic>
      <p:grpSp>
        <p:nvGrpSpPr>
          <p:cNvPr id="4" name="Group 4"/>
          <p:cNvGrpSpPr/>
          <p:nvPr/>
        </p:nvGrpSpPr>
        <p:grpSpPr>
          <a:xfrm>
            <a:off x="7267048" y="2499422"/>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5829545"/>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6000">
                <a:solidFill>
                  <a:srgbClr val="6B0E3D"/>
                </a:solidFill>
                <a:latin typeface="+mj-lt"/>
              </a:rPr>
              <a:t>Chú có cái mũi rất dài.</a:t>
            </a:r>
            <a:r>
              <a:rPr lang="vi-VN" sz="5400">
                <a:solidFill>
                  <a:schemeClr val="bg1">
                    <a:lumMod val="85000"/>
                  </a:schemeClr>
                </a:solidFill>
                <a:latin typeface="+mj-lt"/>
              </a:rPr>
              <a:t> Chú người gỗ được bác rùa tốt bụng Toóc-ti-la tặng cho chiếc chìa khóa vàng để mở một kho báu.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256206"/>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miêu tả</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51737337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1">
            <a:extLst>
              <a:ext uri="{FF2B5EF4-FFF2-40B4-BE49-F238E27FC236}">
                <a16:creationId xmlns:a16="http://schemas.microsoft.com/office/drawing/2014/main" id="{E90FF8D6-556B-49E2-97D2-F896DE7AA4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5923" y="8469594"/>
            <a:ext cx="1143000" cy="642862"/>
          </a:xfrm>
          <a:prstGeom prst="rect">
            <a:avLst/>
          </a:prstGeom>
          <a:effectLst>
            <a:softEdge rad="63500"/>
          </a:effectLst>
        </p:spPr>
      </p:pic>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046957">
            <a:off x="16403111" y="486249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19010541">
            <a:off x="-2031860" y="6463397"/>
            <a:ext cx="6384294" cy="6384294"/>
          </a:xfrm>
          <a:prstGeom prst="rect">
            <a:avLst/>
          </a:prstGeom>
        </p:spPr>
      </p:pic>
      <p:grpSp>
        <p:nvGrpSpPr>
          <p:cNvPr id="4" name="Group 4"/>
          <p:cNvGrpSpPr/>
          <p:nvPr/>
        </p:nvGrpSpPr>
        <p:grpSpPr>
          <a:xfrm>
            <a:off x="7267048" y="2499421"/>
            <a:ext cx="10302683" cy="7256205"/>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vi-VN" sz="5400" b="1">
                <a:solidFill>
                  <a:srgbClr val="FFFFFF"/>
                </a:solidFill>
                <a:latin typeface="Times New Roman" panose="02020603050405020304" pitchFamily="18" charset="0"/>
                <a:cs typeface="Times New Roman" panose="02020603050405020304" pitchFamily="18" charset="0"/>
              </a:rPr>
              <a:t>2. Những câu còn lại trong đoạn văn trên được dùng làm gì? Cuối mỗi câu có dấu gì?</a:t>
            </a:r>
          </a:p>
        </p:txBody>
      </p:sp>
      <p:pic>
        <p:nvPicPr>
          <p:cNvPr id="11"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9706" y="2110291"/>
            <a:ext cx="5393005" cy="3033209"/>
          </a:xfrm>
          <a:prstGeom prst="rect">
            <a:avLst/>
          </a:prstGeom>
          <a:effectLst>
            <a:softEdge rad="63500"/>
          </a:effectLst>
        </p:spPr>
      </p:pic>
      <p:sp>
        <p:nvSpPr>
          <p:cNvPr id="13" name="TextBox 13"/>
          <p:cNvSpPr txBox="1"/>
          <p:nvPr/>
        </p:nvSpPr>
        <p:spPr>
          <a:xfrm>
            <a:off x="7709064" y="2499422"/>
            <a:ext cx="9418649" cy="7197996"/>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D9D9D9"/>
                </a:solidFill>
                <a:latin typeface="+mj-lt"/>
              </a:rPr>
              <a:t>Bu-ra-ti-nô là một chú bé bằng gỗ.</a:t>
            </a:r>
            <a:r>
              <a:rPr lang="vi-VN" sz="5400">
                <a:solidFill>
                  <a:srgbClr val="6B0E3D"/>
                </a:solidFill>
                <a:latin typeface="+mj-lt"/>
              </a:rPr>
              <a:t> </a:t>
            </a:r>
            <a:r>
              <a:rPr lang="vi-VN" sz="5400">
                <a:solidFill>
                  <a:srgbClr val="D9D9D9"/>
                </a:solidFill>
                <a:latin typeface="+mj-lt"/>
              </a:rPr>
              <a:t>Chú có cái mũi rất dài.</a:t>
            </a:r>
            <a:r>
              <a:rPr lang="vi-VN" sz="5400">
                <a:solidFill>
                  <a:schemeClr val="bg1">
                    <a:lumMod val="85000"/>
                  </a:schemeClr>
                </a:solidFill>
                <a:latin typeface="+mj-lt"/>
              </a:rPr>
              <a:t> </a:t>
            </a:r>
            <a:r>
              <a:rPr lang="vi-VN" sz="6000">
                <a:solidFill>
                  <a:srgbClr val="6B0E3D"/>
                </a:solidFill>
                <a:latin typeface="+mj-lt"/>
              </a:rPr>
              <a:t>Chú người gỗ được bác rùa tốt bụng Toóc-ti-la tặng cho chiếc chìa khóa vàng để mở một kho báu.</a:t>
            </a:r>
            <a:r>
              <a:rPr lang="vi-VN" sz="5400">
                <a:solidFill>
                  <a:schemeClr val="bg1">
                    <a:lumMod val="85000"/>
                  </a:schemeClr>
                </a:solidFill>
                <a:latin typeface="+mj-lt"/>
              </a:rPr>
              <a:t> </a:t>
            </a:r>
            <a:r>
              <a:rPr lang="vi-VN" sz="6000" b="1">
                <a:solidFill>
                  <a:schemeClr val="bg1">
                    <a:lumMod val="85000"/>
                  </a:schemeClr>
                </a:solidFill>
                <a:latin typeface="+mj-lt"/>
              </a:rPr>
              <a:t>Nhưng kho báu ấy ở đâu?</a:t>
            </a:r>
            <a:endParaRPr lang="en-US" sz="5400" b="1">
              <a:solidFill>
                <a:schemeClr val="bg1">
                  <a:lumMod val="85000"/>
                </a:schemeClr>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067945" y="2304006"/>
            <a:ext cx="10618839" cy="7606910"/>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413823" cy="4494848"/>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6600" b="1">
                <a:solidFill>
                  <a:srgbClr val="EE246B"/>
                </a:solidFill>
                <a:latin typeface="Times New Roman" panose="02020603050405020304" pitchFamily="18" charset="0"/>
                <a:cs typeface="Times New Roman" panose="02020603050405020304" pitchFamily="18" charset="0"/>
              </a:rPr>
              <a:t>	Câu dùng để </a:t>
            </a:r>
            <a:r>
              <a:rPr lang="en-US" sz="6600" b="1">
                <a:solidFill>
                  <a:schemeClr val="accent6">
                    <a:lumMod val="75000"/>
                  </a:schemeClr>
                </a:solidFill>
                <a:latin typeface="Times New Roman" panose="02020603050405020304" pitchFamily="18" charset="0"/>
                <a:cs typeface="Times New Roman" panose="02020603050405020304" pitchFamily="18" charset="0"/>
              </a:rPr>
              <a:t>kể về một sự việc</a:t>
            </a:r>
            <a:r>
              <a:rPr lang="en-US" sz="6600" b="1">
                <a:solidFill>
                  <a:srgbClr val="EE246B"/>
                </a:solidFill>
                <a:latin typeface="Times New Roman" panose="02020603050405020304" pitchFamily="18" charset="0"/>
                <a:cs typeface="Times New Roman" panose="02020603050405020304" pitchFamily="18" charset="0"/>
              </a:rPr>
              <a:t>. </a:t>
            </a:r>
            <a:r>
              <a:rPr lang="vi-VN" sz="6600" b="1">
                <a:solidFill>
                  <a:srgbClr val="EE246B"/>
                </a:solidFill>
                <a:latin typeface="Times New Roman" panose="02020603050405020304" pitchFamily="18" charset="0"/>
                <a:cs typeface="Times New Roman" panose="02020603050405020304" pitchFamily="18" charset="0"/>
              </a:rPr>
              <a:t>Cuối câu có </a:t>
            </a:r>
            <a:r>
              <a:rPr lang="vi-VN" sz="6600" b="1">
                <a:solidFill>
                  <a:srgbClr val="00B050"/>
                </a:solidFill>
                <a:latin typeface="Times New Roman" panose="02020603050405020304" pitchFamily="18" charset="0"/>
                <a:cs typeface="Times New Roman" panose="02020603050405020304" pitchFamily="18" charset="0"/>
              </a:rPr>
              <a:t>dấu chấm</a:t>
            </a:r>
            <a:r>
              <a:rPr lang="en-US" sz="6600" b="1">
                <a:solidFill>
                  <a:srgbClr val="EE246B"/>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78889310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0-#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46612">
            <a:off x="15245313" y="930854"/>
            <a:ext cx="5210647" cy="5210647"/>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140167" y="4033264"/>
            <a:ext cx="8190576" cy="819057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572681"/>
                </a:solidFill>
                <a:latin typeface="+mj-lt"/>
              </a:rPr>
              <a:t>Ba-ra-ba uống rượu đã say. Vừa hơ bộ râu, lão vừa nói:</a:t>
            </a:r>
          </a:p>
          <a:p>
            <a:pPr algn="just">
              <a:lnSpc>
                <a:spcPct val="114000"/>
              </a:lnSpc>
            </a:pPr>
            <a:r>
              <a:rPr lang="vi-VN" sz="5400">
                <a:solidFill>
                  <a:srgbClr val="572681"/>
                </a:solidFill>
                <a:latin typeface="+mj-lt"/>
              </a:rPr>
              <a:t>- Bắt được thằng người gỗ, ta sẽ tống nó vào cái lò sưởi này.</a:t>
            </a:r>
            <a:endParaRPr lang="en-US" sz="5400">
              <a:solidFill>
                <a:srgbClr val="572681"/>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4" name="Picture 11">
            <a:extLst>
              <a:ext uri="{FF2B5EF4-FFF2-40B4-BE49-F238E27FC236}">
                <a16:creationId xmlns:a16="http://schemas.microsoft.com/office/drawing/2014/main" id="{BA9B9008-9B21-4327-B858-F40B1D0D43F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010400" y="5855535"/>
            <a:ext cx="4267200" cy="4167632"/>
          </a:xfrm>
          <a:prstGeom prst="rect">
            <a:avLst/>
          </a:prstGeom>
          <a:effectLst>
            <a:glow rad="63500">
              <a:schemeClr val="accent5">
                <a:satMod val="175000"/>
                <a:alpha val="40000"/>
              </a:schemeClr>
            </a:glow>
            <a:softEdge rad="63500"/>
          </a:effectLst>
        </p:spPr>
      </p:pic>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790448" y="9029700"/>
            <a:ext cx="5361452" cy="5361452"/>
          </a:xfrm>
          <a:prstGeom prst="rect">
            <a:avLst/>
          </a:prstGeom>
        </p:spPr>
      </p:pic>
      <p:pic>
        <p:nvPicPr>
          <p:cNvPr id="28" name="Picture 3">
            <a:extLst>
              <a:ext uri="{FF2B5EF4-FFF2-40B4-BE49-F238E27FC236}">
                <a16:creationId xmlns:a16="http://schemas.microsoft.com/office/drawing/2014/main" id="{C1AC0797-C37F-41C9-AF2D-709AC85C9A0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20390516" y="6070217"/>
            <a:ext cx="6443556" cy="6443556"/>
          </a:xfrm>
          <a:prstGeom prst="rect">
            <a:avLst/>
          </a:prstGeom>
        </p:spPr>
      </p:pic>
    </p:spTree>
    <p:extLst>
      <p:ext uri="{BB962C8B-B14F-4D97-AF65-F5344CB8AC3E}">
        <p14:creationId xmlns:p14="http://schemas.microsoft.com/office/powerpoint/2010/main" val="11375591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7870055">
            <a:off x="16954650" y="12362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739543">
            <a:off x="-3165746" y="3584992"/>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rgbClr val="FF0000"/>
                </a:solidFill>
                <a:latin typeface="+mj-lt"/>
              </a:rPr>
              <a:t>Ba-ra-ba uống rượu đã say. </a:t>
            </a:r>
            <a:r>
              <a:rPr lang="vi-VN" sz="5400">
                <a:solidFill>
                  <a:schemeClr val="bg1">
                    <a:lumMod val="75000"/>
                  </a:schemeClr>
                </a:solidFill>
                <a:latin typeface="+mj-lt"/>
              </a:rPr>
              <a:t>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9410700" y="8648700"/>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383042">
            <a:off x="16327516" y="5325020"/>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27014884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7184468" y="27402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827113">
            <a:off x="-2961871" y="6372935"/>
            <a:ext cx="5103612" cy="5103612"/>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572681"/>
                </a:solidFill>
                <a:latin typeface="+mj-lt"/>
              </a:rPr>
              <a:t>	</a:t>
            </a:r>
            <a:r>
              <a:rPr lang="vi-VN" sz="5400">
                <a:solidFill>
                  <a:schemeClr val="bg1">
                    <a:lumMod val="75000"/>
                  </a:schemeClr>
                </a:solidFill>
                <a:latin typeface="+mj-lt"/>
              </a:rPr>
              <a:t>Ba-ra-ba uống rượu đã say.</a:t>
            </a:r>
            <a:r>
              <a:rPr lang="vi-VN" sz="5400">
                <a:solidFill>
                  <a:srgbClr val="FF0000"/>
                </a:solidFill>
                <a:latin typeface="+mj-lt"/>
              </a:rPr>
              <a:t> Vừa hơ bộ râu, lão vừa nói:</a:t>
            </a:r>
          </a:p>
          <a:p>
            <a:pPr algn="just">
              <a:lnSpc>
                <a:spcPct val="114000"/>
              </a:lnSpc>
            </a:pPr>
            <a:r>
              <a:rPr lang="vi-VN" sz="5400">
                <a:solidFill>
                  <a:schemeClr val="bg1">
                    <a:lumMod val="75000"/>
                  </a:schemeClr>
                </a:solidFill>
                <a:latin typeface="+mj-lt"/>
              </a:rPr>
              <a:t>- Bắt được thằng người gỗ, ta sẽ tống nó vào cái lò sưởi này.</a:t>
            </a:r>
            <a:endParaRPr lang="en-US" sz="5400">
              <a:solidFill>
                <a:schemeClr val="bg1">
                  <a:lumMod val="75000"/>
                </a:schemeClr>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463274" y="8924741"/>
            <a:ext cx="5361452" cy="5361452"/>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847546" y="7065222"/>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712943" y="6907318"/>
            <a:ext cx="6443556" cy="118032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Kể về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3841032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3">
            <a:extLst>
              <a:ext uri="{FF2B5EF4-FFF2-40B4-BE49-F238E27FC236}">
                <a16:creationId xmlns:a16="http://schemas.microsoft.com/office/drawing/2014/main" id="{5A3AC8A1-FB09-4475-9A3D-0B4FBA7F345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849557">
            <a:off x="16582737" y="1046788"/>
            <a:ext cx="2207064" cy="2207064"/>
          </a:xfrm>
          <a:prstGeom prst="rect">
            <a:avLst/>
          </a:prstGeom>
        </p:spPr>
      </p:pic>
      <p:pic>
        <p:nvPicPr>
          <p:cNvPr id="25" name="Picture 3">
            <a:extLst>
              <a:ext uri="{FF2B5EF4-FFF2-40B4-BE49-F238E27FC236}">
                <a16:creationId xmlns:a16="http://schemas.microsoft.com/office/drawing/2014/main" id="{26EB436B-5A0A-42A3-8B55-5438027240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0653498">
            <a:off x="-3573247" y="3259673"/>
            <a:ext cx="5959626" cy="5959626"/>
          </a:xfrm>
          <a:prstGeom prst="rect">
            <a:avLst/>
          </a:prstGeom>
        </p:spPr>
      </p:pic>
      <p:sp>
        <p:nvSpPr>
          <p:cNvPr id="6" name="TextBox 6"/>
          <p:cNvSpPr txBox="1"/>
          <p:nvPr/>
        </p:nvSpPr>
        <p:spPr>
          <a:xfrm>
            <a:off x="762000" y="241986"/>
            <a:ext cx="17297400" cy="1754326"/>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3</a:t>
            </a:r>
            <a:r>
              <a:rPr lang="vi-VN" sz="5400" b="1">
                <a:solidFill>
                  <a:srgbClr val="FFFFFF"/>
                </a:solidFill>
                <a:latin typeface="Times New Roman" panose="02020603050405020304" pitchFamily="18" charset="0"/>
                <a:cs typeface="Times New Roman" panose="02020603050405020304" pitchFamily="18" charset="0"/>
              </a:rPr>
              <a:t>. Ba câu sau đây cũng là </a:t>
            </a:r>
            <a:r>
              <a:rPr lang="vi-VN" sz="6000" b="1">
                <a:solidFill>
                  <a:srgbClr val="FFFFFF"/>
                </a:solidFill>
                <a:effectLst>
                  <a:glow rad="228600">
                    <a:schemeClr val="accent5">
                      <a:satMod val="175000"/>
                      <a:alpha val="40000"/>
                    </a:schemeClr>
                  </a:glow>
                </a:effectLst>
                <a:latin typeface="Times New Roman" panose="02020603050405020304" pitchFamily="18" charset="0"/>
                <a:cs typeface="Times New Roman" panose="02020603050405020304" pitchFamily="18" charset="0"/>
              </a:rPr>
              <a:t>câu kể</a:t>
            </a:r>
            <a:r>
              <a:rPr lang="vi-VN" sz="5400" b="1">
                <a:solidFill>
                  <a:srgbClr val="FFFFFF"/>
                </a:solidFill>
                <a:latin typeface="Times New Roman" panose="02020603050405020304" pitchFamily="18" charset="0"/>
                <a:cs typeface="Times New Roman" panose="02020603050405020304" pitchFamily="18" charset="0"/>
              </a:rPr>
              <a:t>. Theo em, chúng được dùng làm gì?</a:t>
            </a:r>
          </a:p>
        </p:txBody>
      </p:sp>
      <p:sp>
        <p:nvSpPr>
          <p:cNvPr id="13" name="TextBox 13"/>
          <p:cNvSpPr txBox="1"/>
          <p:nvPr/>
        </p:nvSpPr>
        <p:spPr>
          <a:xfrm>
            <a:off x="878538" y="2643708"/>
            <a:ext cx="16625662" cy="2787943"/>
          </a:xfrm>
          <a:prstGeom prst="rect">
            <a:avLst/>
          </a:prstGeom>
          <a:solidFill>
            <a:srgbClr val="FFFFCC"/>
          </a:solidFill>
        </p:spPr>
        <p:txBody>
          <a:bodyPr wrap="square" lIns="0" tIns="0" rIns="0" bIns="0" rtlCol="0" anchor="t">
            <a:spAutoFit/>
          </a:bodyPr>
          <a:lstStyle/>
          <a:p>
            <a:pPr algn="just">
              <a:lnSpc>
                <a:spcPct val="114000"/>
              </a:lnSpc>
            </a:pPr>
            <a:r>
              <a:rPr lang="en-US" sz="5400">
                <a:solidFill>
                  <a:srgbClr val="D9D9D9"/>
                </a:solidFill>
                <a:latin typeface="+mj-lt"/>
              </a:rPr>
              <a:t>	</a:t>
            </a:r>
            <a:r>
              <a:rPr lang="vi-VN" sz="5400">
                <a:solidFill>
                  <a:srgbClr val="D9D9D9"/>
                </a:solidFill>
                <a:latin typeface="+mj-lt"/>
              </a:rPr>
              <a:t>Ba-ra-ba uống rượu đã say. Vừa hơ bộ râu, lão vừa nói:</a:t>
            </a:r>
          </a:p>
          <a:p>
            <a:pPr algn="just">
              <a:lnSpc>
                <a:spcPct val="114000"/>
              </a:lnSpc>
            </a:pPr>
            <a:r>
              <a:rPr lang="vi-VN" sz="5400">
                <a:solidFill>
                  <a:srgbClr val="FF0000"/>
                </a:solidFill>
                <a:latin typeface="+mj-lt"/>
              </a:rPr>
              <a:t>- Bắt được thằng người gỗ, ta sẽ tống nó vào cái lò sưởi này.</a:t>
            </a:r>
            <a:endParaRPr lang="en-US" sz="5400">
              <a:solidFill>
                <a:srgbClr val="FF0000"/>
              </a:solidFill>
              <a:latin typeface="+mj-lt"/>
            </a:endParaRPr>
          </a:p>
          <a:p>
            <a:pPr algn="just">
              <a:lnSpc>
                <a:spcPct val="114000"/>
              </a:lnSpc>
            </a:pPr>
            <a:endParaRPr lang="en-US" sz="5400" b="1">
              <a:solidFill>
                <a:srgbClr val="572681"/>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696469" y="2432645"/>
            <a:ext cx="16972099" cy="3201239"/>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27" name="Picture 3">
            <a:extLst>
              <a:ext uri="{FF2B5EF4-FFF2-40B4-BE49-F238E27FC236}">
                <a16:creationId xmlns:a16="http://schemas.microsoft.com/office/drawing/2014/main" id="{1AE495D1-0D60-4912-9B81-F186D899EC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127144">
            <a:off x="8680744" y="8554555"/>
            <a:ext cx="6109726" cy="6109726"/>
          </a:xfrm>
          <a:prstGeom prst="rect">
            <a:avLst/>
          </a:prstGeom>
        </p:spPr>
      </p:pic>
      <p:pic>
        <p:nvPicPr>
          <p:cNvPr id="10" name="Picture 3">
            <a:extLst>
              <a:ext uri="{FF2B5EF4-FFF2-40B4-BE49-F238E27FC236}">
                <a16:creationId xmlns:a16="http://schemas.microsoft.com/office/drawing/2014/main" id="{2001560D-915F-4BE7-8437-7D542448B5A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491806">
            <a:off x="15889520" y="5951545"/>
            <a:ext cx="6443556" cy="6443556"/>
          </a:xfrm>
          <a:prstGeom prst="rect">
            <a:avLst/>
          </a:prstGeom>
        </p:spPr>
      </p:pic>
      <p:sp>
        <p:nvSpPr>
          <p:cNvPr id="11" name="TextBox 13">
            <a:extLst>
              <a:ext uri="{FF2B5EF4-FFF2-40B4-BE49-F238E27FC236}">
                <a16:creationId xmlns:a16="http://schemas.microsoft.com/office/drawing/2014/main" id="{67CC0765-1FC3-43D3-B1AA-BC51F59CA780}"/>
              </a:ext>
            </a:extLst>
          </p:cNvPr>
          <p:cNvSpPr txBox="1"/>
          <p:nvPr/>
        </p:nvSpPr>
        <p:spPr>
          <a:xfrm>
            <a:off x="8321866" y="5967058"/>
            <a:ext cx="7060457" cy="2461383"/>
          </a:xfrm>
          <a:prstGeom prst="roundRect">
            <a:avLst/>
          </a:prstGeom>
          <a:solidFill>
            <a:schemeClr val="accent1">
              <a:lumMod val="20000"/>
              <a:lumOff val="80000"/>
            </a:schemeClr>
          </a:solidFill>
        </p:spPr>
        <p:txBody>
          <a:bodyPr wrap="square" lIns="0" tIns="0" rIns="0" bIns="0" rtlCol="0" anchor="t">
            <a:spAutoFit/>
          </a:bodyPr>
          <a:lstStyle/>
          <a:p>
            <a:pPr algn="ctr">
              <a:lnSpc>
                <a:spcPct val="114000"/>
              </a:lnSpc>
            </a:pPr>
            <a:r>
              <a:rPr lang="en-US" sz="6600" b="1">
                <a:solidFill>
                  <a:srgbClr val="572681"/>
                </a:solidFill>
                <a:latin typeface="Times New Roman" panose="02020603050405020304" pitchFamily="18" charset="0"/>
                <a:cs typeface="Times New Roman" panose="02020603050405020304" pitchFamily="18" charset="0"/>
              </a:rPr>
              <a:t> Nêu suy nghĩ của Ba-ra-ha</a:t>
            </a:r>
          </a:p>
        </p:txBody>
      </p:sp>
      <p:pic>
        <p:nvPicPr>
          <p:cNvPr id="12" name="Picture 11">
            <a:extLst>
              <a:ext uri="{FF2B5EF4-FFF2-40B4-BE49-F238E27FC236}">
                <a16:creationId xmlns:a16="http://schemas.microsoft.com/office/drawing/2014/main" id="{930C9BDB-544C-45CD-A90E-CCDC78AAFA3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colorTemperature colorTemp="11200"/>
                    </a14:imgEffect>
                  </a14:imgLayer>
                </a14:imgProps>
              </a:ext>
              <a:ext uri="{28A0092B-C50C-407E-A947-70E740481C1C}">
                <a14:useLocalDpi xmlns:a14="http://schemas.microsoft.com/office/drawing/2010/main" val="0"/>
              </a:ext>
            </a:extLst>
          </a:blip>
          <a:stretch>
            <a:fillRect/>
          </a:stretch>
        </p:blipFill>
        <p:spPr>
          <a:xfrm flipH="1">
            <a:off x="2838645" y="5941900"/>
            <a:ext cx="4267200" cy="4167632"/>
          </a:xfrm>
          <a:prstGeom prst="rect">
            <a:avLst/>
          </a:prstGeom>
          <a:effectLst>
            <a:glow rad="63500">
              <a:schemeClr val="accent5">
                <a:satMod val="175000"/>
                <a:alpha val="40000"/>
              </a:schemeClr>
            </a:glow>
            <a:softEdge rad="63500"/>
          </a:effectLst>
        </p:spPr>
      </p:pic>
    </p:spTree>
    <p:extLst>
      <p:ext uri="{BB962C8B-B14F-4D97-AF65-F5344CB8AC3E}">
        <p14:creationId xmlns:p14="http://schemas.microsoft.com/office/powerpoint/2010/main" val="1062359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5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pic>
        <p:nvPicPr>
          <p:cNvPr id="4" name="Picture 4"/>
          <p:cNvPicPr>
            <a:picLocks noChangeAspect="1"/>
          </p:cNvPicPr>
          <p:nvPr/>
        </p:nvPicPr>
        <p:blipFill>
          <a:blip r:embed="rId2"/>
          <a:srcRect/>
          <a:stretch>
            <a:fillRect/>
          </a:stretch>
        </p:blipFill>
        <p:spPr>
          <a:xfrm>
            <a:off x="-9372600" y="-1562100"/>
            <a:ext cx="12871252" cy="12855163"/>
          </a:xfrm>
          <a:prstGeom prst="rect">
            <a:avLst/>
          </a:prstGeom>
        </p:spPr>
      </p:pic>
      <p:sp>
        <p:nvSpPr>
          <p:cNvPr id="5" name="TextBox 5"/>
          <p:cNvSpPr txBox="1"/>
          <p:nvPr/>
        </p:nvSpPr>
        <p:spPr>
          <a:xfrm>
            <a:off x="4724400" y="890758"/>
            <a:ext cx="10734006" cy="1799275"/>
          </a:xfrm>
          <a:prstGeom prst="rect">
            <a:avLst/>
          </a:prstGeom>
        </p:spPr>
        <p:txBody>
          <a:bodyPr lIns="0" tIns="0" rIns="0" bIns="0" rtlCol="0" anchor="t">
            <a:spAutoFit/>
          </a:bodyPr>
          <a:lstStyle/>
          <a:p>
            <a:pPr algn="ctr">
              <a:lnSpc>
                <a:spcPts val="16186"/>
              </a:lnSpc>
            </a:pPr>
            <a:r>
              <a:rPr lang="en-US" sz="9600" dirty="0" smtClean="0">
                <a:solidFill>
                  <a:srgbClr val="6B0E3D"/>
                </a:solidFill>
                <a:latin typeface="UTM Bienvenue" panose="02040603050506020204" pitchFamily="18" charset="0"/>
              </a:rPr>
              <a:t>2. </a:t>
            </a:r>
            <a:r>
              <a:rPr lang="en-US" sz="9600" dirty="0" err="1" smtClean="0">
                <a:solidFill>
                  <a:srgbClr val="6B0E3D"/>
                </a:solidFill>
                <a:latin typeface="UTM Bienvenue" panose="02040603050506020204" pitchFamily="18" charset="0"/>
              </a:rPr>
              <a:t>Ghi</a:t>
            </a:r>
            <a:r>
              <a:rPr lang="en-US" sz="9600" dirty="0" smtClean="0">
                <a:solidFill>
                  <a:srgbClr val="6B0E3D"/>
                </a:solidFill>
                <a:latin typeface="UTM Bienvenue" panose="02040603050506020204" pitchFamily="18" charset="0"/>
              </a:rPr>
              <a:t> </a:t>
            </a:r>
            <a:r>
              <a:rPr lang="en-US" sz="9600" dirty="0" err="1">
                <a:solidFill>
                  <a:srgbClr val="6B0E3D"/>
                </a:solidFill>
                <a:latin typeface="UTM Bienvenue" panose="02040603050506020204" pitchFamily="18" charset="0"/>
              </a:rPr>
              <a:t>nhớ</a:t>
            </a:r>
            <a:endParaRPr lang="en-US" sz="9600" dirty="0">
              <a:solidFill>
                <a:srgbClr val="6B0E3D"/>
              </a:solidFill>
              <a:latin typeface="UTM Bienvenue" panose="02040603050506020204" pitchFamily="18" charset="0"/>
            </a:endParaRPr>
          </a:p>
        </p:txBody>
      </p:sp>
      <p:sp>
        <p:nvSpPr>
          <p:cNvPr id="18" name="TextBox 18"/>
          <p:cNvSpPr txBox="1"/>
          <p:nvPr/>
        </p:nvSpPr>
        <p:spPr>
          <a:xfrm>
            <a:off x="2971800" y="2777557"/>
            <a:ext cx="14941748" cy="5539978"/>
          </a:xfrm>
          <a:prstGeom prst="rect">
            <a:avLst/>
          </a:prstGeom>
        </p:spPr>
        <p:txBody>
          <a:bodyPr wrap="square" lIns="0" tIns="0" rIns="0" bIns="0" rtlCol="0" anchor="t">
            <a:spAutoFit/>
          </a:bodyPr>
          <a:lstStyle/>
          <a:p>
            <a:pPr algn="just"/>
            <a:r>
              <a:rPr lang="vi-VN" sz="6000" b="1">
                <a:solidFill>
                  <a:srgbClr val="6B0E3D"/>
                </a:solidFill>
                <a:latin typeface="+mj-lt"/>
              </a:rPr>
              <a:t>1. Câu kể (còn gọi là câu trần thuật) là những câu dùng để:</a:t>
            </a:r>
          </a:p>
          <a:p>
            <a:pPr algn="just"/>
            <a:r>
              <a:rPr lang="en-US" sz="6000" b="1">
                <a:solidFill>
                  <a:srgbClr val="6B0E3D"/>
                </a:solidFill>
                <a:latin typeface="+mj-lt"/>
              </a:rPr>
              <a:t> 	- </a:t>
            </a:r>
            <a:r>
              <a:rPr lang="vi-VN" sz="6000" b="1">
                <a:solidFill>
                  <a:srgbClr val="6B0E3D"/>
                </a:solidFill>
                <a:latin typeface="+mj-lt"/>
              </a:rPr>
              <a:t>Kể, tả hoặc giới thiệu về sự vật, sự việc.</a:t>
            </a:r>
          </a:p>
          <a:p>
            <a:pPr algn="just"/>
            <a:r>
              <a:rPr lang="en-US" sz="6000" b="1">
                <a:solidFill>
                  <a:srgbClr val="6B0E3D"/>
                </a:solidFill>
                <a:latin typeface="+mj-lt"/>
              </a:rPr>
              <a:t>	- </a:t>
            </a:r>
            <a:r>
              <a:rPr lang="vi-VN" sz="6000" b="1">
                <a:solidFill>
                  <a:srgbClr val="6B0E3D"/>
                </a:solidFill>
                <a:latin typeface="+mj-lt"/>
              </a:rPr>
              <a:t>Nói lên ý kiến hoặc tâm tư, tình cảm của </a:t>
            </a:r>
            <a:r>
              <a:rPr lang="en-US" sz="6000" b="1">
                <a:solidFill>
                  <a:srgbClr val="6B0E3D"/>
                </a:solidFill>
                <a:latin typeface="+mj-lt"/>
              </a:rPr>
              <a:t>		</a:t>
            </a:r>
            <a:r>
              <a:rPr lang="vi-VN" sz="6000" b="1">
                <a:solidFill>
                  <a:srgbClr val="6B0E3D"/>
                </a:solidFill>
                <a:latin typeface="+mj-lt"/>
              </a:rPr>
              <a:t>mỗi người.</a:t>
            </a:r>
          </a:p>
          <a:p>
            <a:pPr algn="just"/>
            <a:r>
              <a:rPr lang="vi-VN" sz="6000" b="1">
                <a:solidFill>
                  <a:srgbClr val="6B0E3D"/>
                </a:solidFill>
                <a:latin typeface="+mj-lt"/>
              </a:rPr>
              <a:t>2. Cuối câu kể có dấu chấm.</a:t>
            </a:r>
            <a:endParaRPr lang="en-US" sz="6000" b="1">
              <a:solidFill>
                <a:srgbClr val="6B0E3D"/>
              </a:solidFill>
              <a:latin typeface="UTM Bienvenue" panose="02040603050506020204" pitchFamily="18" charset="0"/>
            </a:endParaRPr>
          </a:p>
        </p:txBody>
      </p:sp>
      <p:pic>
        <p:nvPicPr>
          <p:cNvPr id="20" name="Picture 19">
            <a:extLst>
              <a:ext uri="{FF2B5EF4-FFF2-40B4-BE49-F238E27FC236}">
                <a16:creationId xmlns:a16="http://schemas.microsoft.com/office/drawing/2014/main" id="{168D8C67-2258-4388-9CF7-E4962E1B1F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50555" y="6209481"/>
            <a:ext cx="2328580" cy="329405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accel="24000" decel="56000" fill="hold" nodeType="afterEffect">
                                  <p:stCondLst>
                                    <p:cond delay="0"/>
                                  </p:stCondLst>
                                  <p:iterate type="wd">
                                    <p:tmPct val="10000"/>
                                  </p:iterate>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1350"/>
                            </p:stCondLst>
                            <p:childTnLst>
                              <p:par>
                                <p:cTn id="10" presetID="2" presetClass="entr" presetSubtype="8" accel="24000" decel="56000" fill="hold" nodeType="afterEffect">
                                  <p:stCondLst>
                                    <p:cond delay="0"/>
                                  </p:stCondLst>
                                  <p:iterate type="wd">
                                    <p:tmPct val="10000"/>
                                  </p:iterate>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2550"/>
                            </p:stCondLst>
                            <p:childTnLst>
                              <p:par>
                                <p:cTn id="15" presetID="2" presetClass="entr" presetSubtype="2" accel="24000" decel="56000" fill="hold" nodeType="afterEffect">
                                  <p:stCondLst>
                                    <p:cond delay="0"/>
                                  </p:stCondLst>
                                  <p:iterate type="wd">
                                    <p:tmPct val="10000"/>
                                  </p:iterate>
                                  <p:childTnLst>
                                    <p:set>
                                      <p:cBhvr>
                                        <p:cTn id="16" dur="1" fill="hold">
                                          <p:stCondLst>
                                            <p:cond delay="0"/>
                                          </p:stCondLst>
                                        </p:cTn>
                                        <p:tgtEl>
                                          <p:spTgt spid="18">
                                            <p:txEl>
                                              <p:pRg st="2" end="2"/>
                                            </p:txEl>
                                          </p:spTgt>
                                        </p:tgtEl>
                                        <p:attrNameLst>
                                          <p:attrName>style.visibility</p:attrName>
                                        </p:attrNameLst>
                                      </p:cBhvr>
                                      <p:to>
                                        <p:strVal val="visible"/>
                                      </p:to>
                                    </p:set>
                                    <p:anim calcmode="lin" valueType="num">
                                      <p:cBhvr additive="base">
                                        <p:cTn id="17" dur="500" fill="hold"/>
                                        <p:tgtEl>
                                          <p:spTgt spid="18">
                                            <p:txEl>
                                              <p:pRg st="2" end="2"/>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18">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3750"/>
                            </p:stCondLst>
                            <p:childTnLst>
                              <p:par>
                                <p:cTn id="20" presetID="2" presetClass="entr" presetSubtype="1" accel="24000" decel="56000" fill="hold" nodeType="afterEffect">
                                  <p:stCondLst>
                                    <p:cond delay="250"/>
                                  </p:stCondLst>
                                  <p:iterate type="wd">
                                    <p:tmPct val="10000"/>
                                  </p:iterate>
                                  <p:childTnLst>
                                    <p:set>
                                      <p:cBhvr>
                                        <p:cTn id="21" dur="1" fill="hold">
                                          <p:stCondLst>
                                            <p:cond delay="0"/>
                                          </p:stCondLst>
                                        </p:cTn>
                                        <p:tgtEl>
                                          <p:spTgt spid="18">
                                            <p:txEl>
                                              <p:pRg st="3" end="3"/>
                                            </p:txEl>
                                          </p:spTgt>
                                        </p:tgtEl>
                                        <p:attrNameLst>
                                          <p:attrName>style.visibility</p:attrName>
                                        </p:attrNameLst>
                                      </p:cBhvr>
                                      <p:to>
                                        <p:strVal val="visible"/>
                                      </p:to>
                                    </p:set>
                                    <p:anim calcmode="lin" valueType="num">
                                      <p:cBhvr additive="base">
                                        <p:cTn id="22" dur="500" fill="hold"/>
                                        <p:tgtEl>
                                          <p:spTgt spid="18">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8">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8EF56296-5BC5-40DD-8C63-9C250DAC82D6}"/>
              </a:ext>
            </a:extLst>
          </p:cNvPr>
          <p:cNvGrpSpPr/>
          <p:nvPr/>
        </p:nvGrpSpPr>
        <p:grpSpPr>
          <a:xfrm>
            <a:off x="2415964" y="-419100"/>
            <a:ext cx="12519236" cy="11116209"/>
            <a:chOff x="0" y="0"/>
            <a:chExt cx="3764144" cy="3342297"/>
          </a:xfrm>
          <a:noFill/>
        </p:grpSpPr>
        <p:sp>
          <p:nvSpPr>
            <p:cNvPr id="18" name="Freeform 6">
              <a:extLst>
                <a:ext uri="{FF2B5EF4-FFF2-40B4-BE49-F238E27FC236}">
                  <a16:creationId xmlns:a16="http://schemas.microsoft.com/office/drawing/2014/main" id="{51B483F9-7BBE-461C-B4D5-22E75A11472D}"/>
                </a:ext>
              </a:extLst>
            </p:cNvPr>
            <p:cNvSpPr/>
            <p:nvPr/>
          </p:nvSpPr>
          <p:spPr>
            <a:xfrm>
              <a:off x="0" y="0"/>
              <a:ext cx="3764143" cy="3342297"/>
            </a:xfrm>
            <a:prstGeom prst="ellipse">
              <a:avLst/>
            </a:prstGeom>
            <a:grpFill/>
            <a:ln w="139700" cmpd="tri">
              <a:solidFill>
                <a:schemeClr val="accent5">
                  <a:lumMod val="40000"/>
                  <a:lumOff val="60000"/>
                  <a:alpha val="98000"/>
                </a:schemeClr>
              </a:solidFill>
            </a:ln>
          </p:spPr>
          <p:txBody>
            <a:bodyPr/>
            <a:lstStyle/>
            <a:p>
              <a:endParaRPr lang="en-US">
                <a:effectLst>
                  <a:glow rad="228600">
                    <a:schemeClr val="accent5">
                      <a:satMod val="175000"/>
                      <a:alpha val="40000"/>
                    </a:schemeClr>
                  </a:glow>
                </a:effectLst>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63200" y="-5019087"/>
            <a:ext cx="11315700" cy="11315700"/>
          </a:xfrm>
          <a:prstGeom prst="rect">
            <a:avLst/>
          </a:prstGeom>
        </p:spPr>
      </p:pic>
      <p:grpSp>
        <p:nvGrpSpPr>
          <p:cNvPr id="13" name="Group 4">
            <a:extLst>
              <a:ext uri="{FF2B5EF4-FFF2-40B4-BE49-F238E27FC236}">
                <a16:creationId xmlns:a16="http://schemas.microsoft.com/office/drawing/2014/main" id="{A630ABE9-C4F5-46ED-A221-00AD7B572B04}"/>
              </a:ext>
            </a:extLst>
          </p:cNvPr>
          <p:cNvGrpSpPr/>
          <p:nvPr/>
        </p:nvGrpSpPr>
        <p:grpSpPr>
          <a:xfrm>
            <a:off x="4495800" y="2851716"/>
            <a:ext cx="8420100" cy="5317969"/>
            <a:chOff x="0" y="0"/>
            <a:chExt cx="4578584" cy="2891743"/>
          </a:xfrm>
        </p:grpSpPr>
        <p:sp>
          <p:nvSpPr>
            <p:cNvPr id="14" name="Freeform 5">
              <a:extLst>
                <a:ext uri="{FF2B5EF4-FFF2-40B4-BE49-F238E27FC236}">
                  <a16:creationId xmlns:a16="http://schemas.microsoft.com/office/drawing/2014/main" id="{E6BB7856-039F-4BF3-8D0F-87C50DC52BD2}"/>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rgbClr val="FFFFFF"/>
            </a:solidFill>
          </p:spPr>
        </p:sp>
      </p:grpSp>
      <p:grpSp>
        <p:nvGrpSpPr>
          <p:cNvPr id="5" name="Group 5"/>
          <p:cNvGrpSpPr/>
          <p:nvPr/>
        </p:nvGrpSpPr>
        <p:grpSpPr>
          <a:xfrm>
            <a:off x="3031147" y="203243"/>
            <a:ext cx="11127578" cy="9880513"/>
            <a:chOff x="0" y="0"/>
            <a:chExt cx="3764144" cy="3342297"/>
          </a:xfrm>
        </p:grpSpPr>
        <p:sp>
          <p:nvSpPr>
            <p:cNvPr id="6" name="Freeform 6"/>
            <p:cNvSpPr/>
            <p:nvPr/>
          </p:nvSpPr>
          <p:spPr>
            <a:xfrm>
              <a:off x="0" y="0"/>
              <a:ext cx="3764143" cy="3342297"/>
            </a:xfrm>
            <a:prstGeom prst="ellipse">
              <a:avLst/>
            </a:prstGeom>
            <a:solidFill>
              <a:schemeClr val="accent6">
                <a:lumMod val="20000"/>
                <a:lumOff val="80000"/>
              </a:schemeClr>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57850" y="3664949"/>
            <a:ext cx="11315700" cy="11315700"/>
          </a:xfrm>
          <a:prstGeom prst="rect">
            <a:avLst/>
          </a:prstGeom>
        </p:spPr>
      </p:pic>
      <p:sp>
        <p:nvSpPr>
          <p:cNvPr id="16" name="TextBox 8">
            <a:extLst>
              <a:ext uri="{FF2B5EF4-FFF2-40B4-BE49-F238E27FC236}">
                <a16:creationId xmlns:a16="http://schemas.microsoft.com/office/drawing/2014/main" id="{1B739D38-AB78-4A0D-BD8B-3B66ABBFACB0}"/>
              </a:ext>
            </a:extLst>
          </p:cNvPr>
          <p:cNvSpPr txBox="1"/>
          <p:nvPr/>
        </p:nvSpPr>
        <p:spPr>
          <a:xfrm>
            <a:off x="3893229" y="937645"/>
            <a:ext cx="7257936" cy="6370975"/>
          </a:xfrm>
          <a:prstGeom prst="rect">
            <a:avLst/>
          </a:prstGeom>
        </p:spPr>
        <p:txBody>
          <a:bodyPr wrap="square" lIns="0" tIns="0" rIns="0" bIns="0" rtlCol="0" anchor="t">
            <a:spAutoFit/>
          </a:bodyPr>
          <a:lstStyle/>
          <a:p>
            <a:pPr algn="ctr"/>
            <a:r>
              <a:rPr lang="en-US" sz="13800" b="1" dirty="0">
                <a:solidFill>
                  <a:srgbClr val="1A3252"/>
                </a:solidFill>
                <a:latin typeface="UTM Bienvenue" panose="02040603050506020204" pitchFamily="18" charset="0"/>
                <a:cs typeface="Times New Roman" panose="02020603050405020304" pitchFamily="18" charset="0"/>
              </a:rPr>
              <a:t>3</a:t>
            </a:r>
            <a:r>
              <a:rPr lang="en-US" sz="13800" b="1" dirty="0" smtClean="0">
                <a:solidFill>
                  <a:srgbClr val="1A3252"/>
                </a:solidFill>
                <a:latin typeface="UTM Bienvenue" panose="02040603050506020204" pitchFamily="18" charset="0"/>
                <a:cs typeface="Times New Roman" panose="02020603050405020304" pitchFamily="18" charset="0"/>
              </a:rPr>
              <a:t>.</a:t>
            </a:r>
            <a:endParaRPr lang="en-US" sz="13800" b="1" dirty="0">
              <a:solidFill>
                <a:srgbClr val="1A3252"/>
              </a:solidFill>
              <a:latin typeface="UTM Bienvenue" panose="02040603050506020204" pitchFamily="18" charset="0"/>
              <a:cs typeface="Times New Roman" panose="02020603050405020304" pitchFamily="18" charset="0"/>
            </a:endParaRPr>
          </a:p>
          <a:p>
            <a:pPr algn="ctr"/>
            <a:r>
              <a:rPr lang="en-US" sz="13800" b="1" dirty="0" err="1" smtClean="0">
                <a:solidFill>
                  <a:srgbClr val="1A3252"/>
                </a:solidFill>
                <a:latin typeface="UTM Bienvenue" panose="02040603050506020204" pitchFamily="18" charset="0"/>
                <a:cs typeface="Times New Roman" panose="02020603050405020304" pitchFamily="18" charset="0"/>
              </a:rPr>
              <a:t>Luyện</a:t>
            </a:r>
            <a:r>
              <a:rPr lang="en-US" sz="13800" b="1" dirty="0" smtClean="0">
                <a:solidFill>
                  <a:srgbClr val="1A3252"/>
                </a:solidFill>
                <a:latin typeface="UTM Bienvenue" panose="02040603050506020204" pitchFamily="18" charset="0"/>
                <a:cs typeface="Times New Roman" panose="02020603050405020304" pitchFamily="18" charset="0"/>
              </a:rPr>
              <a:t> </a:t>
            </a:r>
            <a:r>
              <a:rPr lang="en-US" sz="13800" b="1" dirty="0" err="1" smtClean="0">
                <a:solidFill>
                  <a:srgbClr val="1A3252"/>
                </a:solidFill>
                <a:latin typeface="UTM Bienvenue" panose="02040603050506020204" pitchFamily="18" charset="0"/>
                <a:cs typeface="Times New Roman" panose="02020603050405020304" pitchFamily="18" charset="0"/>
              </a:rPr>
              <a:t>tập</a:t>
            </a:r>
            <a:endParaRPr lang="en-US" sz="13800" b="1" dirty="0">
              <a:solidFill>
                <a:srgbClr val="1A3252"/>
              </a:solidFill>
              <a:latin typeface="UTM Bienvenue" panose="02040603050506020204" pitchFamily="18" charset="0"/>
              <a:cs typeface="Times New Roman" panose="02020603050405020304" pitchFamily="18" charset="0"/>
            </a:endParaRPr>
          </a:p>
        </p:txBody>
      </p:sp>
      <p:pic>
        <p:nvPicPr>
          <p:cNvPr id="19" name="Picture 18">
            <a:extLst>
              <a:ext uri="{FF2B5EF4-FFF2-40B4-BE49-F238E27FC236}">
                <a16:creationId xmlns:a16="http://schemas.microsoft.com/office/drawing/2014/main" id="{E3C27B36-BD9D-413E-9209-6665D84B7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62924" y="1959085"/>
            <a:ext cx="4495798" cy="6359838"/>
          </a:xfrm>
          <a:prstGeom prst="rect">
            <a:avLst/>
          </a:prstGeom>
        </p:spPr>
      </p:pic>
    </p:spTree>
    <p:extLst>
      <p:ext uri="{BB962C8B-B14F-4D97-AF65-F5344CB8AC3E}">
        <p14:creationId xmlns:p14="http://schemas.microsoft.com/office/powerpoint/2010/main" val="115167131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7"/>
                                        </p:tgtEl>
                                        <p:attrNameLst>
                                          <p:attrName>r</p:attrName>
                                        </p:attrNameLst>
                                      </p:cBhvr>
                                    </p:animRot>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3274E8F6-9841-40C3-AF34-48C8A1B9D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a:extLst>
              <a:ext uri="{FF2B5EF4-FFF2-40B4-BE49-F238E27FC236}">
                <a16:creationId xmlns:a16="http://schemas.microsoft.com/office/drawing/2014/main" id="{7C170DBD-7407-46D0-A621-74C4EA0B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245" y="5312571"/>
            <a:ext cx="3352800" cy="277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8">
            <a:extLst>
              <a:ext uri="{FF2B5EF4-FFF2-40B4-BE49-F238E27FC236}">
                <a16:creationId xmlns:a16="http://schemas.microsoft.com/office/drawing/2014/main" id="{421F258A-CC8D-46DC-A069-55A803F3B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1645" y="1845376"/>
            <a:ext cx="8162927" cy="437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07F3EF5-28EF-4797-AA84-E4CEF0E562B9}"/>
              </a:ext>
            </a:extLst>
          </p:cNvPr>
          <p:cNvSpPr/>
          <p:nvPr/>
        </p:nvSpPr>
        <p:spPr>
          <a:xfrm>
            <a:off x="7730365" y="3382760"/>
            <a:ext cx="4232672" cy="2181370"/>
          </a:xfrm>
          <a:prstGeom prst="rect">
            <a:avLst/>
          </a:prstGeom>
          <a:noFill/>
        </p:spPr>
        <p:txBody>
          <a:bodyPr lIns="102870" tIns="51437" rIns="102870" bIns="51437">
            <a:spAutoFit/>
          </a:bodyPr>
          <a:lstStyle/>
          <a:p>
            <a:pPr algn="ctr">
              <a:defRPr/>
            </a:pPr>
            <a:r>
              <a:rPr lang="en-US" sz="6750" b="1" dirty="0">
                <a:ln w="6600">
                  <a:solidFill>
                    <a:schemeClr val="accent2"/>
                  </a:solidFill>
                  <a:prstDash val="solid"/>
                </a:ln>
                <a:solidFill>
                  <a:schemeClr val="bg1"/>
                </a:solidFill>
                <a:effectLst>
                  <a:glow rad="228600">
                    <a:schemeClr val="accent2">
                      <a:satMod val="175000"/>
                      <a:alpha val="40000"/>
                    </a:schemeClr>
                  </a:glow>
                  <a:outerShdw dist="38100" dir="2700000" algn="tl" rotWithShape="0">
                    <a:schemeClr val="accent2"/>
                  </a:outerShdw>
                </a:effectLst>
              </a:rPr>
              <a:t>KHỞI</a:t>
            </a:r>
            <a:r>
              <a:rPr lang="en-US" sz="6750" b="1" dirty="0">
                <a:ln w="6600">
                  <a:solidFill>
                    <a:schemeClr val="accent2"/>
                  </a:solidFill>
                  <a:prstDash val="solid"/>
                </a:ln>
                <a:solidFill>
                  <a:srgbClr val="FF0000"/>
                </a:solidFill>
                <a:effectLst>
                  <a:glow rad="228600">
                    <a:schemeClr val="accent2">
                      <a:satMod val="175000"/>
                      <a:alpha val="40000"/>
                    </a:schemeClr>
                  </a:glow>
                  <a:outerShdw dist="38100" dir="2700000" algn="tl" rotWithShape="0">
                    <a:schemeClr val="accent2"/>
                  </a:outerShdw>
                </a:effectLst>
              </a:rPr>
              <a:t> </a:t>
            </a:r>
            <a:r>
              <a:rPr lang="en-US" sz="6750" b="1" dirty="0">
                <a:ln w="6600">
                  <a:solidFill>
                    <a:schemeClr val="accent2"/>
                  </a:solidFill>
                  <a:prstDash val="solid"/>
                </a:ln>
                <a:solidFill>
                  <a:schemeClr val="bg1"/>
                </a:solidFill>
                <a:effectLst>
                  <a:glow rad="228600">
                    <a:schemeClr val="accent2">
                      <a:satMod val="175000"/>
                      <a:alpha val="40000"/>
                    </a:schemeClr>
                  </a:glow>
                  <a:outerShdw dist="38100" dir="2700000" algn="tl" rotWithShape="0">
                    <a:schemeClr val="accent2"/>
                  </a:outerShdw>
                </a:effectLst>
              </a:rPr>
              <a:t>ĐỘNG</a:t>
            </a:r>
          </a:p>
        </p:txBody>
      </p:sp>
    </p:spTree>
    <p:extLst>
      <p:ext uri="{BB962C8B-B14F-4D97-AF65-F5344CB8AC3E}">
        <p14:creationId xmlns:p14="http://schemas.microsoft.com/office/powerpoint/2010/main" val="3150397152"/>
      </p:ext>
    </p:extLst>
  </p:cSld>
  <p:clrMapOvr>
    <a:masterClrMapping/>
  </p:clrMapOvr>
  <p:transition spd="slow">
    <p:push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iamond 12">
            <a:extLst>
              <a:ext uri="{FF2B5EF4-FFF2-40B4-BE49-F238E27FC236}">
                <a16:creationId xmlns:a16="http://schemas.microsoft.com/office/drawing/2014/main" id="{89530994-E604-4EC0-8493-8329BFE1BDAE}"/>
              </a:ext>
            </a:extLst>
          </p:cNvPr>
          <p:cNvSpPr/>
          <p:nvPr/>
        </p:nvSpPr>
        <p:spPr>
          <a:xfrm rot="15961234">
            <a:off x="11028921" y="2431695"/>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1178800"/>
            <a:ext cx="18288000" cy="7929401"/>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286000" y="-591706"/>
            <a:ext cx="23409756" cy="1690399"/>
          </a:xfrm>
          <a:prstGeom prst="rect">
            <a:avLst/>
          </a:prstGeom>
        </p:spPr>
        <p:txBody>
          <a:bodyPr wrap="square" lIns="0" tIns="0" rIns="0" bIns="0" rtlCol="0" anchor="t">
            <a:spAutoFit/>
          </a:bodyPr>
          <a:lstStyle/>
          <a:p>
            <a:pPr algn="ctr">
              <a:lnSpc>
                <a:spcPts val="16186"/>
              </a:lnSpc>
            </a:pP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Tìm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kể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trong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đoạn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văn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sau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đây</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Cho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biết</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mỗi</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dùng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làm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gì</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7478970"/>
          </a:xfrm>
          <a:prstGeom prst="rect">
            <a:avLst/>
          </a:prstGeom>
        </p:spPr>
        <p:txBody>
          <a:bodyPr wrap="square">
            <a:spAutoFit/>
          </a:bodyPr>
          <a:lstStyle/>
          <a:p>
            <a:pPr algn="just"/>
            <a:r>
              <a:rPr lang="en-US" sz="5400">
                <a:latin typeface="+mj-lt"/>
              </a:rPr>
              <a:t>	</a:t>
            </a:r>
            <a:r>
              <a:rPr lang="vi-VN" sz="5400">
                <a:latin typeface="+mj-lt"/>
              </a:rPr>
              <a:t>Chiều chiều, trên bãi thả, đám trẻ mục đồng chúng tôi hò hét nhau thả diều thi. 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1711" y="1672385"/>
            <a:ext cx="7212944" cy="4808629"/>
          </a:xfrm>
          <a:prstGeom prst="rect">
            <a:avLst/>
          </a:prstGeom>
        </p:spPr>
      </p:pic>
      <p:pic>
        <p:nvPicPr>
          <p:cNvPr id="4" name="Picture 4"/>
          <p:cNvPicPr>
            <a:picLocks noChangeAspect="1"/>
          </p:cNvPicPr>
          <p:nvPr/>
        </p:nvPicPr>
        <p:blipFill>
          <a:blip r:embed="rId4"/>
          <a:srcRect/>
          <a:stretch>
            <a:fillRect/>
          </a:stretch>
        </p:blipFill>
        <p:spPr>
          <a:xfrm rot="7124267">
            <a:off x="14759280" y="5340971"/>
            <a:ext cx="7057440" cy="7048618"/>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3774857">
            <a:off x="10408238" y="7060330"/>
            <a:ext cx="4416140" cy="4410620"/>
          </a:xfrm>
          <a:prstGeom prst="rect">
            <a:avLst/>
          </a:prstGeom>
        </p:spPr>
      </p:pic>
      <p:cxnSp>
        <p:nvCxnSpPr>
          <p:cNvPr id="14" name="Straight Connector 13">
            <a:extLst>
              <a:ext uri="{FF2B5EF4-FFF2-40B4-BE49-F238E27FC236}">
                <a16:creationId xmlns:a16="http://schemas.microsoft.com/office/drawing/2014/main" id="{9D449400-7844-4107-B9C2-71CF75405D85}"/>
              </a:ext>
            </a:extLst>
          </p:cNvPr>
          <p:cNvCxnSpPr>
            <a:cxnSpLocks/>
          </p:cNvCxnSpPr>
          <p:nvPr/>
        </p:nvCxnSpPr>
        <p:spPr>
          <a:xfrm>
            <a:off x="-54078" y="9812836"/>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56CD5A-D4E9-4C81-808E-E07C1DDEC204}"/>
              </a:ext>
            </a:extLst>
          </p:cNvPr>
          <p:cNvCxnSpPr>
            <a:cxnSpLocks/>
          </p:cNvCxnSpPr>
          <p:nvPr/>
        </p:nvCxnSpPr>
        <p:spPr>
          <a:xfrm>
            <a:off x="0" y="9639300"/>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6398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Word"/>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702389"/>
          </a:xfrm>
          <a:prstGeom prst="rect">
            <a:avLst/>
          </a:prstGeom>
        </p:spPr>
        <p:txBody>
          <a:bodyPr wrap="square" lIns="0" tIns="0" rIns="0" bIns="0" rtlCol="0" anchor="t">
            <a:spAutoFit/>
          </a:bodyPr>
          <a:lstStyle/>
          <a:p>
            <a:pPr algn="ctr">
              <a:lnSpc>
                <a:spcPts val="16186"/>
              </a:lnSpc>
            </a:pP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Tìm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kể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trong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đoạn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văn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sau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đây</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Cho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biết</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mỗi</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dùng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làm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gì</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b="1">
                <a:solidFill>
                  <a:srgbClr val="FF0000"/>
                </a:solidFill>
                <a:latin typeface="+mj-lt"/>
              </a:rPr>
              <a:t>Chiều chiều, trên bãi thả, đám trẻ mục đồng chúng tôi hò hét nhau thả diều thi.</a:t>
            </a:r>
            <a:r>
              <a:rPr lang="vi-VN" sz="5400">
                <a:latin typeface="+mj-lt"/>
              </a:rPr>
              <a:t> </a:t>
            </a:r>
            <a:r>
              <a:rPr lang="vi-VN" sz="5400">
                <a:solidFill>
                  <a:schemeClr val="bg1">
                    <a:lumMod val="75000"/>
                  </a:schemeClr>
                </a:solidFill>
                <a:latin typeface="+mj-lt"/>
              </a:rPr>
              <a:t>Cánh diều mềm mại như cánh bướm.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537281"/>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176682" y="2995204"/>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0453916">
            <a:off x="15542672" y="3705877"/>
            <a:ext cx="5162412" cy="5155960"/>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454549">
            <a:off x="10401537" y="1174588"/>
            <a:ext cx="2576796" cy="257357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20993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90399"/>
          </a:xfrm>
          <a:prstGeom prst="rect">
            <a:avLst/>
          </a:prstGeom>
        </p:spPr>
        <p:txBody>
          <a:bodyPr wrap="square" lIns="0" tIns="0" rIns="0" bIns="0" rtlCol="0" anchor="t">
            <a:spAutoFit/>
          </a:bodyPr>
          <a:lstStyle/>
          <a:p>
            <a:pPr algn="ctr">
              <a:lnSpc>
                <a:spcPts val="16186"/>
              </a:lnSpc>
            </a:pP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Tìm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kể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trong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đoạn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văn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sau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đây</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Cho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biết</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mỗi</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dùng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làm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gì</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8309967"/>
          </a:xfrm>
          <a:prstGeom prst="rect">
            <a:avLst/>
          </a:prstGeom>
        </p:spPr>
        <p:txBody>
          <a:bodyPr wrap="square">
            <a:spAutoFit/>
          </a:bodyPr>
          <a:lstStyle/>
          <a:p>
            <a:pPr algn="just"/>
            <a:r>
              <a:rPr lang="en-US" sz="5400">
                <a:solidFill>
                  <a:srgbClr val="D9D9D9"/>
                </a:solidFill>
                <a:latin typeface="+mj-lt"/>
              </a:rPr>
              <a:t>	</a:t>
            </a:r>
            <a:r>
              <a:rPr lang="vi-VN" sz="5400">
                <a:solidFill>
                  <a:schemeClr val="bg1">
                    <a:lumMod val="75000"/>
                  </a:schemeClr>
                </a:solidFill>
                <a:latin typeface="+mj-lt"/>
              </a:rPr>
              <a:t>Chiều chiều, trên bãi thả, đám trẻ mục đồng chúng tôi hò hét nhau thả diều thi.</a:t>
            </a:r>
            <a:r>
              <a:rPr lang="vi-VN" sz="5400">
                <a:latin typeface="+mj-lt"/>
              </a:rPr>
              <a:t> </a:t>
            </a:r>
            <a:r>
              <a:rPr lang="vi-VN" sz="5400" b="1">
                <a:solidFill>
                  <a:srgbClr val="FF0000"/>
                </a:solidFill>
                <a:latin typeface="+mj-lt"/>
              </a:rPr>
              <a:t>Cánh diều mềm mại như cánh bướm.</a:t>
            </a:r>
            <a:r>
              <a:rPr lang="vi-VN" sz="5400">
                <a:solidFill>
                  <a:schemeClr val="bg1">
                    <a:lumMod val="75000"/>
                  </a:schemeClr>
                </a:solidFill>
                <a:latin typeface="+mj-lt"/>
              </a:rPr>
              <a:t> Chúng tôi vui sướng đến phát dại nhìn lên trời.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cánh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430052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90399"/>
          </a:xfrm>
          <a:prstGeom prst="rect">
            <a:avLst/>
          </a:prstGeom>
        </p:spPr>
        <p:txBody>
          <a:bodyPr wrap="square" lIns="0" tIns="0" rIns="0" bIns="0" rtlCol="0" anchor="t">
            <a:spAutoFit/>
          </a:bodyPr>
          <a:lstStyle/>
          <a:p>
            <a:pPr algn="ctr">
              <a:lnSpc>
                <a:spcPts val="16186"/>
              </a:lnSpc>
            </a:pP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Tìm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kể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trong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đoạn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văn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sau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đây</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Cho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biết</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mỗi</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dùng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làm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gì</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Chúng tôi vui sướng đến phát dại nhìn lên trời.</a:t>
            </a:r>
            <a:r>
              <a:rPr lang="vi-VN" sz="5400">
                <a:solidFill>
                  <a:schemeClr val="bg1">
                    <a:lumMod val="75000"/>
                  </a:schemeClr>
                </a:solidFill>
                <a:latin typeface="+mj-lt"/>
              </a:rPr>
              <a:t> Tiếng sáo diều vi vu trầm bổng. 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kể sự việc và nói lên tình cảm.</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86451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23952" y="6134099"/>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7396950" y="1175731"/>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90399"/>
          </a:xfrm>
          <a:prstGeom prst="rect">
            <a:avLst/>
          </a:prstGeom>
        </p:spPr>
        <p:txBody>
          <a:bodyPr wrap="square" lIns="0" tIns="0" rIns="0" bIns="0" rtlCol="0" anchor="t">
            <a:spAutoFit/>
          </a:bodyPr>
          <a:lstStyle/>
          <a:p>
            <a:pPr algn="ctr">
              <a:lnSpc>
                <a:spcPts val="16186"/>
              </a:lnSpc>
            </a:pP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Tìm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kể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trong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đoạn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văn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sau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đây</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Cho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biết</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mỗi</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dùng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làm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gì</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9841" y="113656"/>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7537628" y="1400946"/>
            <a:ext cx="9843566" cy="7478970"/>
          </a:xfrm>
          <a:prstGeom prst="rect">
            <a:avLst/>
          </a:prstGeom>
        </p:spPr>
        <p:txBody>
          <a:bodyPr wrap="square">
            <a:spAutoFit/>
          </a:bodyPr>
          <a:lstStyle/>
          <a:p>
            <a:pPr algn="just"/>
            <a:r>
              <a:rPr lang="en-US" sz="5400">
                <a:solidFill>
                  <a:srgbClr val="D9D9D9"/>
                </a:solidFill>
                <a:latin typeface="+mj-lt"/>
              </a:rPr>
              <a:t>	</a:t>
            </a:r>
            <a:r>
              <a:rPr lang="vi-VN" sz="5400">
                <a:solidFill>
                  <a:srgbClr val="D9D9D9"/>
                </a:solidFill>
                <a:latin typeface="+mj-lt"/>
              </a:rPr>
              <a:t>Chiều chiều, trên bãi thả, đám trẻ mục đồng chúng tôi hò hét nhau thả diều thi. Cánh diều mềm mại như cánh bướm. Chúng tôi vui sướng đến phát dại nhìn lên trời.</a:t>
            </a:r>
            <a:r>
              <a:rPr lang="vi-VN" sz="5400">
                <a:solidFill>
                  <a:schemeClr val="bg1">
                    <a:lumMod val="75000"/>
                  </a:schemeClr>
                </a:solidFill>
                <a:latin typeface="+mj-lt"/>
              </a:rPr>
              <a:t> </a:t>
            </a:r>
            <a:r>
              <a:rPr lang="vi-VN" sz="5400" b="1">
                <a:solidFill>
                  <a:srgbClr val="FF0000"/>
                </a:solidFill>
                <a:latin typeface="+mj-lt"/>
              </a:rPr>
              <a:t>Tiếng sáo diều vi vu trầm bổng. </a:t>
            </a:r>
            <a:r>
              <a:rPr lang="vi-VN" sz="5400">
                <a:solidFill>
                  <a:schemeClr val="bg1">
                    <a:lumMod val="75000"/>
                  </a:schemeClr>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10864" y="6467730"/>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27550" y="3107820"/>
            <a:ext cx="6898303" cy="2895601"/>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320253" y="3565743"/>
            <a:ext cx="6705600" cy="193899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tả tiếng sáo diều.</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1942345">
            <a:off x="-1639374" y="1385315"/>
            <a:ext cx="3293507" cy="3289391"/>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6863057">
            <a:off x="5566414" y="5370273"/>
            <a:ext cx="1863610" cy="1861281"/>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3926371" y="2361239"/>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2859571" y="2099213"/>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36493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Diamond 15">
            <a:extLst>
              <a:ext uri="{FF2B5EF4-FFF2-40B4-BE49-F238E27FC236}">
                <a16:creationId xmlns:a16="http://schemas.microsoft.com/office/drawing/2014/main" id="{30178EE2-5321-40C1-9136-63CF5209ADEA}"/>
              </a:ext>
            </a:extLst>
          </p:cNvPr>
          <p:cNvSpPr/>
          <p:nvPr/>
        </p:nvSpPr>
        <p:spPr>
          <a:xfrm>
            <a:off x="10732477" y="5563560"/>
            <a:ext cx="6359376" cy="4562246"/>
          </a:xfrm>
          <a:prstGeom prst="diamond">
            <a:avLst/>
          </a:prstGeom>
          <a:noFill/>
          <a:ln w="666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164122" y="1178800"/>
            <a:ext cx="10427677" cy="8939752"/>
            <a:chOff x="0" y="0"/>
            <a:chExt cx="6186311" cy="2682291"/>
          </a:xfrm>
          <a:solidFill>
            <a:schemeClr val="accent6">
              <a:lumMod val="20000"/>
              <a:lumOff val="80000"/>
            </a:schemeClr>
          </a:solidFill>
        </p:grpSpPr>
        <p:sp>
          <p:nvSpPr>
            <p:cNvPr id="3" name="Freeform 3"/>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5" name="TextBox 5"/>
          <p:cNvSpPr txBox="1"/>
          <p:nvPr/>
        </p:nvSpPr>
        <p:spPr>
          <a:xfrm>
            <a:off x="-2057400" y="-620950"/>
            <a:ext cx="23409756" cy="1690399"/>
          </a:xfrm>
          <a:prstGeom prst="rect">
            <a:avLst/>
          </a:prstGeom>
        </p:spPr>
        <p:txBody>
          <a:bodyPr wrap="square" lIns="0" tIns="0" rIns="0" bIns="0" rtlCol="0" anchor="t">
            <a:spAutoFit/>
          </a:bodyPr>
          <a:lstStyle/>
          <a:p>
            <a:pPr algn="ctr">
              <a:lnSpc>
                <a:spcPts val="16186"/>
              </a:lnSpc>
            </a:pP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1.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Tìm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kể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trong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đoạn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văn</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sau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đây</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Cho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biết</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mỗi</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câu</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dùng</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để</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làm</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 </a:t>
            </a:r>
            <a:r>
              <a:rPr lang="en-US" sz="4400" dirty="0" err="1">
                <a:solidFill>
                  <a:schemeClr val="accent6">
                    <a:lumMod val="20000"/>
                    <a:lumOff val="80000"/>
                  </a:schemeClr>
                </a:solidFill>
                <a:latin typeface="Times New Roman" panose="02020603050405020304" pitchFamily="18" charset="0"/>
                <a:cs typeface="Times New Roman" panose="02020603050405020304" pitchFamily="18" charset="0"/>
              </a:rPr>
              <a:t>gì</a:t>
            </a:r>
            <a:r>
              <a:rPr lang="en-US" sz="4400" dirty="0">
                <a:solidFill>
                  <a:schemeClr val="accent6">
                    <a:lumMod val="20000"/>
                    <a:lumOff val="80000"/>
                  </a:schemeClr>
                </a:solidFill>
                <a:latin typeface="Times New Roman" panose="02020603050405020304" pitchFamily="18" charset="0"/>
                <a:cs typeface="Times New Roman" panose="02020603050405020304" pitchFamily="18" charset="0"/>
              </a:rPr>
              <a:t>?</a:t>
            </a:r>
          </a:p>
        </p:txBody>
      </p:sp>
      <p:sp>
        <p:nvSpPr>
          <p:cNvPr id="18" name="TextBox 18"/>
          <p:cNvSpPr txBox="1"/>
          <p:nvPr/>
        </p:nvSpPr>
        <p:spPr>
          <a:xfrm>
            <a:off x="-7086600" y="6134099"/>
            <a:ext cx="5867400" cy="12003286"/>
          </a:xfrm>
          <a:prstGeom prst="rect">
            <a:avLst/>
          </a:prstGeom>
        </p:spPr>
        <p:txBody>
          <a:bodyPr wrap="square" lIns="0" tIns="0" rIns="0" bIns="0" rtlCol="0" anchor="t">
            <a:spAutoFit/>
          </a:bodyPr>
          <a:lstStyle/>
          <a:p>
            <a:pPr algn="just"/>
            <a:r>
              <a:rPr lang="vi-VN" sz="6000" b="1">
                <a:noFill/>
                <a:latin typeface="+mj-lt"/>
              </a:rPr>
              <a:t>1. Câu kể (còn gọi là câu trần thuật) là những câu dùng để:</a:t>
            </a:r>
          </a:p>
          <a:p>
            <a:pPr algn="just"/>
            <a:r>
              <a:rPr lang="en-US" sz="6000" b="1">
                <a:noFill/>
                <a:latin typeface="+mj-lt"/>
              </a:rPr>
              <a:t> 	- </a:t>
            </a:r>
            <a:r>
              <a:rPr lang="vi-VN" sz="6000" b="1">
                <a:noFill/>
                <a:latin typeface="+mj-lt"/>
              </a:rPr>
              <a:t>Kể, tả hoặc giới thiệu về sự vật, sự việc.</a:t>
            </a:r>
          </a:p>
          <a:p>
            <a:pPr algn="just"/>
            <a:r>
              <a:rPr lang="en-US" sz="6000" b="1">
                <a:noFill/>
                <a:latin typeface="+mj-lt"/>
              </a:rPr>
              <a:t>	- </a:t>
            </a:r>
            <a:r>
              <a:rPr lang="vi-VN" sz="6000" b="1">
                <a:noFill/>
                <a:latin typeface="+mj-lt"/>
              </a:rPr>
              <a:t>Nói lên ý kiến hoặc tâm tư, tình cảm của </a:t>
            </a:r>
            <a:r>
              <a:rPr lang="en-US" sz="6000" b="1">
                <a:noFill/>
                <a:latin typeface="+mj-lt"/>
              </a:rPr>
              <a:t>		</a:t>
            </a:r>
            <a:r>
              <a:rPr lang="vi-VN" sz="6000" b="1">
                <a:noFill/>
                <a:latin typeface="+mj-lt"/>
              </a:rPr>
              <a:t>mỗi người.</a:t>
            </a:r>
          </a:p>
          <a:p>
            <a:pPr algn="just"/>
            <a:r>
              <a:rPr lang="vi-VN" sz="6000" b="1">
                <a:noFill/>
                <a:latin typeface="+mj-lt"/>
              </a:rPr>
              <a:t>2. Cuối câu kể có dấu chấm.</a:t>
            </a:r>
            <a:endParaRPr lang="en-US" sz="6000" b="1">
              <a:noFill/>
              <a:latin typeface="UTM Bienvenue" panose="02040603050506020204" pitchFamily="18" charset="0"/>
            </a:endParaRPr>
          </a:p>
        </p:txBody>
      </p:sp>
      <p:pic>
        <p:nvPicPr>
          <p:cNvPr id="7" name="Picture 6">
            <a:extLst>
              <a:ext uri="{FF2B5EF4-FFF2-40B4-BE49-F238E27FC236}">
                <a16:creationId xmlns:a16="http://schemas.microsoft.com/office/drawing/2014/main" id="{AFAEE23D-27BB-4FC7-BE05-B8E1BA8143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0" y="-13448"/>
            <a:ext cx="1090132" cy="1542122"/>
          </a:xfrm>
          <a:prstGeom prst="rect">
            <a:avLst/>
          </a:prstGeom>
        </p:spPr>
      </p:pic>
      <p:sp>
        <p:nvSpPr>
          <p:cNvPr id="6" name="Rectangle 5">
            <a:extLst>
              <a:ext uri="{FF2B5EF4-FFF2-40B4-BE49-F238E27FC236}">
                <a16:creationId xmlns:a16="http://schemas.microsoft.com/office/drawing/2014/main" id="{03F93A89-95ED-4024-BCD3-CBCC937CD5DC}"/>
              </a:ext>
            </a:extLst>
          </p:cNvPr>
          <p:cNvSpPr/>
          <p:nvPr/>
        </p:nvSpPr>
        <p:spPr>
          <a:xfrm>
            <a:off x="304800" y="1404015"/>
            <a:ext cx="9843566" cy="8309967"/>
          </a:xfrm>
          <a:prstGeom prst="rect">
            <a:avLst/>
          </a:prstGeom>
        </p:spPr>
        <p:txBody>
          <a:bodyPr wrap="square">
            <a:spAutoFit/>
          </a:bodyPr>
          <a:lstStyle/>
          <a:p>
            <a:pPr algn="just"/>
            <a:r>
              <a:rPr lang="en-US" sz="5400">
                <a:latin typeface="+mj-lt"/>
              </a:rPr>
              <a:t>	</a:t>
            </a:r>
            <a:r>
              <a:rPr lang="vi-VN" sz="5400">
                <a:solidFill>
                  <a:srgbClr val="D9D9D9"/>
                </a:solidFill>
                <a:latin typeface="+mj-lt"/>
              </a:rPr>
              <a:t>Chiều chiều, trên bãi thả, đám trẻ mục đồng chúng tôi hò hét nhau thả diều thi. Cánh diều mềm mại như cánh bướm</a:t>
            </a:r>
            <a:r>
              <a:rPr lang="vi-VN" sz="5400">
                <a:solidFill>
                  <a:schemeClr val="bg1">
                    <a:lumMod val="75000"/>
                  </a:schemeClr>
                </a:solidFill>
                <a:latin typeface="+mj-lt"/>
              </a:rPr>
              <a:t>.</a:t>
            </a:r>
            <a:r>
              <a:rPr lang="vi-VN" sz="5400" b="1">
                <a:solidFill>
                  <a:srgbClr val="FF0000"/>
                </a:solidFill>
                <a:latin typeface="+mj-lt"/>
              </a:rPr>
              <a:t> </a:t>
            </a:r>
            <a:r>
              <a:rPr lang="vi-VN" sz="5400">
                <a:solidFill>
                  <a:srgbClr val="D9D9D9"/>
                </a:solidFill>
                <a:latin typeface="+mj-lt"/>
              </a:rPr>
              <a:t>Chúng tôi vui sướng đến phát dại nhìn lên trời.</a:t>
            </a:r>
            <a:r>
              <a:rPr lang="vi-VN" sz="5400">
                <a:solidFill>
                  <a:schemeClr val="bg1">
                    <a:lumMod val="75000"/>
                  </a:schemeClr>
                </a:solidFill>
                <a:latin typeface="+mj-lt"/>
              </a:rPr>
              <a:t> Tiếng sáo diều vi vu trầm bổng. </a:t>
            </a:r>
            <a:r>
              <a:rPr lang="vi-VN" sz="5400" b="1">
                <a:solidFill>
                  <a:srgbClr val="FF0000"/>
                </a:solidFill>
                <a:latin typeface="+mj-lt"/>
              </a:rPr>
              <a:t>Sáo đơn, rồi sáo kép, sáo bè,... như gọi thấp xuống những vì sao sớm.</a:t>
            </a:r>
          </a:p>
          <a:p>
            <a:pPr algn="r"/>
            <a:r>
              <a:rPr lang="vi-VN" sz="4800" i="1">
                <a:latin typeface="+mj-lt"/>
              </a:rPr>
              <a:t>Theo </a:t>
            </a:r>
            <a:r>
              <a:rPr lang="vi-VN" sz="4800" b="1">
                <a:latin typeface="+mj-lt"/>
              </a:rPr>
              <a:t>TẠ DUY ANH</a:t>
            </a:r>
            <a:endParaRPr lang="en-US" sz="4800" b="1">
              <a:latin typeface="+mj-lt"/>
            </a:endParaRPr>
          </a:p>
        </p:txBody>
      </p:sp>
      <p:pic>
        <p:nvPicPr>
          <p:cNvPr id="9" name="Picture 8">
            <a:extLst>
              <a:ext uri="{FF2B5EF4-FFF2-40B4-BE49-F238E27FC236}">
                <a16:creationId xmlns:a16="http://schemas.microsoft.com/office/drawing/2014/main" id="{471947C7-2A8C-49B2-8078-B1AE228518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67293" y="5897191"/>
            <a:ext cx="5327352" cy="3551562"/>
          </a:xfrm>
          <a:prstGeom prst="rect">
            <a:avLst/>
          </a:prstGeom>
        </p:spPr>
      </p:pic>
      <p:grpSp>
        <p:nvGrpSpPr>
          <p:cNvPr id="12" name="Group 2">
            <a:extLst>
              <a:ext uri="{FF2B5EF4-FFF2-40B4-BE49-F238E27FC236}">
                <a16:creationId xmlns:a16="http://schemas.microsoft.com/office/drawing/2014/main" id="{5778416F-B561-49C0-8F70-826129B7A0B0}"/>
              </a:ext>
            </a:extLst>
          </p:cNvPr>
          <p:cNvGrpSpPr/>
          <p:nvPr/>
        </p:nvGrpSpPr>
        <p:grpSpPr>
          <a:xfrm>
            <a:off x="10983979" y="2037955"/>
            <a:ext cx="6898303" cy="3596815"/>
            <a:chOff x="0" y="0"/>
            <a:chExt cx="6186311" cy="2682291"/>
          </a:xfrm>
          <a:solidFill>
            <a:schemeClr val="accent5">
              <a:lumMod val="20000"/>
              <a:lumOff val="80000"/>
            </a:schemeClr>
          </a:solidFill>
        </p:grpSpPr>
        <p:sp>
          <p:nvSpPr>
            <p:cNvPr id="13" name="Freeform 3">
              <a:extLst>
                <a:ext uri="{FF2B5EF4-FFF2-40B4-BE49-F238E27FC236}">
                  <a16:creationId xmlns:a16="http://schemas.microsoft.com/office/drawing/2014/main" id="{BBE47383-671A-4001-9C82-69B945F1E7EC}"/>
                </a:ext>
              </a:extLst>
            </p:cNvPr>
            <p:cNvSpPr/>
            <p:nvPr/>
          </p:nvSpPr>
          <p:spPr>
            <a:xfrm>
              <a:off x="0" y="0"/>
              <a:ext cx="6186311" cy="2682291"/>
            </a:xfrm>
            <a:custGeom>
              <a:avLst/>
              <a:gdLst/>
              <a:ahLst/>
              <a:cxnLst/>
              <a:rect l="l" t="t" r="r" b="b"/>
              <a:pathLst>
                <a:path w="6186311" h="2682291">
                  <a:moveTo>
                    <a:pt x="0" y="0"/>
                  </a:moveTo>
                  <a:lnTo>
                    <a:pt x="6186311" y="0"/>
                  </a:lnTo>
                  <a:lnTo>
                    <a:pt x="6186311" y="2682291"/>
                  </a:lnTo>
                  <a:lnTo>
                    <a:pt x="0" y="2682291"/>
                  </a:lnTo>
                  <a:close/>
                </a:path>
              </a:pathLst>
            </a:custGeom>
            <a:grpFill/>
          </p:spPr>
          <p:txBody>
            <a:bodyPr/>
            <a:lstStyle/>
            <a:p>
              <a:endParaRPr lang="en-US"/>
            </a:p>
          </p:txBody>
        </p:sp>
      </p:grpSp>
      <p:sp>
        <p:nvSpPr>
          <p:cNvPr id="14" name="Rectangle 13">
            <a:extLst>
              <a:ext uri="{FF2B5EF4-FFF2-40B4-BE49-F238E27FC236}">
                <a16:creationId xmlns:a16="http://schemas.microsoft.com/office/drawing/2014/main" id="{5B695175-5999-442A-B1AC-DF3D3369D5D2}"/>
              </a:ext>
            </a:extLst>
          </p:cNvPr>
          <p:cNvSpPr/>
          <p:nvPr/>
        </p:nvSpPr>
        <p:spPr>
          <a:xfrm>
            <a:off x="11252205" y="2564627"/>
            <a:ext cx="6705600" cy="2862322"/>
          </a:xfrm>
          <a:prstGeom prst="rect">
            <a:avLst/>
          </a:prstGeom>
        </p:spPr>
        <p:txBody>
          <a:bodyPr wrap="square">
            <a:spAutoFit/>
          </a:bodyPr>
          <a:lstStyle/>
          <a:p>
            <a:pPr algn="ctr"/>
            <a:r>
              <a:rPr lang="en-US" sz="6000" b="1">
                <a:solidFill>
                  <a:srgbClr val="002060"/>
                </a:solidFill>
                <a:latin typeface="Times New Roman" panose="02020603050405020304" pitchFamily="18" charset="0"/>
                <a:cs typeface="Times New Roman" panose="02020603050405020304" pitchFamily="18" charset="0"/>
              </a:rPr>
              <a:t>Câu dùng để </a:t>
            </a:r>
          </a:p>
          <a:p>
            <a:pPr algn="ctr"/>
            <a:r>
              <a:rPr lang="en-US" sz="6000" b="1">
                <a:solidFill>
                  <a:srgbClr val="002060"/>
                </a:solidFill>
                <a:latin typeface="Times New Roman" panose="02020603050405020304" pitchFamily="18" charset="0"/>
                <a:cs typeface="Times New Roman" panose="02020603050405020304" pitchFamily="18" charset="0"/>
              </a:rPr>
              <a:t>nêu ý kiến, </a:t>
            </a:r>
          </a:p>
          <a:p>
            <a:pPr algn="ctr"/>
            <a:r>
              <a:rPr lang="en-US" sz="6000" b="1">
                <a:solidFill>
                  <a:srgbClr val="002060"/>
                </a:solidFill>
                <a:latin typeface="Times New Roman" panose="02020603050405020304" pitchFamily="18" charset="0"/>
                <a:cs typeface="Times New Roman" panose="02020603050405020304" pitchFamily="18" charset="0"/>
              </a:rPr>
              <a:t>nhận định.</a:t>
            </a:r>
            <a:endParaRPr lang="en-US" sz="5400" b="1">
              <a:solidFill>
                <a:srgbClr val="002060"/>
              </a:solidFill>
              <a:latin typeface="Times New Roman" panose="02020603050405020304" pitchFamily="18" charset="0"/>
              <a:cs typeface="Times New Roman" panose="02020603050405020304" pitchFamily="18" charset="0"/>
            </a:endParaRPr>
          </a:p>
        </p:txBody>
      </p:sp>
      <p:pic>
        <p:nvPicPr>
          <p:cNvPr id="4" name="Picture 4"/>
          <p:cNvPicPr>
            <a:picLocks noChangeAspect="1"/>
          </p:cNvPicPr>
          <p:nvPr/>
        </p:nvPicPr>
        <p:blipFill>
          <a:blip r:embed="rId4"/>
          <a:srcRect/>
          <a:stretch>
            <a:fillRect/>
          </a:stretch>
        </p:blipFill>
        <p:spPr>
          <a:xfrm rot="3963641">
            <a:off x="16214614" y="4928574"/>
            <a:ext cx="2642888" cy="2639585"/>
          </a:xfrm>
          <a:prstGeom prst="rect">
            <a:avLst/>
          </a:prstGeom>
        </p:spPr>
      </p:pic>
      <p:pic>
        <p:nvPicPr>
          <p:cNvPr id="11" name="Picture 4">
            <a:extLst>
              <a:ext uri="{FF2B5EF4-FFF2-40B4-BE49-F238E27FC236}">
                <a16:creationId xmlns:a16="http://schemas.microsoft.com/office/drawing/2014/main" id="{A01B4014-A8A8-4EAA-95C4-D4EAFADBC9EE}"/>
              </a:ext>
            </a:extLst>
          </p:cNvPr>
          <p:cNvPicPr>
            <a:picLocks noChangeAspect="1"/>
          </p:cNvPicPr>
          <p:nvPr/>
        </p:nvPicPr>
        <p:blipFill>
          <a:blip r:embed="rId4"/>
          <a:srcRect/>
          <a:stretch>
            <a:fillRect/>
          </a:stretch>
        </p:blipFill>
        <p:spPr>
          <a:xfrm rot="20032186">
            <a:off x="10653608" y="1412567"/>
            <a:ext cx="2059440" cy="2056866"/>
          </a:xfrm>
          <a:prstGeom prst="rect">
            <a:avLst/>
          </a:prstGeom>
        </p:spPr>
      </p:pic>
      <p:cxnSp>
        <p:nvCxnSpPr>
          <p:cNvPr id="20" name="Straight Connector 19">
            <a:extLst>
              <a:ext uri="{FF2B5EF4-FFF2-40B4-BE49-F238E27FC236}">
                <a16:creationId xmlns:a16="http://schemas.microsoft.com/office/drawing/2014/main" id="{1D05E233-D85B-4A04-93EC-B5C844F7C190}"/>
              </a:ext>
            </a:extLst>
          </p:cNvPr>
          <p:cNvCxnSpPr>
            <a:cxnSpLocks/>
          </p:cNvCxnSpPr>
          <p:nvPr/>
        </p:nvCxnSpPr>
        <p:spPr>
          <a:xfrm>
            <a:off x="14782800" y="1790700"/>
            <a:ext cx="35052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30714B8-6563-4561-AB39-388EC687A36F}"/>
              </a:ext>
            </a:extLst>
          </p:cNvPr>
          <p:cNvCxnSpPr/>
          <p:nvPr/>
        </p:nvCxnSpPr>
        <p:spPr>
          <a:xfrm>
            <a:off x="13716000" y="1528674"/>
            <a:ext cx="45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20293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20000" decel="66000" fill="hold" grpId="0" nodeType="clickEffect">
                                  <p:stCondLst>
                                    <p:cond delay="0"/>
                                  </p:stCondLst>
                                  <p:iterate type="wd">
                                    <p:tmPct val="10000"/>
                                  </p:iterate>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400737">
            <a:off x="-4763818" y="-1821090"/>
            <a:ext cx="13913884" cy="15366739"/>
          </a:xfrm>
          <a:prstGeom prst="rect">
            <a:avLst/>
          </a:prstGeom>
        </p:spPr>
      </p:pic>
      <p:grpSp>
        <p:nvGrpSpPr>
          <p:cNvPr id="3" name="Group 3"/>
          <p:cNvGrpSpPr/>
          <p:nvPr/>
        </p:nvGrpSpPr>
        <p:grpSpPr>
          <a:xfrm>
            <a:off x="10144583" y="0"/>
            <a:ext cx="8143417" cy="10287000"/>
            <a:chOff x="0" y="0"/>
            <a:chExt cx="2754687" cy="3479800"/>
          </a:xfrm>
        </p:grpSpPr>
        <p:sp>
          <p:nvSpPr>
            <p:cNvPr id="4" name="Freeform 4"/>
            <p:cNvSpPr/>
            <p:nvPr/>
          </p:nvSpPr>
          <p:spPr>
            <a:xfrm>
              <a:off x="0" y="0"/>
              <a:ext cx="2754687" cy="3479800"/>
            </a:xfrm>
            <a:custGeom>
              <a:avLst/>
              <a:gdLst/>
              <a:ahLst/>
              <a:cxnLst/>
              <a:rect l="l" t="t" r="r" b="b"/>
              <a:pathLst>
                <a:path w="2754687" h="3479800">
                  <a:moveTo>
                    <a:pt x="0" y="0"/>
                  </a:moveTo>
                  <a:lnTo>
                    <a:pt x="2754687" y="0"/>
                  </a:lnTo>
                  <a:lnTo>
                    <a:pt x="2754687" y="3479800"/>
                  </a:lnTo>
                  <a:lnTo>
                    <a:pt x="0" y="3479800"/>
                  </a:lnTo>
                  <a:close/>
                </a:path>
              </a:pathLst>
            </a:custGeom>
            <a:solidFill>
              <a:srgbClr val="FFFFFF"/>
            </a:solidFill>
          </p:spPr>
        </p:sp>
      </p:grpSp>
      <p:sp>
        <p:nvSpPr>
          <p:cNvPr id="41" name="TextBox 5">
            <a:extLst>
              <a:ext uri="{FF2B5EF4-FFF2-40B4-BE49-F238E27FC236}">
                <a16:creationId xmlns:a16="http://schemas.microsoft.com/office/drawing/2014/main" id="{B48A27B8-7867-4755-A6D5-4529C79D4F08}"/>
              </a:ext>
            </a:extLst>
          </p:cNvPr>
          <p:cNvSpPr txBox="1"/>
          <p:nvPr/>
        </p:nvSpPr>
        <p:spPr>
          <a:xfrm>
            <a:off x="10482491" y="800100"/>
            <a:ext cx="7467600" cy="6924973"/>
          </a:xfrm>
          <a:prstGeom prst="rect">
            <a:avLst/>
          </a:prstGeom>
        </p:spPr>
        <p:txBody>
          <a:bodyPr wrap="square" lIns="0" tIns="0" rIns="0" bIns="0" rtlCol="0" anchor="t">
            <a:spAutoFit/>
          </a:bodyPr>
          <a:lstStyle/>
          <a:p>
            <a:pPr algn="just"/>
            <a:r>
              <a:rPr lang="en-US" sz="5000" b="1" dirty="0">
                <a:solidFill>
                  <a:srgbClr val="6B0E3D"/>
                </a:solidFill>
                <a:latin typeface="Times New Roman" panose="02020603050405020304" pitchFamily="18" charset="0"/>
                <a:cs typeface="Times New Roman" panose="02020603050405020304" pitchFamily="18" charset="0"/>
              </a:rPr>
              <a:t>2. </a:t>
            </a:r>
            <a:r>
              <a:rPr lang="en-US" sz="5000" b="1" dirty="0" err="1">
                <a:solidFill>
                  <a:srgbClr val="6B0E3D"/>
                </a:solidFill>
                <a:latin typeface="Times New Roman" panose="02020603050405020304" pitchFamily="18" charset="0"/>
                <a:cs typeface="Times New Roman" panose="02020603050405020304" pitchFamily="18" charset="0"/>
              </a:rPr>
              <a:t>Đặt</a:t>
            </a:r>
            <a:r>
              <a:rPr lang="en-US" sz="5000" b="1" dirty="0">
                <a:solidFill>
                  <a:srgbClr val="6B0E3D"/>
                </a:solidFill>
                <a:latin typeface="Times New Roman" panose="02020603050405020304" pitchFamily="18" charset="0"/>
                <a:cs typeface="Times New Roman" panose="02020603050405020304" pitchFamily="18" charset="0"/>
              </a:rPr>
              <a:t> </a:t>
            </a:r>
            <a:r>
              <a:rPr lang="en-US" sz="5000" b="1" dirty="0" err="1">
                <a:solidFill>
                  <a:srgbClr val="6B0E3D"/>
                </a:solidFill>
                <a:latin typeface="Times New Roman" panose="02020603050405020304" pitchFamily="18" charset="0"/>
                <a:cs typeface="Times New Roman" panose="02020603050405020304" pitchFamily="18" charset="0"/>
              </a:rPr>
              <a:t>một</a:t>
            </a:r>
            <a:r>
              <a:rPr lang="en-US" sz="5000" b="1" dirty="0">
                <a:solidFill>
                  <a:srgbClr val="6B0E3D"/>
                </a:solidFill>
                <a:latin typeface="Times New Roman" panose="02020603050405020304" pitchFamily="18" charset="0"/>
                <a:cs typeface="Times New Roman" panose="02020603050405020304" pitchFamily="18" charset="0"/>
              </a:rPr>
              <a:t> </a:t>
            </a:r>
            <a:r>
              <a:rPr lang="en-US" sz="5000" b="1" dirty="0" err="1">
                <a:solidFill>
                  <a:srgbClr val="6B0E3D"/>
                </a:solidFill>
                <a:latin typeface="Times New Roman" panose="02020603050405020304" pitchFamily="18" charset="0"/>
                <a:cs typeface="Times New Roman" panose="02020603050405020304" pitchFamily="18" charset="0"/>
              </a:rPr>
              <a:t>vài</a:t>
            </a:r>
            <a:r>
              <a:rPr lang="en-US" sz="5000" b="1" dirty="0">
                <a:solidFill>
                  <a:srgbClr val="6B0E3D"/>
                </a:solidFill>
                <a:latin typeface="Times New Roman" panose="02020603050405020304" pitchFamily="18" charset="0"/>
                <a:cs typeface="Times New Roman" panose="02020603050405020304" pitchFamily="18" charset="0"/>
              </a:rPr>
              <a:t> </a:t>
            </a:r>
            <a:r>
              <a:rPr lang="en-US" sz="5000" b="1" dirty="0" err="1">
                <a:solidFill>
                  <a:srgbClr val="6B0E3D"/>
                </a:solidFill>
                <a:latin typeface="Times New Roman" panose="02020603050405020304" pitchFamily="18" charset="0"/>
                <a:cs typeface="Times New Roman" panose="02020603050405020304" pitchFamily="18" charset="0"/>
              </a:rPr>
              <a:t>câu</a:t>
            </a:r>
            <a:r>
              <a:rPr lang="en-US" sz="5000" b="1" dirty="0">
                <a:solidFill>
                  <a:srgbClr val="6B0E3D"/>
                </a:solidFill>
                <a:latin typeface="Times New Roman" panose="02020603050405020304" pitchFamily="18" charset="0"/>
                <a:cs typeface="Times New Roman" panose="02020603050405020304" pitchFamily="18" charset="0"/>
              </a:rPr>
              <a:t> </a:t>
            </a:r>
            <a:r>
              <a:rPr lang="en-US" sz="5000" b="1" dirty="0" err="1">
                <a:solidFill>
                  <a:srgbClr val="6B0E3D"/>
                </a:solidFill>
                <a:latin typeface="Times New Roman" panose="02020603050405020304" pitchFamily="18" charset="0"/>
                <a:cs typeface="Times New Roman" panose="02020603050405020304" pitchFamily="18" charset="0"/>
              </a:rPr>
              <a:t>kể</a:t>
            </a:r>
            <a:r>
              <a:rPr lang="en-US" sz="5000" b="1" dirty="0">
                <a:solidFill>
                  <a:srgbClr val="6B0E3D"/>
                </a:solidFill>
                <a:latin typeface="Times New Roman" panose="02020603050405020304" pitchFamily="18" charset="0"/>
                <a:cs typeface="Times New Roman" panose="02020603050405020304" pitchFamily="18" charset="0"/>
              </a:rPr>
              <a:t> </a:t>
            </a:r>
            <a:r>
              <a:rPr lang="en-US" sz="5000" b="1" dirty="0" err="1">
                <a:solidFill>
                  <a:srgbClr val="6B0E3D"/>
                </a:solidFill>
                <a:latin typeface="Times New Roman" panose="02020603050405020304" pitchFamily="18" charset="0"/>
                <a:cs typeface="Times New Roman" panose="02020603050405020304" pitchFamily="18" charset="0"/>
              </a:rPr>
              <a:t>để</a:t>
            </a:r>
            <a:r>
              <a:rPr lang="en-US" sz="5000" b="1" dirty="0">
                <a:solidFill>
                  <a:srgbClr val="6B0E3D"/>
                </a:solidFill>
                <a:latin typeface="Times New Roman" panose="02020603050405020304" pitchFamily="18" charset="0"/>
                <a:cs typeface="Times New Roman" panose="02020603050405020304" pitchFamily="18" charset="0"/>
              </a:rPr>
              <a:t>:</a:t>
            </a:r>
          </a:p>
          <a:p>
            <a:pPr algn="just"/>
            <a:r>
              <a:rPr lang="en-US" sz="5000" dirty="0">
                <a:solidFill>
                  <a:srgbClr val="6B0E3D"/>
                </a:solidFill>
                <a:latin typeface="Times New Roman" panose="02020603050405020304" pitchFamily="18" charset="0"/>
                <a:cs typeface="Times New Roman" panose="02020603050405020304" pitchFamily="18" charset="0"/>
              </a:rPr>
              <a:t>a) </a:t>
            </a:r>
            <a:r>
              <a:rPr lang="en-US" sz="5000" dirty="0" err="1">
                <a:solidFill>
                  <a:srgbClr val="6B0E3D"/>
                </a:solidFill>
                <a:latin typeface="Times New Roman" panose="02020603050405020304" pitchFamily="18" charset="0"/>
                <a:cs typeface="Times New Roman" panose="02020603050405020304" pitchFamily="18" charset="0"/>
              </a:rPr>
              <a:t>Kể</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các</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việc</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em</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làm</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hằng</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ngày</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sau</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khi</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đi</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học</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về</a:t>
            </a:r>
            <a:r>
              <a:rPr lang="en-US" sz="5000" dirty="0">
                <a:solidFill>
                  <a:srgbClr val="6B0E3D"/>
                </a:solidFill>
                <a:latin typeface="Times New Roman" panose="02020603050405020304" pitchFamily="18" charset="0"/>
                <a:cs typeface="Times New Roman" panose="02020603050405020304" pitchFamily="18" charset="0"/>
              </a:rPr>
              <a:t>.</a:t>
            </a:r>
          </a:p>
          <a:p>
            <a:pPr algn="just"/>
            <a:r>
              <a:rPr lang="en-US" sz="5000" dirty="0">
                <a:solidFill>
                  <a:srgbClr val="6B0E3D"/>
                </a:solidFill>
                <a:latin typeface="Times New Roman" panose="02020603050405020304" pitchFamily="18" charset="0"/>
                <a:cs typeface="Times New Roman" panose="02020603050405020304" pitchFamily="18" charset="0"/>
              </a:rPr>
              <a:t>b) </a:t>
            </a:r>
            <a:r>
              <a:rPr lang="en-US" sz="5000" dirty="0" err="1">
                <a:solidFill>
                  <a:srgbClr val="6B0E3D"/>
                </a:solidFill>
                <a:latin typeface="Times New Roman" panose="02020603050405020304" pitchFamily="18" charset="0"/>
                <a:cs typeface="Times New Roman" panose="02020603050405020304" pitchFamily="18" charset="0"/>
              </a:rPr>
              <a:t>Tả</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chiếc</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bút</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em</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đang</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dùng</a:t>
            </a:r>
            <a:r>
              <a:rPr lang="en-US" sz="5000" dirty="0">
                <a:solidFill>
                  <a:srgbClr val="6B0E3D"/>
                </a:solidFill>
                <a:latin typeface="Times New Roman" panose="02020603050405020304" pitchFamily="18" charset="0"/>
                <a:cs typeface="Times New Roman" panose="02020603050405020304" pitchFamily="18" charset="0"/>
              </a:rPr>
              <a:t>.</a:t>
            </a:r>
          </a:p>
          <a:p>
            <a:pPr algn="just"/>
            <a:r>
              <a:rPr lang="en-US" sz="5000" dirty="0">
                <a:solidFill>
                  <a:srgbClr val="6B0E3D"/>
                </a:solidFill>
                <a:latin typeface="Times New Roman" panose="02020603050405020304" pitchFamily="18" charset="0"/>
                <a:cs typeface="Times New Roman" panose="02020603050405020304" pitchFamily="18" charset="0"/>
              </a:rPr>
              <a:t>c) </a:t>
            </a:r>
            <a:r>
              <a:rPr lang="en-US" sz="5000" dirty="0" err="1">
                <a:solidFill>
                  <a:srgbClr val="6B0E3D"/>
                </a:solidFill>
                <a:latin typeface="Times New Roman" panose="02020603050405020304" pitchFamily="18" charset="0"/>
                <a:cs typeface="Times New Roman" panose="02020603050405020304" pitchFamily="18" charset="0"/>
              </a:rPr>
              <a:t>Trình</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bày</a:t>
            </a:r>
            <a:r>
              <a:rPr lang="en-US" sz="5000" dirty="0">
                <a:solidFill>
                  <a:srgbClr val="6B0E3D"/>
                </a:solidFill>
                <a:latin typeface="Times New Roman" panose="02020603050405020304" pitchFamily="18" charset="0"/>
                <a:cs typeface="Times New Roman" panose="02020603050405020304" pitchFamily="18" charset="0"/>
              </a:rPr>
              <a:t> ý </a:t>
            </a:r>
            <a:r>
              <a:rPr lang="en-US" sz="5000" dirty="0" err="1">
                <a:solidFill>
                  <a:srgbClr val="6B0E3D"/>
                </a:solidFill>
                <a:latin typeface="Times New Roman" panose="02020603050405020304" pitchFamily="18" charset="0"/>
                <a:cs typeface="Times New Roman" panose="02020603050405020304" pitchFamily="18" charset="0"/>
              </a:rPr>
              <a:t>kiến</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của</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em</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về</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tình</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bạn</a:t>
            </a:r>
            <a:r>
              <a:rPr lang="en-US" sz="5000" dirty="0">
                <a:solidFill>
                  <a:srgbClr val="6B0E3D"/>
                </a:solidFill>
                <a:latin typeface="Times New Roman" panose="02020603050405020304" pitchFamily="18" charset="0"/>
                <a:cs typeface="Times New Roman" panose="02020603050405020304" pitchFamily="18" charset="0"/>
              </a:rPr>
              <a:t>.</a:t>
            </a:r>
          </a:p>
          <a:p>
            <a:pPr algn="just"/>
            <a:r>
              <a:rPr lang="en-US" sz="5000" dirty="0">
                <a:solidFill>
                  <a:srgbClr val="6B0E3D"/>
                </a:solidFill>
                <a:latin typeface="Times New Roman" panose="02020603050405020304" pitchFamily="18" charset="0"/>
                <a:cs typeface="Times New Roman" panose="02020603050405020304" pitchFamily="18" charset="0"/>
              </a:rPr>
              <a:t>d) </a:t>
            </a:r>
            <a:r>
              <a:rPr lang="en-US" sz="5000" dirty="0" err="1">
                <a:solidFill>
                  <a:srgbClr val="6B0E3D"/>
                </a:solidFill>
                <a:latin typeface="Times New Roman" panose="02020603050405020304" pitchFamily="18" charset="0"/>
                <a:cs typeface="Times New Roman" panose="02020603050405020304" pitchFamily="18" charset="0"/>
              </a:rPr>
              <a:t>Nói</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lên</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niềm</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vui</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của</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em</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khi</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nhận</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điểm</a:t>
            </a:r>
            <a:r>
              <a:rPr lang="en-US" sz="5000" dirty="0">
                <a:solidFill>
                  <a:srgbClr val="6B0E3D"/>
                </a:solidFill>
                <a:latin typeface="Times New Roman" panose="02020603050405020304" pitchFamily="18" charset="0"/>
                <a:cs typeface="Times New Roman" panose="02020603050405020304" pitchFamily="18" charset="0"/>
              </a:rPr>
              <a:t> </a:t>
            </a:r>
            <a:r>
              <a:rPr lang="en-US" sz="5000" dirty="0" err="1">
                <a:solidFill>
                  <a:srgbClr val="6B0E3D"/>
                </a:solidFill>
                <a:latin typeface="Times New Roman" panose="02020603050405020304" pitchFamily="18" charset="0"/>
                <a:cs typeface="Times New Roman" panose="02020603050405020304" pitchFamily="18" charset="0"/>
              </a:rPr>
              <a:t>tốt</a:t>
            </a:r>
            <a:r>
              <a:rPr lang="en-US" sz="5000" dirty="0">
                <a:solidFill>
                  <a:srgbClr val="6B0E3D"/>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363385" y="-1752849"/>
            <a:ext cx="18174091" cy="18174091"/>
          </a:xfrm>
          <a:prstGeom prst="rect">
            <a:avLst/>
          </a:prstGeom>
        </p:spPr>
      </p:pic>
      <p:grpSp>
        <p:nvGrpSpPr>
          <p:cNvPr id="3" name="Group 3"/>
          <p:cNvGrpSpPr/>
          <p:nvPr/>
        </p:nvGrpSpPr>
        <p:grpSpPr>
          <a:xfrm>
            <a:off x="0" y="5891983"/>
            <a:ext cx="18288000" cy="4395017"/>
            <a:chOff x="0" y="0"/>
            <a:chExt cx="6186311" cy="1486709"/>
          </a:xfrm>
        </p:grpSpPr>
        <p:sp>
          <p:nvSpPr>
            <p:cNvPr id="4" name="Freeform 4"/>
            <p:cNvSpPr/>
            <p:nvPr/>
          </p:nvSpPr>
          <p:spPr>
            <a:xfrm>
              <a:off x="0" y="0"/>
              <a:ext cx="6186311" cy="1486709"/>
            </a:xfrm>
            <a:custGeom>
              <a:avLst/>
              <a:gdLst/>
              <a:ahLst/>
              <a:cxnLst/>
              <a:rect l="l" t="t" r="r" b="b"/>
              <a:pathLst>
                <a:path w="6186311" h="1486709">
                  <a:moveTo>
                    <a:pt x="0" y="0"/>
                  </a:moveTo>
                  <a:lnTo>
                    <a:pt x="6186311" y="0"/>
                  </a:lnTo>
                  <a:lnTo>
                    <a:pt x="6186311" y="1486709"/>
                  </a:lnTo>
                  <a:lnTo>
                    <a:pt x="0" y="1486709"/>
                  </a:lnTo>
                  <a:close/>
                </a:path>
              </a:pathLst>
            </a:custGeom>
            <a:solidFill>
              <a:srgbClr val="FFFFFF"/>
            </a:solidFill>
          </p:spPr>
        </p:sp>
      </p:grpSp>
      <p:sp>
        <p:nvSpPr>
          <p:cNvPr id="5" name="TextBox 5"/>
          <p:cNvSpPr txBox="1"/>
          <p:nvPr/>
        </p:nvSpPr>
        <p:spPr>
          <a:xfrm>
            <a:off x="-609600" y="5916566"/>
            <a:ext cx="6705600" cy="1468800"/>
          </a:xfrm>
          <a:prstGeom prst="rect">
            <a:avLst/>
          </a:prstGeom>
        </p:spPr>
        <p:txBody>
          <a:bodyPr wrap="square" lIns="0" tIns="0" rIns="0" bIns="0" rtlCol="0" anchor="t">
            <a:spAutoFit/>
          </a:bodyPr>
          <a:lstStyle/>
          <a:p>
            <a:pPr algn="ctr">
              <a:lnSpc>
                <a:spcPts val="12599"/>
              </a:lnSpc>
            </a:pPr>
            <a:r>
              <a:rPr lang="en-US" sz="9000" b="1" dirty="0">
                <a:solidFill>
                  <a:srgbClr val="1A3252"/>
                </a:solidFill>
                <a:latin typeface="Times New Roman" panose="02020603050405020304" pitchFamily="18" charset="0"/>
                <a:cs typeface="Times New Roman" panose="02020603050405020304" pitchFamily="18" charset="0"/>
              </a:rPr>
              <a:t>DẶN DÒ</a:t>
            </a:r>
          </a:p>
        </p:txBody>
      </p:sp>
      <p:sp>
        <p:nvSpPr>
          <p:cNvPr id="6" name="TextBox 5">
            <a:extLst>
              <a:ext uri="{FF2B5EF4-FFF2-40B4-BE49-F238E27FC236}">
                <a16:creationId xmlns:a16="http://schemas.microsoft.com/office/drawing/2014/main" id="{3C1CC18F-BE9E-4FEA-9C12-504032127F0C}"/>
              </a:ext>
            </a:extLst>
          </p:cNvPr>
          <p:cNvSpPr txBox="1"/>
          <p:nvPr/>
        </p:nvSpPr>
        <p:spPr>
          <a:xfrm>
            <a:off x="6705600" y="6650966"/>
            <a:ext cx="13809815" cy="3098220"/>
          </a:xfrm>
          <a:prstGeom prst="rect">
            <a:avLst/>
          </a:prstGeom>
        </p:spPr>
        <p:txBody>
          <a:bodyPr wrap="square" lIns="0" tIns="0" rIns="0" bIns="0" rtlCol="0" anchor="t">
            <a:spAutoFit/>
          </a:bodyPr>
          <a:lstStyle/>
          <a:p>
            <a:pPr marL="1143000" indent="-1143000">
              <a:lnSpc>
                <a:spcPts val="12599"/>
              </a:lnSpc>
              <a:buFont typeface="Arial" panose="020B0604020202020204" pitchFamily="34" charset="0"/>
              <a:buChar char="•"/>
            </a:pPr>
            <a:r>
              <a:rPr lang="en-US" sz="9000" dirty="0" err="1">
                <a:solidFill>
                  <a:srgbClr val="1A3252"/>
                </a:solidFill>
                <a:latin typeface="Times New Roman" panose="02020603050405020304" pitchFamily="18" charset="0"/>
                <a:cs typeface="Times New Roman" panose="02020603050405020304" pitchFamily="18" charset="0"/>
              </a:rPr>
              <a:t>Học</a:t>
            </a:r>
            <a:r>
              <a:rPr lang="en-US" sz="9000" dirty="0">
                <a:solidFill>
                  <a:srgbClr val="1A3252"/>
                </a:solidFill>
                <a:latin typeface="Times New Roman" panose="02020603050405020304" pitchFamily="18" charset="0"/>
                <a:cs typeface="Times New Roman" panose="02020603050405020304" pitchFamily="18" charset="0"/>
              </a:rPr>
              <a:t> </a:t>
            </a:r>
            <a:r>
              <a:rPr lang="en-US" sz="9000" dirty="0" err="1">
                <a:solidFill>
                  <a:srgbClr val="1A3252"/>
                </a:solidFill>
                <a:latin typeface="Times New Roman" panose="02020603050405020304" pitchFamily="18" charset="0"/>
                <a:cs typeface="Times New Roman" panose="02020603050405020304" pitchFamily="18" charset="0"/>
              </a:rPr>
              <a:t>thuộc</a:t>
            </a:r>
            <a:r>
              <a:rPr lang="en-US" sz="9000" dirty="0">
                <a:solidFill>
                  <a:srgbClr val="1A3252"/>
                </a:solidFill>
                <a:latin typeface="Times New Roman" panose="02020603050405020304" pitchFamily="18" charset="0"/>
                <a:cs typeface="Times New Roman" panose="02020603050405020304" pitchFamily="18" charset="0"/>
              </a:rPr>
              <a:t> </a:t>
            </a:r>
            <a:r>
              <a:rPr lang="en-US" sz="9000" dirty="0" err="1">
                <a:solidFill>
                  <a:srgbClr val="1A3252"/>
                </a:solidFill>
                <a:latin typeface="Times New Roman" panose="02020603050405020304" pitchFamily="18" charset="0"/>
                <a:cs typeface="Times New Roman" panose="02020603050405020304" pitchFamily="18" charset="0"/>
              </a:rPr>
              <a:t>Ghi</a:t>
            </a:r>
            <a:r>
              <a:rPr lang="en-US" sz="9000" dirty="0">
                <a:solidFill>
                  <a:srgbClr val="1A3252"/>
                </a:solidFill>
                <a:latin typeface="Times New Roman" panose="02020603050405020304" pitchFamily="18" charset="0"/>
                <a:cs typeface="Times New Roman" panose="02020603050405020304" pitchFamily="18" charset="0"/>
              </a:rPr>
              <a:t> </a:t>
            </a:r>
            <a:r>
              <a:rPr lang="en-US" sz="9000" dirty="0" err="1">
                <a:solidFill>
                  <a:srgbClr val="1A3252"/>
                </a:solidFill>
                <a:latin typeface="Times New Roman" panose="02020603050405020304" pitchFamily="18" charset="0"/>
                <a:cs typeface="Times New Roman" panose="02020603050405020304" pitchFamily="18" charset="0"/>
              </a:rPr>
              <a:t>nhớ</a:t>
            </a:r>
            <a:r>
              <a:rPr lang="en-US" sz="9000" dirty="0">
                <a:solidFill>
                  <a:srgbClr val="1A3252"/>
                </a:solidFill>
                <a:latin typeface="Times New Roman" panose="02020603050405020304" pitchFamily="18" charset="0"/>
                <a:cs typeface="Times New Roman" panose="02020603050405020304" pitchFamily="18" charset="0"/>
              </a:rPr>
              <a:t>.</a:t>
            </a:r>
          </a:p>
          <a:p>
            <a:pPr marL="1143000" indent="-1143000">
              <a:lnSpc>
                <a:spcPts val="12599"/>
              </a:lnSpc>
              <a:buFont typeface="Arial" panose="020B0604020202020204" pitchFamily="34" charset="0"/>
              <a:buChar char="•"/>
            </a:pPr>
            <a:r>
              <a:rPr lang="en-US" sz="9000" dirty="0" err="1">
                <a:solidFill>
                  <a:srgbClr val="1A3252"/>
                </a:solidFill>
                <a:latin typeface="Times New Roman" panose="02020603050405020304" pitchFamily="18" charset="0"/>
                <a:cs typeface="Times New Roman" panose="02020603050405020304" pitchFamily="18" charset="0"/>
              </a:rPr>
              <a:t>Chuẩn</a:t>
            </a:r>
            <a:r>
              <a:rPr lang="en-US" sz="9000" dirty="0">
                <a:solidFill>
                  <a:srgbClr val="1A3252"/>
                </a:solidFill>
                <a:latin typeface="Times New Roman" panose="02020603050405020304" pitchFamily="18" charset="0"/>
                <a:cs typeface="Times New Roman" panose="02020603050405020304" pitchFamily="18" charset="0"/>
              </a:rPr>
              <a:t> </a:t>
            </a:r>
            <a:r>
              <a:rPr lang="en-US" sz="9000" dirty="0" err="1">
                <a:solidFill>
                  <a:srgbClr val="1A3252"/>
                </a:solidFill>
                <a:latin typeface="Times New Roman" panose="02020603050405020304" pitchFamily="18" charset="0"/>
                <a:cs typeface="Times New Roman" panose="02020603050405020304" pitchFamily="18" charset="0"/>
              </a:rPr>
              <a:t>bị</a:t>
            </a:r>
            <a:r>
              <a:rPr lang="en-US" sz="9000" dirty="0">
                <a:solidFill>
                  <a:srgbClr val="1A3252"/>
                </a:solidFill>
                <a:latin typeface="Times New Roman" panose="02020603050405020304" pitchFamily="18" charset="0"/>
                <a:cs typeface="Times New Roman" panose="02020603050405020304" pitchFamily="18" charset="0"/>
              </a:rPr>
              <a:t> </a:t>
            </a:r>
            <a:r>
              <a:rPr lang="en-US" sz="9000" dirty="0" err="1">
                <a:solidFill>
                  <a:srgbClr val="1A3252"/>
                </a:solidFill>
                <a:latin typeface="Times New Roman" panose="02020603050405020304" pitchFamily="18" charset="0"/>
                <a:cs typeface="Times New Roman" panose="02020603050405020304" pitchFamily="18" charset="0"/>
              </a:rPr>
              <a:t>bài</a:t>
            </a:r>
            <a:r>
              <a:rPr lang="en-US" sz="9000" dirty="0">
                <a:solidFill>
                  <a:srgbClr val="1A3252"/>
                </a:solidFill>
                <a:latin typeface="Times New Roman" panose="02020603050405020304" pitchFamily="18" charset="0"/>
                <a:cs typeface="Times New Roman" panose="02020603050405020304" pitchFamily="18" charset="0"/>
              </a:rPr>
              <a:t> </a:t>
            </a:r>
            <a:r>
              <a:rPr lang="en-US" sz="9000" dirty="0" err="1">
                <a:solidFill>
                  <a:srgbClr val="1A3252"/>
                </a:solidFill>
                <a:latin typeface="Times New Roman" panose="02020603050405020304" pitchFamily="18" charset="0"/>
                <a:cs typeface="Times New Roman" panose="02020603050405020304" pitchFamily="18" charset="0"/>
              </a:rPr>
              <a:t>sau</a:t>
            </a:r>
            <a:r>
              <a:rPr lang="en-US" sz="9000" dirty="0">
                <a:solidFill>
                  <a:srgbClr val="1A3252"/>
                </a:solidFill>
                <a:latin typeface="Times New Roman" panose="02020603050405020304" pitchFamily="18" charset="0"/>
                <a:cs typeface="Times New Roman" panose="02020603050405020304" pitchFamily="18" charset="0"/>
              </a:rPr>
              <a:t>.</a:t>
            </a:r>
          </a:p>
        </p:txBody>
      </p:sp>
      <p:pic>
        <p:nvPicPr>
          <p:cNvPr id="7" name="Picture 4">
            <a:extLst>
              <a:ext uri="{FF2B5EF4-FFF2-40B4-BE49-F238E27FC236}">
                <a16:creationId xmlns:a16="http://schemas.microsoft.com/office/drawing/2014/main" id="{8E0F6450-3EA7-44F9-B9F9-441B9A0E4C0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8562201">
            <a:off x="-9174294" y="15243090"/>
            <a:ext cx="6658888" cy="6707671"/>
          </a:xfrm>
          <a:prstGeom prst="rect">
            <a:avLst/>
          </a:prstGeom>
        </p:spPr>
      </p:pic>
      <p:pic>
        <p:nvPicPr>
          <p:cNvPr id="8" name="Picture 6">
            <a:extLst>
              <a:ext uri="{FF2B5EF4-FFF2-40B4-BE49-F238E27FC236}">
                <a16:creationId xmlns:a16="http://schemas.microsoft.com/office/drawing/2014/main" id="{7250D00E-C9B3-4A8A-ABC0-92412AFDA3D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044814">
            <a:off x="18288000" y="5230375"/>
            <a:ext cx="13809815" cy="13910982"/>
          </a:xfrm>
          <a:prstGeom prst="rect">
            <a:avLst/>
          </a:prstGeom>
          <a:effectLst>
            <a:softEdge rad="228600"/>
          </a:effectLst>
        </p:spPr>
      </p:pic>
      <p:sp>
        <p:nvSpPr>
          <p:cNvPr id="10" name="TextBox 11">
            <a:extLst>
              <a:ext uri="{FF2B5EF4-FFF2-40B4-BE49-F238E27FC236}">
                <a16:creationId xmlns:a16="http://schemas.microsoft.com/office/drawing/2014/main" id="{0832BA05-EBFD-4EE7-A18A-47A731BD4A51}"/>
              </a:ext>
            </a:extLst>
          </p:cNvPr>
          <p:cNvSpPr txBox="1"/>
          <p:nvPr/>
        </p:nvSpPr>
        <p:spPr>
          <a:xfrm>
            <a:off x="4112963" y="-6621116"/>
            <a:ext cx="14013687" cy="3175356"/>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16000" b="1">
                <a:ln w="12700">
                  <a:noFill/>
                </a:ln>
                <a:noFill/>
                <a:effectLst/>
                <a:latin typeface="UTM Gradoo" panose="02040603050506020204" pitchFamily="18" charset="0"/>
              </a:rPr>
              <a:t>Chào các em!</a:t>
            </a:r>
          </a:p>
        </p:txBody>
      </p:sp>
    </p:spTree>
    <p:extLst>
      <p:ext uri="{BB962C8B-B14F-4D97-AF65-F5344CB8AC3E}">
        <p14:creationId xmlns:p14="http://schemas.microsoft.com/office/powerpoint/2010/main" val="167147123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7314" y="-6222093"/>
            <a:ext cx="34468714" cy="17399679"/>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92920">
            <a:off x="-5267604" y="-4926427"/>
            <a:ext cx="10886458" cy="10966212"/>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4527281" y="2628900"/>
            <a:ext cx="6996424" cy="7047678"/>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765286" y="290137"/>
            <a:ext cx="4343399" cy="4375218"/>
          </a:xfrm>
          <a:prstGeom prst="rect">
            <a:avLst/>
          </a:prstGeom>
          <a:effectLst>
            <a:softEdge rad="317500"/>
          </a:effectLst>
        </p:spPr>
      </p:pic>
      <p:sp>
        <p:nvSpPr>
          <p:cNvPr id="11" name="TextBox 11"/>
          <p:cNvSpPr txBox="1"/>
          <p:nvPr/>
        </p:nvSpPr>
        <p:spPr>
          <a:xfrm rot="16200000">
            <a:off x="-14692456" y="2094654"/>
            <a:ext cx="14013687" cy="3255635"/>
          </a:xfrm>
          <a:prstGeom prst="rect">
            <a:avLst/>
          </a:prstGeom>
        </p:spPr>
        <p:txBody>
          <a:bodyPr wrap="square" lIns="0" tIns="0" rIns="0" bIns="0" rtlCol="0" anchor="t">
            <a:spAutoFit/>
          </a:bodyPr>
          <a:lstStyle/>
          <a:p>
            <a:pPr algn="ctr">
              <a:lnSpc>
                <a:spcPts val="28767"/>
              </a:lnSpc>
            </a:pPr>
            <a:r>
              <a:rPr lang="en-US" sz="23000" b="1">
                <a:ln w="12700">
                  <a:noFill/>
                </a:ln>
                <a:solidFill>
                  <a:srgbClr val="E6E6E6"/>
                </a:solidFill>
                <a:effectLst/>
                <a:latin typeface="UTM Gradoo" panose="02040603050506020204" pitchFamily="18" charset="0"/>
              </a:rPr>
              <a:t>Câu kể</a:t>
            </a:r>
          </a:p>
        </p:txBody>
      </p:sp>
      <p:sp>
        <p:nvSpPr>
          <p:cNvPr id="12" name="TextBox 12"/>
          <p:cNvSpPr txBox="1"/>
          <p:nvPr/>
        </p:nvSpPr>
        <p:spPr>
          <a:xfrm>
            <a:off x="17699508" y="-9570534"/>
            <a:ext cx="11971974" cy="1340752"/>
          </a:xfrm>
          <a:prstGeom prst="rect">
            <a:avLst/>
          </a:prstGeom>
        </p:spPr>
        <p:txBody>
          <a:bodyPr wrap="square" lIns="0" tIns="0" rIns="0" bIns="0" rtlCol="0" anchor="t">
            <a:spAutoFit/>
          </a:bodyPr>
          <a:lstStyle/>
          <a:p>
            <a:pPr algn="ctr">
              <a:lnSpc>
                <a:spcPts val="7279"/>
              </a:lnSpc>
            </a:pPr>
            <a:r>
              <a:rPr lang="en-US" sz="16600">
                <a:ln w="12700">
                  <a:noFill/>
                </a:ln>
                <a:solidFill>
                  <a:srgbClr val="E6E6E6"/>
                </a:solidFill>
                <a:effectLst/>
                <a:latin typeface="UTM Edwardian" panose="02040603050506020204" pitchFamily="18" charset="0"/>
              </a:rPr>
              <a:t>Luyện từ và câu</a:t>
            </a:r>
          </a:p>
        </p:txBody>
      </p:sp>
      <p:sp>
        <p:nvSpPr>
          <p:cNvPr id="15" name="TextBox 11">
            <a:extLst>
              <a:ext uri="{FF2B5EF4-FFF2-40B4-BE49-F238E27FC236}">
                <a16:creationId xmlns:a16="http://schemas.microsoft.com/office/drawing/2014/main" id="{DA7DF759-581E-49E5-A385-04DF8BC33CFD}"/>
              </a:ext>
            </a:extLst>
          </p:cNvPr>
          <p:cNvSpPr txBox="1"/>
          <p:nvPr/>
        </p:nvSpPr>
        <p:spPr>
          <a:xfrm>
            <a:off x="2469637" y="3722471"/>
            <a:ext cx="14013687" cy="4924425"/>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r>
              <a:rPr lang="en-US" sz="16000" b="1" dirty="0" err="1"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Chúc</a:t>
            </a:r>
            <a:r>
              <a:rPr lang="en-US" sz="16000" b="1" dirty="0"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16000" b="1" dirty="0" err="1"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các</a:t>
            </a:r>
            <a:r>
              <a:rPr lang="en-US" sz="16000" b="1" dirty="0"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con </a:t>
            </a:r>
            <a:r>
              <a:rPr lang="en-US" sz="16000" b="1" dirty="0" err="1"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học</a:t>
            </a:r>
            <a:r>
              <a:rPr lang="en-US" sz="16000" b="1" dirty="0"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 </a:t>
            </a:r>
            <a:r>
              <a:rPr lang="en-US" sz="16000" b="1" dirty="0" err="1"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tốt</a:t>
            </a:r>
            <a:r>
              <a:rPr lang="en-US" sz="16000" b="1" dirty="0" smtClean="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rPr>
              <a:t>!</a:t>
            </a:r>
            <a:endParaRPr lang="en-US" sz="16000" b="1" dirty="0">
              <a:ln w="82550">
                <a:solidFill>
                  <a:srgbClr val="6B0E3D">
                    <a:alpha val="81000"/>
                  </a:srgbClr>
                </a:solidFill>
              </a:ln>
              <a:solidFill>
                <a:srgbClr val="EE246B"/>
              </a:solidFill>
              <a:effectLst>
                <a:glow rad="101600">
                  <a:schemeClr val="bg1">
                    <a:alpha val="60000"/>
                  </a:schemeClr>
                </a:glow>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39875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AutoShape 10"/>
          <p:cNvSpPr>
            <a:spLocks noChangeArrowheads="1"/>
          </p:cNvSpPr>
          <p:nvPr/>
        </p:nvSpPr>
        <p:spPr bwMode="auto">
          <a:xfrm>
            <a:off x="4763276" y="1907658"/>
            <a:ext cx="8767762" cy="2626242"/>
          </a:xfrm>
          <a:prstGeom prst="cloudCallout">
            <a:avLst>
              <a:gd name="adj1" fmla="val -50000"/>
              <a:gd name="adj2" fmla="val 64009"/>
            </a:avLst>
          </a:prstGeom>
          <a:gradFill rotWithShape="1">
            <a:gsLst>
              <a:gs pos="0">
                <a:srgbClr val="FF99CC"/>
              </a:gs>
              <a:gs pos="50000">
                <a:srgbClr val="CCFFFF"/>
              </a:gs>
              <a:gs pos="100000">
                <a:srgbClr val="FF99CC"/>
              </a:gs>
            </a:gsLst>
            <a:lin ang="18900000" scaled="1"/>
          </a:gradFill>
          <a:ln w="38100">
            <a:solidFill>
              <a:schemeClr val="folHlink"/>
            </a:solidFill>
            <a:round/>
            <a:headEnd/>
            <a:tailEnd/>
          </a:ln>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50000"/>
              </a:spcBef>
              <a:buClrTx/>
              <a:buFontTx/>
              <a:buNone/>
            </a:pPr>
            <a:r>
              <a:rPr lang="en-US" altLang="en-US" sz="4000" dirty="0" err="1" smtClean="0">
                <a:solidFill>
                  <a:srgbClr val="0000FF"/>
                </a:solidFill>
                <a:latin typeface="Times New Roman" panose="02020603050405020304" pitchFamily="18" charset="0"/>
              </a:rPr>
              <a:t>Hãy</a:t>
            </a:r>
            <a:r>
              <a:rPr lang="en-US" altLang="en-US" sz="4000" dirty="0" smtClean="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kể</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tên</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một</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số</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trò</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chơi</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nhằm</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rèn</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luyện</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trí</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tuệ</a:t>
            </a:r>
            <a:r>
              <a:rPr lang="en-US" altLang="en-US" sz="4000" dirty="0">
                <a:solidFill>
                  <a:srgbClr val="0000FF"/>
                </a:solidFill>
                <a:latin typeface="Times New Roman" panose="02020603050405020304" pitchFamily="18" charset="0"/>
              </a:rPr>
              <a:t>.</a:t>
            </a:r>
          </a:p>
          <a:p>
            <a:pPr algn="ctr">
              <a:spcBef>
                <a:spcPct val="0"/>
              </a:spcBef>
              <a:buClrTx/>
              <a:buFontTx/>
              <a:buNone/>
            </a:pPr>
            <a:endParaRPr lang="en-US" altLang="en-US" sz="4000" dirty="0">
              <a:solidFill>
                <a:srgbClr val="0000FF"/>
              </a:solidFill>
              <a:latin typeface="Times New Roman" panose="02020603050405020304" pitchFamily="18" charset="0"/>
            </a:endParaRPr>
          </a:p>
        </p:txBody>
      </p:sp>
      <p:sp>
        <p:nvSpPr>
          <p:cNvPr id="6" name="AutoShape 12"/>
          <p:cNvSpPr>
            <a:spLocks noChangeArrowheads="1"/>
          </p:cNvSpPr>
          <p:nvPr/>
        </p:nvSpPr>
        <p:spPr bwMode="auto">
          <a:xfrm>
            <a:off x="7696200" y="3996956"/>
            <a:ext cx="7578965" cy="4458586"/>
          </a:xfrm>
          <a:prstGeom prst="irregularSeal2">
            <a:avLst/>
          </a:prstGeom>
          <a:gradFill rotWithShape="1">
            <a:gsLst>
              <a:gs pos="0">
                <a:srgbClr val="CCFFFF"/>
              </a:gs>
              <a:gs pos="100000">
                <a:srgbClr val="FFFF99"/>
              </a:gs>
            </a:gsLst>
            <a:lin ang="18900000" scaled="1"/>
          </a:gra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4400" dirty="0">
                <a:solidFill>
                  <a:srgbClr val="FFFF00"/>
                </a:solidFill>
                <a:latin typeface="Times New Roman" panose="02020603050405020304" pitchFamily="18" charset="0"/>
              </a:rPr>
              <a:t>   </a:t>
            </a:r>
            <a:r>
              <a:rPr lang="en-US" altLang="en-US" sz="4400" dirty="0">
                <a:solidFill>
                  <a:srgbClr val="6600CC"/>
                </a:solidFill>
                <a:latin typeface="Times New Roman" panose="02020603050405020304" pitchFamily="18" charset="0"/>
              </a:rPr>
              <a:t>Ô </a:t>
            </a:r>
            <a:r>
              <a:rPr lang="en-US" altLang="en-US" sz="4400" dirty="0" err="1">
                <a:solidFill>
                  <a:srgbClr val="6600CC"/>
                </a:solidFill>
                <a:latin typeface="Times New Roman" panose="02020603050405020304" pitchFamily="18" charset="0"/>
              </a:rPr>
              <a:t>ăn</a:t>
            </a:r>
            <a:r>
              <a:rPr lang="en-US" altLang="en-US" sz="4400" dirty="0">
                <a:solidFill>
                  <a:srgbClr val="6600CC"/>
                </a:solidFill>
                <a:latin typeface="Times New Roman" panose="02020603050405020304" pitchFamily="18" charset="0"/>
              </a:rPr>
              <a:t> </a:t>
            </a:r>
            <a:r>
              <a:rPr lang="en-US" altLang="en-US" sz="4400" dirty="0" err="1">
                <a:solidFill>
                  <a:srgbClr val="6600CC"/>
                </a:solidFill>
                <a:latin typeface="Times New Roman" panose="02020603050405020304" pitchFamily="18" charset="0"/>
              </a:rPr>
              <a:t>quan</a:t>
            </a:r>
            <a:r>
              <a:rPr lang="en-US" altLang="en-US" sz="4400" dirty="0">
                <a:solidFill>
                  <a:srgbClr val="6600CC"/>
                </a:solidFill>
                <a:latin typeface="Times New Roman" panose="02020603050405020304" pitchFamily="18" charset="0"/>
              </a:rPr>
              <a:t>, </a:t>
            </a:r>
            <a:r>
              <a:rPr lang="en-US" altLang="en-US" sz="4400" dirty="0" err="1">
                <a:solidFill>
                  <a:srgbClr val="6600CC"/>
                </a:solidFill>
                <a:latin typeface="Times New Roman" panose="02020603050405020304" pitchFamily="18" charset="0"/>
              </a:rPr>
              <a:t>cờ</a:t>
            </a:r>
            <a:r>
              <a:rPr lang="en-US" altLang="en-US" sz="4400" dirty="0">
                <a:solidFill>
                  <a:srgbClr val="6600CC"/>
                </a:solidFill>
                <a:latin typeface="Times New Roman" panose="02020603050405020304" pitchFamily="18" charset="0"/>
              </a:rPr>
              <a:t> </a:t>
            </a:r>
            <a:r>
              <a:rPr lang="en-US" altLang="en-US" sz="4400" dirty="0" err="1">
                <a:solidFill>
                  <a:srgbClr val="6600CC"/>
                </a:solidFill>
                <a:latin typeface="Times New Roman" panose="02020603050405020304" pitchFamily="18" charset="0"/>
              </a:rPr>
              <a:t>tướng</a:t>
            </a:r>
            <a:r>
              <a:rPr lang="en-US" altLang="en-US" sz="4400" dirty="0">
                <a:solidFill>
                  <a:srgbClr val="6600CC"/>
                </a:solidFill>
                <a:latin typeface="Times New Roman" panose="02020603050405020304" pitchFamily="18" charset="0"/>
              </a:rPr>
              <a:t>, </a:t>
            </a:r>
          </a:p>
          <a:p>
            <a:pPr algn="ctr">
              <a:spcBef>
                <a:spcPct val="0"/>
              </a:spcBef>
              <a:buClrTx/>
              <a:buFontTx/>
              <a:buNone/>
            </a:pPr>
            <a:r>
              <a:rPr lang="en-US" altLang="en-US" sz="4400" dirty="0" err="1">
                <a:solidFill>
                  <a:srgbClr val="6600CC"/>
                </a:solidFill>
                <a:latin typeface="Times New Roman" panose="02020603050405020304" pitchFamily="18" charset="0"/>
              </a:rPr>
              <a:t>xếp</a:t>
            </a:r>
            <a:r>
              <a:rPr lang="en-US" altLang="en-US" sz="4400" dirty="0">
                <a:solidFill>
                  <a:srgbClr val="6600CC"/>
                </a:solidFill>
                <a:latin typeface="Times New Roman" panose="02020603050405020304" pitchFamily="18" charset="0"/>
              </a:rPr>
              <a:t> </a:t>
            </a:r>
            <a:r>
              <a:rPr lang="en-US" altLang="en-US" sz="4400" dirty="0" err="1">
                <a:solidFill>
                  <a:srgbClr val="6600CC"/>
                </a:solidFill>
                <a:latin typeface="Times New Roman" panose="02020603050405020304" pitchFamily="18" charset="0"/>
              </a:rPr>
              <a:t>hình</a:t>
            </a:r>
            <a:r>
              <a:rPr lang="en-US" altLang="en-US" sz="4400" dirty="0">
                <a:solidFill>
                  <a:srgbClr val="6600CC"/>
                </a:solidFill>
                <a:latin typeface="Times New Roman" panose="02020603050405020304" pitchFamily="18" charset="0"/>
              </a:rPr>
              <a:t>,…</a:t>
            </a:r>
          </a:p>
        </p:txBody>
      </p:sp>
      <p:pic>
        <p:nvPicPr>
          <p:cNvPr id="7" name="Picture 13" descr="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89188" y="5219700"/>
            <a:ext cx="1824037"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AutoShape 14"/>
          <p:cNvSpPr>
            <a:spLocks noChangeArrowheads="1"/>
          </p:cNvSpPr>
          <p:nvPr/>
        </p:nvSpPr>
        <p:spPr bwMode="auto">
          <a:xfrm>
            <a:off x="4691098" y="1696779"/>
            <a:ext cx="9024902" cy="3048000"/>
          </a:xfrm>
          <a:prstGeom prst="cloudCallout">
            <a:avLst>
              <a:gd name="adj1" fmla="val -51565"/>
              <a:gd name="adj2" fmla="val 76509"/>
            </a:avLst>
          </a:prstGeom>
          <a:gradFill rotWithShape="1">
            <a:gsLst>
              <a:gs pos="0">
                <a:schemeClr val="bg1"/>
              </a:gs>
              <a:gs pos="100000">
                <a:srgbClr val="F2ACD9"/>
              </a:gs>
            </a:gsLst>
            <a:lin ang="18900000" scaled="1"/>
          </a:gradFill>
          <a:ln w="38100">
            <a:solidFill>
              <a:srgbClr val="006600"/>
            </a:solidFill>
            <a:round/>
            <a:headEnd/>
            <a:tailEnd/>
          </a:ln>
        </p:spPr>
        <p:txBody>
          <a:bodyP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spcBef>
                <a:spcPct val="50000"/>
              </a:spcBef>
              <a:buClrTx/>
              <a:buFontTx/>
              <a:buNone/>
            </a:pPr>
            <a:r>
              <a:rPr lang="en-US" altLang="en-US" sz="4000" dirty="0" err="1" smtClean="0">
                <a:latin typeface="Times New Roman" panose="02020603050405020304" pitchFamily="18" charset="0"/>
              </a:rPr>
              <a:t>Em</a:t>
            </a:r>
            <a:r>
              <a:rPr lang="en-US" altLang="en-US" sz="4000" dirty="0" smtClean="0">
                <a:latin typeface="Times New Roman" panose="02020603050405020304" pitchFamily="18" charset="0"/>
              </a:rPr>
              <a:t> </a:t>
            </a:r>
            <a:r>
              <a:rPr lang="en-US" altLang="en-US" sz="4000" dirty="0" err="1">
                <a:latin typeface="Times New Roman" panose="02020603050405020304" pitchFamily="18" charset="0"/>
              </a:rPr>
              <a:t>hãy</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nêu</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câu</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tục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ngữ</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hoặc</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thành</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ngữ</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với</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nghĩa</a:t>
            </a:r>
            <a:r>
              <a:rPr lang="en-US" altLang="en-US" sz="4000" dirty="0">
                <a:latin typeface="Times New Roman" panose="02020603050405020304" pitchFamily="18" charset="0"/>
              </a:rPr>
              <a:t> </a:t>
            </a:r>
            <a:r>
              <a:rPr lang="en-US" altLang="en-US" sz="4000" dirty="0" err="1">
                <a:latin typeface="Times New Roman" panose="02020603050405020304" pitchFamily="18" charset="0"/>
              </a:rPr>
              <a:t>là</a:t>
            </a:r>
            <a:r>
              <a:rPr lang="en-US" altLang="en-US" sz="4000" dirty="0">
                <a:latin typeface="Times New Roman" panose="02020603050405020304" pitchFamily="18" charset="0"/>
              </a:rPr>
              <a:t>: </a:t>
            </a:r>
            <a:r>
              <a:rPr lang="en-US" altLang="en-US" sz="4000" dirty="0" err="1">
                <a:solidFill>
                  <a:srgbClr val="0000FF"/>
                </a:solidFill>
                <a:latin typeface="Times New Roman" panose="02020603050405020304" pitchFamily="18" charset="0"/>
              </a:rPr>
              <a:t>Liều</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lĩnh</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ắt</a:t>
            </a:r>
            <a:r>
              <a:rPr lang="en-US" altLang="en-US" sz="40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gặp</a:t>
            </a:r>
            <a:r>
              <a:rPr lang="en-US" altLang="en-US" sz="4000" dirty="0">
                <a:solidFill>
                  <a:srgbClr val="0000FF"/>
                </a:solidFill>
                <a:latin typeface="Times New Roman" panose="02020603050405020304" pitchFamily="18" charset="0"/>
              </a:rPr>
              <a:t> tai</a:t>
            </a:r>
            <a:r>
              <a:rPr lang="en-US" altLang="en-US" sz="2800" dirty="0">
                <a:solidFill>
                  <a:srgbClr val="0000FF"/>
                </a:solidFill>
                <a:latin typeface="Times New Roman" panose="02020603050405020304" pitchFamily="18" charset="0"/>
              </a:rPr>
              <a:t> </a:t>
            </a:r>
            <a:r>
              <a:rPr lang="en-US" altLang="en-US" sz="4000" dirty="0" err="1">
                <a:solidFill>
                  <a:srgbClr val="0000FF"/>
                </a:solidFill>
                <a:latin typeface="Times New Roman" panose="02020603050405020304" pitchFamily="18" charset="0"/>
              </a:rPr>
              <a:t>hoạ</a:t>
            </a:r>
            <a:r>
              <a:rPr lang="en-US" altLang="en-US" sz="4000" dirty="0">
                <a:solidFill>
                  <a:srgbClr val="0000FF"/>
                </a:solidFill>
                <a:latin typeface="Times New Roman" panose="02020603050405020304" pitchFamily="18" charset="0"/>
              </a:rPr>
              <a:t>.</a:t>
            </a:r>
          </a:p>
          <a:p>
            <a:pPr>
              <a:spcBef>
                <a:spcPct val="50000"/>
              </a:spcBef>
              <a:buClrTx/>
              <a:buFontTx/>
              <a:buNone/>
            </a:pPr>
            <a:endParaRPr lang="en-US" altLang="en-US" sz="4000" dirty="0">
              <a:solidFill>
                <a:srgbClr val="0000FF"/>
              </a:solidFill>
              <a:latin typeface="Times New Roman" panose="02020603050405020304" pitchFamily="18" charset="0"/>
            </a:endParaRPr>
          </a:p>
          <a:p>
            <a:pPr algn="ctr">
              <a:spcBef>
                <a:spcPct val="0"/>
              </a:spcBef>
              <a:buClrTx/>
              <a:buFontTx/>
              <a:buNone/>
            </a:pPr>
            <a:endParaRPr lang="en-US" altLang="en-US" sz="4000" dirty="0">
              <a:solidFill>
                <a:srgbClr val="CC66FF"/>
              </a:solidFill>
              <a:latin typeface="Times New Roman" panose="02020603050405020304" pitchFamily="18" charset="0"/>
            </a:endParaRPr>
          </a:p>
        </p:txBody>
      </p:sp>
      <p:sp>
        <p:nvSpPr>
          <p:cNvPr id="9" name="AutoShape 15"/>
          <p:cNvSpPr>
            <a:spLocks noChangeArrowheads="1"/>
          </p:cNvSpPr>
          <p:nvPr/>
        </p:nvSpPr>
        <p:spPr bwMode="auto">
          <a:xfrm>
            <a:off x="7010400" y="4699591"/>
            <a:ext cx="8458200" cy="3755951"/>
          </a:xfrm>
          <a:prstGeom prst="star32">
            <a:avLst>
              <a:gd name="adj" fmla="val 37500"/>
            </a:avLst>
          </a:prstGeom>
          <a:gradFill rotWithShape="1">
            <a:gsLst>
              <a:gs pos="0">
                <a:srgbClr val="FFFF00"/>
              </a:gs>
              <a:gs pos="100000">
                <a:srgbClr val="FF99CC"/>
              </a:gs>
            </a:gsLst>
            <a:path path="shape">
              <a:fillToRect l="50000" t="50000" r="50000" b="50000"/>
            </a:path>
          </a:gradFill>
          <a:ln w="9525">
            <a:solidFill>
              <a:schemeClr val="tx1"/>
            </a:solidFill>
            <a:miter lim="800000"/>
            <a:headEnd/>
            <a:tailEnd/>
          </a:ln>
        </p:spPr>
        <p:txBody>
          <a:bodyPr wrap="none" anchor="ctr"/>
          <a:lstStyle>
            <a:lvl1pPr>
              <a:spcBef>
                <a:spcPct val="20000"/>
              </a:spcBef>
              <a:buClr>
                <a:schemeClr val="accent1"/>
              </a:buClr>
              <a:buFont typeface="Wingdings" panose="05000000000000000000" pitchFamily="2" charset="2"/>
              <a:buChar char="l"/>
              <a:defRPr sz="3200">
                <a:solidFill>
                  <a:schemeClr val="tx1"/>
                </a:solidFill>
                <a:latin typeface="Arial" panose="020B0604020202020204" pitchFamily="34" charset="0"/>
              </a:defRPr>
            </a:lvl1pPr>
            <a:lvl2pPr marL="742950" indent="-285750">
              <a:spcBef>
                <a:spcPct val="20000"/>
              </a:spcBef>
              <a:buClr>
                <a:schemeClr val="accent1"/>
              </a:buClr>
              <a:buFont typeface="Wingdings" panose="05000000000000000000" pitchFamily="2" charset="2"/>
              <a:buChar char="¡"/>
              <a:defRPr sz="2700">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l"/>
              <a:defRPr sz="2300">
                <a:solidFill>
                  <a:schemeClr val="tx1"/>
                </a:solidFill>
                <a:latin typeface="Arial" panose="020B0604020202020204" pitchFamily="34" charset="0"/>
              </a:defRPr>
            </a:lvl3pPr>
            <a:lvl4pPr marL="1600200" indent="-228600">
              <a:spcBef>
                <a:spcPct val="20000"/>
              </a:spcBef>
              <a:buClr>
                <a:schemeClr val="accent1"/>
              </a:buClr>
              <a:buChar char="•"/>
              <a:defRPr sz="20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buChar char=""/>
              <a:defRPr sz="2000">
                <a:solidFill>
                  <a:schemeClr val="tx1"/>
                </a:solidFill>
                <a:latin typeface="Arial" panose="020B0604020202020204" pitchFamily="34" charset="0"/>
              </a:defRPr>
            </a:lvl9pPr>
          </a:lstStyle>
          <a:p>
            <a:pPr algn="ctr">
              <a:spcBef>
                <a:spcPct val="0"/>
              </a:spcBef>
              <a:buClrTx/>
              <a:buFontTx/>
              <a:buNone/>
            </a:pPr>
            <a:r>
              <a:rPr lang="en-US" altLang="en-US" sz="4400" dirty="0" err="1">
                <a:solidFill>
                  <a:srgbClr val="3333FF"/>
                </a:solidFill>
                <a:latin typeface="Times New Roman" panose="02020603050405020304" pitchFamily="18" charset="0"/>
              </a:rPr>
              <a:t>Chơi</a:t>
            </a:r>
            <a:r>
              <a:rPr lang="en-US" altLang="en-US" sz="4400" dirty="0">
                <a:solidFill>
                  <a:srgbClr val="3333FF"/>
                </a:solidFill>
                <a:latin typeface="Times New Roman" panose="02020603050405020304" pitchFamily="18" charset="0"/>
              </a:rPr>
              <a:t> </a:t>
            </a:r>
            <a:r>
              <a:rPr lang="en-US" altLang="en-US" sz="4400" dirty="0" err="1">
                <a:solidFill>
                  <a:srgbClr val="3333FF"/>
                </a:solidFill>
                <a:latin typeface="Times New Roman" panose="02020603050405020304" pitchFamily="18" charset="0"/>
              </a:rPr>
              <a:t>dao</a:t>
            </a:r>
            <a:r>
              <a:rPr lang="en-US" altLang="en-US" sz="4400" dirty="0">
                <a:solidFill>
                  <a:srgbClr val="3333FF"/>
                </a:solidFill>
                <a:latin typeface="Times New Roman" panose="02020603050405020304" pitchFamily="18" charset="0"/>
              </a:rPr>
              <a:t> </a:t>
            </a:r>
            <a:r>
              <a:rPr lang="en-US" altLang="en-US" sz="4400" dirty="0" err="1">
                <a:solidFill>
                  <a:srgbClr val="3333FF"/>
                </a:solidFill>
                <a:latin typeface="Times New Roman" panose="02020603050405020304" pitchFamily="18" charset="0"/>
              </a:rPr>
              <a:t>có</a:t>
            </a:r>
            <a:r>
              <a:rPr lang="en-US" altLang="en-US" sz="4400" dirty="0">
                <a:solidFill>
                  <a:srgbClr val="3333FF"/>
                </a:solidFill>
                <a:latin typeface="Times New Roman" panose="02020603050405020304" pitchFamily="18" charset="0"/>
              </a:rPr>
              <a:t> </a:t>
            </a:r>
            <a:r>
              <a:rPr lang="en-US" altLang="en-US" sz="4400" dirty="0" err="1">
                <a:solidFill>
                  <a:srgbClr val="3333FF"/>
                </a:solidFill>
                <a:latin typeface="Times New Roman" panose="02020603050405020304" pitchFamily="18" charset="0"/>
              </a:rPr>
              <a:t>ngày</a:t>
            </a:r>
            <a:r>
              <a:rPr lang="en-US" altLang="en-US" sz="4400" dirty="0">
                <a:solidFill>
                  <a:srgbClr val="3333FF"/>
                </a:solidFill>
                <a:latin typeface="Times New Roman" panose="02020603050405020304" pitchFamily="18" charset="0"/>
              </a:rPr>
              <a:t> </a:t>
            </a:r>
            <a:r>
              <a:rPr lang="en-US" altLang="en-US" sz="4400" dirty="0" err="1">
                <a:solidFill>
                  <a:srgbClr val="3333FF"/>
                </a:solidFill>
                <a:latin typeface="Times New Roman" panose="02020603050405020304" pitchFamily="18" charset="0"/>
              </a:rPr>
              <a:t>đứt</a:t>
            </a:r>
            <a:r>
              <a:rPr lang="en-US" altLang="en-US" sz="4400" dirty="0">
                <a:solidFill>
                  <a:srgbClr val="3333FF"/>
                </a:solidFill>
                <a:latin typeface="Times New Roman" panose="02020603050405020304" pitchFamily="18" charset="0"/>
              </a:rPr>
              <a:t> </a:t>
            </a:r>
            <a:r>
              <a:rPr lang="en-US" altLang="en-US" sz="4400" dirty="0" err="1">
                <a:solidFill>
                  <a:srgbClr val="3333FF"/>
                </a:solidFill>
                <a:latin typeface="Times New Roman" panose="02020603050405020304" pitchFamily="18" charset="0"/>
              </a:rPr>
              <a:t>tay</a:t>
            </a:r>
            <a:r>
              <a:rPr lang="en-US" altLang="en-US" sz="4400" dirty="0">
                <a:solidFill>
                  <a:srgbClr val="3333FF"/>
                </a:solidFill>
                <a:latin typeface="Times New Roman" panose="02020603050405020304" pitchFamily="18" charset="0"/>
              </a:rPr>
              <a:t>.</a:t>
            </a:r>
          </a:p>
        </p:txBody>
      </p:sp>
      <p:pic>
        <p:nvPicPr>
          <p:cNvPr id="10" name="Picture 16" descr="1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185988" y="5143500"/>
            <a:ext cx="1824037"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297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1000" fill="hold"/>
                                        <p:tgtEl>
                                          <p:spTgt spid="7"/>
                                        </p:tgtEl>
                                        <p:attrNameLst>
                                          <p:attrName>ppt_x</p:attrName>
                                        </p:attrNameLst>
                                      </p:cBhvr>
                                      <p:tavLst>
                                        <p:tav tm="0">
                                          <p:val>
                                            <p:strVal val="#ppt_x"/>
                                          </p:val>
                                        </p:tav>
                                        <p:tav tm="100000">
                                          <p:val>
                                            <p:strVal val="#ppt_x"/>
                                          </p:val>
                                        </p:tav>
                                      </p:tavLst>
                                    </p:anim>
                                    <p:anim calcmode="lin" valueType="num">
                                      <p:cBhvr additive="base">
                                        <p:cTn id="11"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5" presetClass="entr" presetSubtype="0" fill="hold" grpId="0" nodeType="click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Effect transition="in" filter="fade">
                                      <p:cBhvr>
                                        <p:cTn id="16" dur="2000"/>
                                        <p:tgtEl>
                                          <p:spTgt spid="6"/>
                                        </p:tgtEl>
                                      </p:cBhvr>
                                    </p:animEffect>
                                    <p:anim calcmode="lin" valueType="num">
                                      <p:cBhvr>
                                        <p:cTn id="17" dur="2000" fill="hold"/>
                                        <p:tgtEl>
                                          <p:spTgt spid="6"/>
                                        </p:tgtEl>
                                        <p:attrNameLst>
                                          <p:attrName>ppt_w</p:attrName>
                                        </p:attrNameLst>
                                      </p:cBhvr>
                                      <p:tavLst>
                                        <p:tav tm="0" fmla="#ppt_w*sin(2.5*pi*$)">
                                          <p:val>
                                            <p:fltVal val="0"/>
                                          </p:val>
                                        </p:tav>
                                        <p:tav tm="100000">
                                          <p:val>
                                            <p:fltVal val="1"/>
                                          </p:val>
                                        </p:tav>
                                      </p:tavLst>
                                    </p:anim>
                                    <p:anim calcmode="lin" valueType="num">
                                      <p:cBhvr>
                                        <p:cTn id="18"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 presetClass="exit" presetSubtype="16" fill="hold" nodeType="withEffect">
                                  <p:stCondLst>
                                    <p:cond delay="0"/>
                                  </p:stCondLst>
                                  <p:childTnLst>
                                    <p:animEffect transition="out" filter="box(in)">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4" presetClass="exit" presetSubtype="16" fill="hold" grpId="1" nodeType="withEffect">
                                  <p:stCondLst>
                                    <p:cond delay="0"/>
                                  </p:stCondLst>
                                  <p:iterate type="lt">
                                    <p:tmPct val="0"/>
                                  </p:iterate>
                                  <p:childTnLst>
                                    <p:animEffect transition="out" filter="box(in)">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53"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1000" fill="hold"/>
                                        <p:tgtEl>
                                          <p:spTgt spid="10"/>
                                        </p:tgtEl>
                                        <p:attrNameLst>
                                          <p:attrName>ppt_x</p:attrName>
                                        </p:attrNameLst>
                                      </p:cBhvr>
                                      <p:tavLst>
                                        <p:tav tm="0">
                                          <p:val>
                                            <p:strVal val="#ppt_x"/>
                                          </p:val>
                                        </p:tav>
                                        <p:tav tm="100000">
                                          <p:val>
                                            <p:strVal val="#ppt_x"/>
                                          </p:val>
                                        </p:tav>
                                      </p:tavLst>
                                    </p:anim>
                                    <p:anim calcmode="lin" valueType="num">
                                      <p:cBhvr additive="base">
                                        <p:cTn id="3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a:extLst>
              <a:ext uri="{FF2B5EF4-FFF2-40B4-BE49-F238E27FC236}">
                <a16:creationId xmlns:a16="http://schemas.microsoft.com/office/drawing/2014/main" id="{3274E8F6-9841-40C3-AF34-48C8A1B9D8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51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6">
            <a:extLst>
              <a:ext uri="{FF2B5EF4-FFF2-40B4-BE49-F238E27FC236}">
                <a16:creationId xmlns:a16="http://schemas.microsoft.com/office/drawing/2014/main" id="{7C170DBD-7407-46D0-A621-74C4EA0B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5245" y="5312571"/>
            <a:ext cx="3352800" cy="2778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8">
            <a:extLst>
              <a:ext uri="{FF2B5EF4-FFF2-40B4-BE49-F238E27FC236}">
                <a16:creationId xmlns:a16="http://schemas.microsoft.com/office/drawing/2014/main" id="{421F258A-CC8D-46DC-A069-55A803F3B4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1645" y="1845376"/>
            <a:ext cx="8162927" cy="437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B07F3EF5-28EF-4797-AA84-E4CEF0E562B9}"/>
              </a:ext>
            </a:extLst>
          </p:cNvPr>
          <p:cNvSpPr/>
          <p:nvPr/>
        </p:nvSpPr>
        <p:spPr>
          <a:xfrm>
            <a:off x="7730365" y="3382760"/>
            <a:ext cx="3928235" cy="2181370"/>
          </a:xfrm>
          <a:prstGeom prst="rect">
            <a:avLst/>
          </a:prstGeom>
          <a:noFill/>
        </p:spPr>
        <p:txBody>
          <a:bodyPr wrap="square" lIns="102870" tIns="51437" rIns="102870" bIns="51437">
            <a:spAutoFit/>
          </a:bodyPr>
          <a:lstStyle/>
          <a:p>
            <a:pPr algn="ctr">
              <a:defRPr/>
            </a:pPr>
            <a:r>
              <a:rPr lang="en-US" sz="6750" b="1" dirty="0" smtClean="0">
                <a:ln w="6600">
                  <a:solidFill>
                    <a:schemeClr val="accent2"/>
                  </a:solidFill>
                  <a:prstDash val="solid"/>
                </a:ln>
                <a:solidFill>
                  <a:schemeClr val="bg1"/>
                </a:solidFill>
                <a:effectLst>
                  <a:glow rad="228600">
                    <a:schemeClr val="accent2">
                      <a:satMod val="175000"/>
                      <a:alpha val="40000"/>
                    </a:schemeClr>
                  </a:glow>
                  <a:outerShdw dist="38100" dir="2700000" algn="tl" rotWithShape="0">
                    <a:schemeClr val="accent2"/>
                  </a:outerShdw>
                </a:effectLst>
              </a:rPr>
              <a:t>KHÁM PHÁ</a:t>
            </a:r>
            <a:endParaRPr lang="en-US" sz="6750" b="1" dirty="0">
              <a:ln w="6600">
                <a:solidFill>
                  <a:schemeClr val="accent2"/>
                </a:solidFill>
                <a:prstDash val="solid"/>
              </a:ln>
              <a:solidFill>
                <a:schemeClr val="bg1"/>
              </a:solidFill>
              <a:effectLst>
                <a:glow rad="228600">
                  <a:schemeClr val="accent2">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2930079724"/>
      </p:ext>
    </p:extLst>
  </p:cSld>
  <p:clrMapOvr>
    <a:masterClrMapping/>
  </p:clrMapOvr>
  <p:transition spd="slow">
    <p:push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5679" y="2490786"/>
            <a:ext cx="18831186" cy="8648700"/>
            <a:chOff x="0" y="0"/>
            <a:chExt cx="6186311" cy="2348865"/>
          </a:xfrm>
          <a:blipFill dpi="0" rotWithShape="1">
            <a:blip r:embed="rId2">
              <a:extLst>
                <a:ext uri="{28A0092B-C50C-407E-A947-70E740481C1C}">
                  <a14:useLocalDpi xmlns:a14="http://schemas.microsoft.com/office/drawing/2010/main" val="0"/>
                </a:ext>
              </a:extLst>
            </a:blip>
            <a:srcRect/>
            <a:stretch>
              <a:fillRect/>
            </a:stretch>
          </a:blipFill>
        </p:grpSpPr>
        <p:sp>
          <p:nvSpPr>
            <p:cNvPr id="3" name="Freeform 3"/>
            <p:cNvSpPr/>
            <p:nvPr/>
          </p:nvSpPr>
          <p:spPr>
            <a:xfrm>
              <a:off x="0" y="0"/>
              <a:ext cx="6186311" cy="2348865"/>
            </a:xfrm>
            <a:custGeom>
              <a:avLst/>
              <a:gdLst/>
              <a:ahLst/>
              <a:cxnLst/>
              <a:rect l="l" t="t" r="r" b="b"/>
              <a:pathLst>
                <a:path w="6186311" h="2348865">
                  <a:moveTo>
                    <a:pt x="0" y="0"/>
                  </a:moveTo>
                  <a:lnTo>
                    <a:pt x="6186311" y="0"/>
                  </a:lnTo>
                  <a:lnTo>
                    <a:pt x="6186311" y="2348865"/>
                  </a:lnTo>
                  <a:lnTo>
                    <a:pt x="0" y="2348865"/>
                  </a:lnTo>
                  <a:close/>
                </a:path>
              </a:pathLst>
            </a:custGeom>
            <a:grpFill/>
          </p:spPr>
          <p:txBody>
            <a:bodyPr/>
            <a:lstStyle/>
            <a:p>
              <a:endParaRPr lang="en-US"/>
            </a:p>
          </p:txBody>
        </p:sp>
      </p:gr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691820">
            <a:off x="-8260191" y="-6222682"/>
            <a:ext cx="13592092" cy="13691668"/>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5089619" y="2767449"/>
            <a:ext cx="8036501" cy="8095374"/>
          </a:xfrm>
          <a:prstGeom prst="rect">
            <a:avLst/>
          </a:prstGeom>
          <a:effectLst>
            <a:softEdge rad="228600"/>
          </a:effectLst>
        </p:spPr>
      </p:pic>
      <p:pic>
        <p:nvPicPr>
          <p:cNvPr id="13" name="Picture 6">
            <a:extLst>
              <a:ext uri="{FF2B5EF4-FFF2-40B4-BE49-F238E27FC236}">
                <a16:creationId xmlns:a16="http://schemas.microsoft.com/office/drawing/2014/main" id="{ED5902D4-7EAB-4746-8604-5B6A65D781C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2248907">
            <a:off x="-1981200" y="6515100"/>
            <a:ext cx="6629400" cy="6677966"/>
          </a:xfrm>
          <a:prstGeom prst="rect">
            <a:avLst/>
          </a:prstGeom>
          <a:effectLst>
            <a:softEdge rad="317500"/>
          </a:effectLst>
        </p:spPr>
      </p:pic>
      <p:sp>
        <p:nvSpPr>
          <p:cNvPr id="11" name="TextBox 11"/>
          <p:cNvSpPr txBox="1"/>
          <p:nvPr/>
        </p:nvSpPr>
        <p:spPr>
          <a:xfrm>
            <a:off x="-649652" y="5294442"/>
            <a:ext cx="14013687" cy="3255635"/>
          </a:xfrm>
          <a:prstGeom prst="rect">
            <a:avLst/>
          </a:prstGeom>
        </p:spPr>
        <p:txBody>
          <a:bodyPr wrap="square" lIns="0" tIns="0" rIns="0" bIns="0" rtlCol="0" anchor="t">
            <a:spAutoFit/>
            <a:scene3d>
              <a:camera prst="orthographicFront"/>
              <a:lightRig rig="threePt" dir="t"/>
            </a:scene3d>
            <a:sp3d extrusionH="57150">
              <a:bevelT w="38100" h="38100" prst="slope"/>
            </a:sp3d>
          </a:bodyPr>
          <a:lstStyle/>
          <a:p>
            <a:pPr algn="ctr">
              <a:lnSpc>
                <a:spcPts val="28767"/>
              </a:lnSpc>
            </a:pPr>
            <a:r>
              <a:rPr lang="en-US" sz="23000" b="1" dirty="0" err="1">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Câu</a:t>
            </a:r>
            <a:r>
              <a:rPr lang="en-US" sz="23000" b="1" dirty="0">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 </a:t>
            </a:r>
            <a:r>
              <a:rPr lang="en-US" sz="23000" b="1" dirty="0" err="1">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rPr>
              <a:t>kể</a:t>
            </a:r>
            <a:endParaRPr lang="en-US" sz="23000" b="1" dirty="0">
              <a:ln w="82550">
                <a:solidFill>
                  <a:srgbClr val="6B0E3D">
                    <a:alpha val="81000"/>
                  </a:srgbClr>
                </a:solidFill>
              </a:ln>
              <a:solidFill>
                <a:srgbClr val="CA3134"/>
              </a:solidFill>
              <a:effectLst>
                <a:glow rad="101600">
                  <a:schemeClr val="bg1">
                    <a:alpha val="60000"/>
                  </a:schemeClr>
                </a:glow>
                <a:reflection blurRad="6350" stA="55000" endA="300" endPos="45500" dir="5400000" sy="-100000" algn="bl" rotWithShape="0"/>
              </a:effectLst>
              <a:latin typeface="UTM Gradoo" panose="02040603050506020204" pitchFamily="18" charset="0"/>
            </a:endParaRPr>
          </a:p>
        </p:txBody>
      </p:sp>
      <p:sp>
        <p:nvSpPr>
          <p:cNvPr id="12" name="TextBox 12"/>
          <p:cNvSpPr txBox="1"/>
          <p:nvPr/>
        </p:nvSpPr>
        <p:spPr>
          <a:xfrm>
            <a:off x="4662943" y="1440904"/>
            <a:ext cx="13805681" cy="1264129"/>
          </a:xfrm>
          <a:prstGeom prst="rect">
            <a:avLst/>
          </a:prstGeom>
        </p:spPr>
        <p:txBody>
          <a:bodyPr wrap="square" lIns="0" tIns="0" rIns="0" bIns="0" rtlCol="0" anchor="t">
            <a:spAutoFit/>
          </a:bodyPr>
          <a:lstStyle/>
          <a:p>
            <a:pPr algn="ctr">
              <a:lnSpc>
                <a:spcPts val="7279"/>
              </a:lnSpc>
            </a:pPr>
            <a:r>
              <a:rPr lang="en-US" sz="16600" dirty="0" err="1">
                <a:solidFill>
                  <a:srgbClr val="EDD6AF"/>
                </a:solidFill>
                <a:latin typeface="UTM Edwardian" panose="02040603050506020204" pitchFamily="18" charset="0"/>
              </a:rPr>
              <a:t>Luyện</a:t>
            </a:r>
            <a:r>
              <a:rPr lang="en-US" sz="16600" dirty="0">
                <a:solidFill>
                  <a:srgbClr val="EDD6AF"/>
                </a:solidFill>
                <a:latin typeface="UTM Edwardian" panose="02040603050506020204" pitchFamily="18" charset="0"/>
              </a:rPr>
              <a:t> </a:t>
            </a:r>
            <a:r>
              <a:rPr lang="en-US" sz="16600" dirty="0" err="1">
                <a:solidFill>
                  <a:srgbClr val="EDD6AF"/>
                </a:solidFill>
                <a:latin typeface="UTM Edwardian" panose="02040603050506020204" pitchFamily="18" charset="0"/>
              </a:rPr>
              <a:t>từ</a:t>
            </a:r>
            <a:r>
              <a:rPr lang="en-US" sz="16600" dirty="0">
                <a:solidFill>
                  <a:srgbClr val="EDD6AF"/>
                </a:solidFill>
                <a:latin typeface="UTM Edwardian" panose="02040603050506020204" pitchFamily="18" charset="0"/>
              </a:rPr>
              <a:t> </a:t>
            </a:r>
            <a:r>
              <a:rPr lang="en-US" sz="16600" dirty="0" err="1">
                <a:solidFill>
                  <a:srgbClr val="EDD6AF"/>
                </a:solidFill>
                <a:latin typeface="UTM Edwardian" panose="02040603050506020204" pitchFamily="18" charset="0"/>
              </a:rPr>
              <a:t>và</a:t>
            </a:r>
            <a:r>
              <a:rPr lang="en-US" sz="16600" dirty="0">
                <a:solidFill>
                  <a:srgbClr val="EDD6AF"/>
                </a:solidFill>
                <a:latin typeface="UTM Edwardian" panose="02040603050506020204" pitchFamily="18" charset="0"/>
              </a:rPr>
              <a:t> </a:t>
            </a:r>
            <a:r>
              <a:rPr lang="en-US" sz="16600" dirty="0" err="1">
                <a:solidFill>
                  <a:srgbClr val="EDD6AF"/>
                </a:solidFill>
                <a:latin typeface="UTM Edwardian" panose="02040603050506020204" pitchFamily="18" charset="0"/>
              </a:rPr>
              <a:t>câu</a:t>
            </a:r>
            <a:endParaRPr lang="en-US" sz="16600" dirty="0">
              <a:solidFill>
                <a:srgbClr val="EDD6AF"/>
              </a:solidFill>
              <a:latin typeface="UTM Edwardian" panose="02040603050506020204" pitchFamily="18" charset="0"/>
            </a:endParaRPr>
          </a:p>
        </p:txBody>
      </p:sp>
      <p:sp>
        <p:nvSpPr>
          <p:cNvPr id="14" name="TextBox 11">
            <a:extLst>
              <a:ext uri="{FF2B5EF4-FFF2-40B4-BE49-F238E27FC236}">
                <a16:creationId xmlns:a16="http://schemas.microsoft.com/office/drawing/2014/main" id="{BA9F6639-9F28-46C5-82D9-BA43BD1C0C07}"/>
              </a:ext>
            </a:extLst>
          </p:cNvPr>
          <p:cNvSpPr txBox="1"/>
          <p:nvPr/>
        </p:nvSpPr>
        <p:spPr>
          <a:xfrm>
            <a:off x="6357191" y="-7685784"/>
            <a:ext cx="14013687" cy="3175356"/>
          </a:xfrm>
          <a:prstGeom prst="rect">
            <a:avLst/>
          </a:prstGeom>
          <a:ln>
            <a:solidFill>
              <a:srgbClr val="E6E6E6"/>
            </a:solidFill>
          </a:ln>
        </p:spPr>
        <p:txBody>
          <a:bodyPr wrap="square" lIns="0" tIns="0" rIns="0" bIns="0" rtlCol="0" anchor="t">
            <a:spAutoFit/>
          </a:bodyPr>
          <a:lstStyle/>
          <a:p>
            <a:pPr algn="ctr">
              <a:lnSpc>
                <a:spcPts val="28767"/>
              </a:lnSpc>
            </a:pPr>
            <a:r>
              <a:rPr lang="en-US" sz="16000" b="1">
                <a:ln w="12700">
                  <a:noFill/>
                </a:ln>
                <a:solidFill>
                  <a:srgbClr val="E6E6E6"/>
                </a:solidFill>
                <a:effectLst/>
                <a:latin typeface="UTM Gradoo" panose="02040603050506020204" pitchFamily="18" charset="0"/>
              </a:rPr>
              <a:t>Chào các em!</a:t>
            </a:r>
          </a:p>
        </p:txBody>
      </p:sp>
    </p:spTree>
    <p:extLst>
      <p:ext uri="{BB962C8B-B14F-4D97-AF65-F5344CB8AC3E}">
        <p14:creationId xmlns:p14="http://schemas.microsoft.com/office/powerpoint/2010/main" val="78801586"/>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4"/>
        <p:cNvGrpSpPr/>
        <p:nvPr/>
      </p:nvGrpSpPr>
      <p:grpSpPr>
        <a:xfrm>
          <a:off x="0" y="0"/>
          <a:ext cx="0" cy="0"/>
          <a:chOff x="0" y="0"/>
          <a:chExt cx="0" cy="0"/>
        </a:xfrm>
      </p:grpSpPr>
      <p:grpSp>
        <p:nvGrpSpPr>
          <p:cNvPr id="1677" name="Google Shape;1677;p41"/>
          <p:cNvGrpSpPr/>
          <p:nvPr/>
        </p:nvGrpSpPr>
        <p:grpSpPr>
          <a:xfrm>
            <a:off x="714704" y="4624553"/>
            <a:ext cx="4183118" cy="4813740"/>
            <a:chOff x="984958" y="1389758"/>
            <a:chExt cx="2723182" cy="3320192"/>
          </a:xfrm>
        </p:grpSpPr>
        <p:sp>
          <p:nvSpPr>
            <p:cNvPr id="1678" name="Google Shape;1678;p41"/>
            <p:cNvSpPr/>
            <p:nvPr/>
          </p:nvSpPr>
          <p:spPr>
            <a:xfrm>
              <a:off x="1068396" y="3180618"/>
              <a:ext cx="2010190" cy="1529333"/>
            </a:xfrm>
            <a:custGeom>
              <a:avLst/>
              <a:gdLst/>
              <a:ahLst/>
              <a:cxnLst/>
              <a:rect l="l" t="t" r="r" b="b"/>
              <a:pathLst>
                <a:path w="11492" h="8743" extrusionOk="0">
                  <a:moveTo>
                    <a:pt x="5746" y="0"/>
                  </a:moveTo>
                  <a:cubicBezTo>
                    <a:pt x="2060" y="0"/>
                    <a:pt x="673" y="564"/>
                    <a:pt x="218" y="846"/>
                  </a:cubicBezTo>
                  <a:cubicBezTo>
                    <a:pt x="66" y="933"/>
                    <a:pt x="1" y="1084"/>
                    <a:pt x="1" y="1258"/>
                  </a:cubicBezTo>
                  <a:cubicBezTo>
                    <a:pt x="22" y="1301"/>
                    <a:pt x="22" y="1388"/>
                    <a:pt x="22" y="1431"/>
                  </a:cubicBezTo>
                  <a:lnTo>
                    <a:pt x="22" y="1540"/>
                  </a:lnTo>
                  <a:cubicBezTo>
                    <a:pt x="44" y="1778"/>
                    <a:pt x="87" y="2082"/>
                    <a:pt x="131" y="2450"/>
                  </a:cubicBezTo>
                  <a:cubicBezTo>
                    <a:pt x="131" y="2494"/>
                    <a:pt x="152" y="2537"/>
                    <a:pt x="152" y="2602"/>
                  </a:cubicBezTo>
                  <a:cubicBezTo>
                    <a:pt x="348" y="4055"/>
                    <a:pt x="803" y="6201"/>
                    <a:pt x="1670" y="7393"/>
                  </a:cubicBezTo>
                  <a:lnTo>
                    <a:pt x="1735" y="7458"/>
                  </a:lnTo>
                  <a:cubicBezTo>
                    <a:pt x="1974" y="7805"/>
                    <a:pt x="2299" y="8044"/>
                    <a:pt x="2689" y="8196"/>
                  </a:cubicBezTo>
                  <a:cubicBezTo>
                    <a:pt x="3716" y="8541"/>
                    <a:pt x="5046" y="8742"/>
                    <a:pt x="6283" y="8742"/>
                  </a:cubicBezTo>
                  <a:cubicBezTo>
                    <a:pt x="7840" y="8742"/>
                    <a:pt x="9252" y="8424"/>
                    <a:pt x="9735" y="7675"/>
                  </a:cubicBezTo>
                  <a:cubicBezTo>
                    <a:pt x="9844" y="7502"/>
                    <a:pt x="9930" y="7328"/>
                    <a:pt x="9995" y="7133"/>
                  </a:cubicBezTo>
                  <a:lnTo>
                    <a:pt x="10060" y="7003"/>
                  </a:lnTo>
                  <a:cubicBezTo>
                    <a:pt x="10537" y="5789"/>
                    <a:pt x="10993" y="3708"/>
                    <a:pt x="11253" y="2320"/>
                  </a:cubicBezTo>
                  <a:cubicBezTo>
                    <a:pt x="11275" y="2299"/>
                    <a:pt x="11275" y="2255"/>
                    <a:pt x="11275" y="2233"/>
                  </a:cubicBezTo>
                  <a:cubicBezTo>
                    <a:pt x="11340" y="1952"/>
                    <a:pt x="11383" y="1691"/>
                    <a:pt x="11426" y="1496"/>
                  </a:cubicBezTo>
                  <a:cubicBezTo>
                    <a:pt x="11426" y="1453"/>
                    <a:pt x="11426" y="1431"/>
                    <a:pt x="11448" y="1388"/>
                  </a:cubicBezTo>
                  <a:cubicBezTo>
                    <a:pt x="11470" y="1323"/>
                    <a:pt x="11470" y="1280"/>
                    <a:pt x="11470" y="1258"/>
                  </a:cubicBezTo>
                  <a:cubicBezTo>
                    <a:pt x="11491" y="1063"/>
                    <a:pt x="11405" y="868"/>
                    <a:pt x="11253" y="781"/>
                  </a:cubicBezTo>
                  <a:cubicBezTo>
                    <a:pt x="10733" y="499"/>
                    <a:pt x="9345" y="0"/>
                    <a:pt x="574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679" name="Google Shape;1679;p41"/>
            <p:cNvSpPr/>
            <p:nvPr/>
          </p:nvSpPr>
          <p:spPr>
            <a:xfrm>
              <a:off x="1072245" y="3423236"/>
              <a:ext cx="1998820" cy="152006"/>
            </a:xfrm>
            <a:custGeom>
              <a:avLst/>
              <a:gdLst/>
              <a:ahLst/>
              <a:cxnLst/>
              <a:rect l="l" t="t" r="r" b="b"/>
              <a:pathLst>
                <a:path w="11427" h="869" extrusionOk="0">
                  <a:moveTo>
                    <a:pt x="11426" y="1"/>
                  </a:moveTo>
                  <a:lnTo>
                    <a:pt x="11426" y="1"/>
                  </a:lnTo>
                  <a:cubicBezTo>
                    <a:pt x="10862" y="304"/>
                    <a:pt x="9410" y="781"/>
                    <a:pt x="5941" y="781"/>
                  </a:cubicBezTo>
                  <a:cubicBezTo>
                    <a:pt x="2060" y="781"/>
                    <a:pt x="521" y="283"/>
                    <a:pt x="0" y="44"/>
                  </a:cubicBezTo>
                  <a:lnTo>
                    <a:pt x="0" y="153"/>
                  </a:lnTo>
                  <a:cubicBezTo>
                    <a:pt x="586" y="413"/>
                    <a:pt x="2147" y="868"/>
                    <a:pt x="5941" y="868"/>
                  </a:cubicBezTo>
                  <a:cubicBezTo>
                    <a:pt x="9301" y="868"/>
                    <a:pt x="10776" y="435"/>
                    <a:pt x="11404" y="109"/>
                  </a:cubicBezTo>
                  <a:cubicBezTo>
                    <a:pt x="11404" y="66"/>
                    <a:pt x="11426" y="23"/>
                    <a:pt x="11426" y="1"/>
                  </a:cubicBez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680" name="Google Shape;1680;p41"/>
            <p:cNvSpPr/>
            <p:nvPr/>
          </p:nvSpPr>
          <p:spPr>
            <a:xfrm>
              <a:off x="1094984" y="3567372"/>
              <a:ext cx="1945644" cy="235268"/>
            </a:xfrm>
            <a:custGeom>
              <a:avLst/>
              <a:gdLst/>
              <a:ahLst/>
              <a:cxnLst/>
              <a:rect l="l" t="t" r="r" b="b"/>
              <a:pathLst>
                <a:path w="11123" h="1345" extrusionOk="0">
                  <a:moveTo>
                    <a:pt x="11101" y="1"/>
                  </a:moveTo>
                  <a:cubicBezTo>
                    <a:pt x="10949" y="66"/>
                    <a:pt x="10797" y="174"/>
                    <a:pt x="10689" y="304"/>
                  </a:cubicBezTo>
                  <a:cubicBezTo>
                    <a:pt x="10559" y="456"/>
                    <a:pt x="10429" y="543"/>
                    <a:pt x="10255" y="630"/>
                  </a:cubicBezTo>
                  <a:cubicBezTo>
                    <a:pt x="10212" y="635"/>
                    <a:pt x="10169" y="638"/>
                    <a:pt x="10125" y="638"/>
                  </a:cubicBezTo>
                  <a:cubicBezTo>
                    <a:pt x="9995" y="638"/>
                    <a:pt x="9865" y="613"/>
                    <a:pt x="9735" y="564"/>
                  </a:cubicBezTo>
                  <a:cubicBezTo>
                    <a:pt x="9605" y="516"/>
                    <a:pt x="9475" y="491"/>
                    <a:pt x="9336" y="491"/>
                  </a:cubicBezTo>
                  <a:cubicBezTo>
                    <a:pt x="9289" y="491"/>
                    <a:pt x="9242" y="494"/>
                    <a:pt x="9193" y="499"/>
                  </a:cubicBezTo>
                  <a:cubicBezTo>
                    <a:pt x="9020" y="564"/>
                    <a:pt x="8868" y="651"/>
                    <a:pt x="8738" y="781"/>
                  </a:cubicBezTo>
                  <a:cubicBezTo>
                    <a:pt x="8608" y="911"/>
                    <a:pt x="8456" y="998"/>
                    <a:pt x="8282" y="1041"/>
                  </a:cubicBezTo>
                  <a:cubicBezTo>
                    <a:pt x="8253" y="1045"/>
                    <a:pt x="8223" y="1047"/>
                    <a:pt x="8193" y="1047"/>
                  </a:cubicBezTo>
                  <a:cubicBezTo>
                    <a:pt x="8050" y="1047"/>
                    <a:pt x="7910" y="1005"/>
                    <a:pt x="7784" y="933"/>
                  </a:cubicBezTo>
                  <a:cubicBezTo>
                    <a:pt x="7610" y="868"/>
                    <a:pt x="7437" y="825"/>
                    <a:pt x="7263" y="825"/>
                  </a:cubicBezTo>
                  <a:cubicBezTo>
                    <a:pt x="7090" y="846"/>
                    <a:pt x="6917" y="933"/>
                    <a:pt x="6786" y="1041"/>
                  </a:cubicBezTo>
                  <a:cubicBezTo>
                    <a:pt x="6635" y="1150"/>
                    <a:pt x="6483" y="1215"/>
                    <a:pt x="6310" y="1237"/>
                  </a:cubicBezTo>
                  <a:cubicBezTo>
                    <a:pt x="6136" y="1237"/>
                    <a:pt x="5963" y="1172"/>
                    <a:pt x="5811" y="1085"/>
                  </a:cubicBezTo>
                  <a:cubicBezTo>
                    <a:pt x="5659" y="976"/>
                    <a:pt x="5486" y="933"/>
                    <a:pt x="5312" y="911"/>
                  </a:cubicBezTo>
                  <a:cubicBezTo>
                    <a:pt x="5117" y="911"/>
                    <a:pt x="4944" y="976"/>
                    <a:pt x="4792" y="1063"/>
                  </a:cubicBezTo>
                  <a:cubicBezTo>
                    <a:pt x="4666" y="1170"/>
                    <a:pt x="4515" y="1220"/>
                    <a:pt x="4362" y="1220"/>
                  </a:cubicBezTo>
                  <a:cubicBezTo>
                    <a:pt x="4173" y="1220"/>
                    <a:pt x="3982" y="1142"/>
                    <a:pt x="3838" y="998"/>
                  </a:cubicBezTo>
                  <a:cubicBezTo>
                    <a:pt x="3686" y="890"/>
                    <a:pt x="3534" y="803"/>
                    <a:pt x="3339" y="760"/>
                  </a:cubicBezTo>
                  <a:cubicBezTo>
                    <a:pt x="3166" y="760"/>
                    <a:pt x="2992" y="803"/>
                    <a:pt x="2819" y="868"/>
                  </a:cubicBezTo>
                  <a:cubicBezTo>
                    <a:pt x="2667" y="955"/>
                    <a:pt x="2494" y="976"/>
                    <a:pt x="2320" y="976"/>
                  </a:cubicBezTo>
                  <a:cubicBezTo>
                    <a:pt x="2147" y="911"/>
                    <a:pt x="1995" y="825"/>
                    <a:pt x="1865" y="695"/>
                  </a:cubicBezTo>
                  <a:cubicBezTo>
                    <a:pt x="1699" y="499"/>
                    <a:pt x="1460" y="397"/>
                    <a:pt x="1213" y="397"/>
                  </a:cubicBezTo>
                  <a:cubicBezTo>
                    <a:pt x="1105" y="397"/>
                    <a:pt x="995" y="416"/>
                    <a:pt x="889" y="456"/>
                  </a:cubicBezTo>
                  <a:cubicBezTo>
                    <a:pt x="777" y="498"/>
                    <a:pt x="665" y="522"/>
                    <a:pt x="553" y="522"/>
                  </a:cubicBezTo>
                  <a:cubicBezTo>
                    <a:pt x="492" y="522"/>
                    <a:pt x="430" y="515"/>
                    <a:pt x="369" y="499"/>
                  </a:cubicBezTo>
                  <a:cubicBezTo>
                    <a:pt x="217" y="434"/>
                    <a:pt x="87" y="348"/>
                    <a:pt x="0" y="218"/>
                  </a:cubicBezTo>
                  <a:lnTo>
                    <a:pt x="0" y="218"/>
                  </a:lnTo>
                  <a:cubicBezTo>
                    <a:pt x="0" y="261"/>
                    <a:pt x="22" y="326"/>
                    <a:pt x="22" y="369"/>
                  </a:cubicBezTo>
                  <a:cubicBezTo>
                    <a:pt x="109" y="456"/>
                    <a:pt x="217" y="543"/>
                    <a:pt x="347" y="586"/>
                  </a:cubicBezTo>
                  <a:cubicBezTo>
                    <a:pt x="416" y="602"/>
                    <a:pt x="483" y="609"/>
                    <a:pt x="548" y="609"/>
                  </a:cubicBezTo>
                  <a:cubicBezTo>
                    <a:pt x="668" y="609"/>
                    <a:pt x="785" y="585"/>
                    <a:pt x="911" y="543"/>
                  </a:cubicBezTo>
                  <a:cubicBezTo>
                    <a:pt x="1022" y="511"/>
                    <a:pt x="1145" y="491"/>
                    <a:pt x="1262" y="491"/>
                  </a:cubicBezTo>
                  <a:cubicBezTo>
                    <a:pt x="1305" y="491"/>
                    <a:pt x="1347" y="494"/>
                    <a:pt x="1388" y="499"/>
                  </a:cubicBezTo>
                  <a:cubicBezTo>
                    <a:pt x="1561" y="564"/>
                    <a:pt x="1692" y="651"/>
                    <a:pt x="1822" y="781"/>
                  </a:cubicBezTo>
                  <a:cubicBezTo>
                    <a:pt x="1970" y="970"/>
                    <a:pt x="2203" y="1075"/>
                    <a:pt x="2441" y="1075"/>
                  </a:cubicBezTo>
                  <a:cubicBezTo>
                    <a:pt x="2585" y="1075"/>
                    <a:pt x="2731" y="1037"/>
                    <a:pt x="2862" y="955"/>
                  </a:cubicBezTo>
                  <a:cubicBezTo>
                    <a:pt x="3014" y="890"/>
                    <a:pt x="3166" y="868"/>
                    <a:pt x="3339" y="868"/>
                  </a:cubicBezTo>
                  <a:cubicBezTo>
                    <a:pt x="3491" y="890"/>
                    <a:pt x="3643" y="976"/>
                    <a:pt x="3795" y="1085"/>
                  </a:cubicBezTo>
                  <a:cubicBezTo>
                    <a:pt x="3925" y="1193"/>
                    <a:pt x="4098" y="1280"/>
                    <a:pt x="4293" y="1302"/>
                  </a:cubicBezTo>
                  <a:cubicBezTo>
                    <a:pt x="4488" y="1302"/>
                    <a:pt x="4683" y="1258"/>
                    <a:pt x="4835" y="1150"/>
                  </a:cubicBezTo>
                  <a:cubicBezTo>
                    <a:pt x="4987" y="1063"/>
                    <a:pt x="5139" y="998"/>
                    <a:pt x="5312" y="998"/>
                  </a:cubicBezTo>
                  <a:cubicBezTo>
                    <a:pt x="5486" y="1020"/>
                    <a:pt x="5637" y="1063"/>
                    <a:pt x="5767" y="1172"/>
                  </a:cubicBezTo>
                  <a:cubicBezTo>
                    <a:pt x="5941" y="1258"/>
                    <a:pt x="6114" y="1323"/>
                    <a:pt x="6288" y="1345"/>
                  </a:cubicBezTo>
                  <a:lnTo>
                    <a:pt x="6310" y="1345"/>
                  </a:lnTo>
                  <a:cubicBezTo>
                    <a:pt x="6505" y="1302"/>
                    <a:pt x="6678" y="1237"/>
                    <a:pt x="6830" y="1107"/>
                  </a:cubicBezTo>
                  <a:cubicBezTo>
                    <a:pt x="6960" y="1020"/>
                    <a:pt x="7112" y="955"/>
                    <a:pt x="7285" y="911"/>
                  </a:cubicBezTo>
                  <a:cubicBezTo>
                    <a:pt x="7437" y="911"/>
                    <a:pt x="7610" y="955"/>
                    <a:pt x="7762" y="1020"/>
                  </a:cubicBezTo>
                  <a:cubicBezTo>
                    <a:pt x="7936" y="1107"/>
                    <a:pt x="8109" y="1150"/>
                    <a:pt x="8304" y="1150"/>
                  </a:cubicBezTo>
                  <a:cubicBezTo>
                    <a:pt x="8478" y="1085"/>
                    <a:pt x="8651" y="998"/>
                    <a:pt x="8803" y="868"/>
                  </a:cubicBezTo>
                  <a:cubicBezTo>
                    <a:pt x="8911" y="760"/>
                    <a:pt x="9063" y="673"/>
                    <a:pt x="9215" y="608"/>
                  </a:cubicBezTo>
                  <a:cubicBezTo>
                    <a:pt x="9388" y="608"/>
                    <a:pt x="9540" y="630"/>
                    <a:pt x="9713" y="673"/>
                  </a:cubicBezTo>
                  <a:cubicBezTo>
                    <a:pt x="9824" y="728"/>
                    <a:pt x="9944" y="755"/>
                    <a:pt x="10062" y="755"/>
                  </a:cubicBezTo>
                  <a:cubicBezTo>
                    <a:pt x="10315" y="755"/>
                    <a:pt x="10563" y="634"/>
                    <a:pt x="10711" y="413"/>
                  </a:cubicBezTo>
                  <a:cubicBezTo>
                    <a:pt x="10819" y="283"/>
                    <a:pt x="10949" y="174"/>
                    <a:pt x="11101" y="109"/>
                  </a:cubicBezTo>
                  <a:cubicBezTo>
                    <a:pt x="11123" y="88"/>
                    <a:pt x="11123" y="44"/>
                    <a:pt x="11123" y="22"/>
                  </a:cubicBezTo>
                  <a:lnTo>
                    <a:pt x="11101" y="1"/>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681" name="Google Shape;1681;p41"/>
            <p:cNvSpPr/>
            <p:nvPr/>
          </p:nvSpPr>
          <p:spPr>
            <a:xfrm>
              <a:off x="1364189" y="4405602"/>
              <a:ext cx="1464080" cy="220049"/>
            </a:xfrm>
            <a:custGeom>
              <a:avLst/>
              <a:gdLst/>
              <a:ahLst/>
              <a:cxnLst/>
              <a:rect l="l" t="t" r="r" b="b"/>
              <a:pathLst>
                <a:path w="8370" h="1258" extrusionOk="0">
                  <a:moveTo>
                    <a:pt x="8369" y="0"/>
                  </a:moveTo>
                  <a:lnTo>
                    <a:pt x="8369" y="0"/>
                  </a:lnTo>
                  <a:cubicBezTo>
                    <a:pt x="8066" y="174"/>
                    <a:pt x="7827" y="390"/>
                    <a:pt x="7632" y="672"/>
                  </a:cubicBezTo>
                  <a:cubicBezTo>
                    <a:pt x="7567" y="434"/>
                    <a:pt x="7351" y="239"/>
                    <a:pt x="7090" y="174"/>
                  </a:cubicBezTo>
                  <a:cubicBezTo>
                    <a:pt x="7043" y="166"/>
                    <a:pt x="6994" y="163"/>
                    <a:pt x="6946" y="163"/>
                  </a:cubicBezTo>
                  <a:cubicBezTo>
                    <a:pt x="6708" y="163"/>
                    <a:pt x="6468" y="250"/>
                    <a:pt x="6288" y="412"/>
                  </a:cubicBezTo>
                  <a:cubicBezTo>
                    <a:pt x="6093" y="586"/>
                    <a:pt x="5941" y="781"/>
                    <a:pt x="5833" y="1019"/>
                  </a:cubicBezTo>
                  <a:cubicBezTo>
                    <a:pt x="5663" y="477"/>
                    <a:pt x="5196" y="211"/>
                    <a:pt x="4728" y="211"/>
                  </a:cubicBezTo>
                  <a:cubicBezTo>
                    <a:pt x="4242" y="211"/>
                    <a:pt x="3754" y="499"/>
                    <a:pt x="3600" y="1063"/>
                  </a:cubicBezTo>
                  <a:cubicBezTo>
                    <a:pt x="3470" y="802"/>
                    <a:pt x="3275" y="564"/>
                    <a:pt x="3036" y="412"/>
                  </a:cubicBezTo>
                  <a:cubicBezTo>
                    <a:pt x="2841" y="287"/>
                    <a:pt x="2619" y="224"/>
                    <a:pt x="2399" y="224"/>
                  </a:cubicBezTo>
                  <a:cubicBezTo>
                    <a:pt x="2277" y="224"/>
                    <a:pt x="2155" y="243"/>
                    <a:pt x="2039" y="282"/>
                  </a:cubicBezTo>
                  <a:cubicBezTo>
                    <a:pt x="1757" y="390"/>
                    <a:pt x="1562" y="629"/>
                    <a:pt x="1475" y="911"/>
                  </a:cubicBezTo>
                  <a:cubicBezTo>
                    <a:pt x="1302" y="586"/>
                    <a:pt x="998" y="369"/>
                    <a:pt x="651" y="304"/>
                  </a:cubicBezTo>
                  <a:cubicBezTo>
                    <a:pt x="600" y="299"/>
                    <a:pt x="548" y="296"/>
                    <a:pt x="495" y="296"/>
                  </a:cubicBezTo>
                  <a:cubicBezTo>
                    <a:pt x="324" y="296"/>
                    <a:pt x="150" y="324"/>
                    <a:pt x="1" y="390"/>
                  </a:cubicBezTo>
                  <a:lnTo>
                    <a:pt x="44" y="477"/>
                  </a:lnTo>
                  <a:cubicBezTo>
                    <a:pt x="193" y="411"/>
                    <a:pt x="342" y="383"/>
                    <a:pt x="491" y="383"/>
                  </a:cubicBezTo>
                  <a:cubicBezTo>
                    <a:pt x="537" y="383"/>
                    <a:pt x="583" y="385"/>
                    <a:pt x="630" y="390"/>
                  </a:cubicBezTo>
                  <a:cubicBezTo>
                    <a:pt x="1020" y="455"/>
                    <a:pt x="1323" y="737"/>
                    <a:pt x="1475" y="1084"/>
                  </a:cubicBezTo>
                  <a:cubicBezTo>
                    <a:pt x="1475" y="1106"/>
                    <a:pt x="1497" y="1128"/>
                    <a:pt x="1518" y="1128"/>
                  </a:cubicBezTo>
                  <a:cubicBezTo>
                    <a:pt x="1540" y="1106"/>
                    <a:pt x="1562" y="1084"/>
                    <a:pt x="1562" y="1084"/>
                  </a:cubicBezTo>
                  <a:cubicBezTo>
                    <a:pt x="1562" y="759"/>
                    <a:pt x="1779" y="477"/>
                    <a:pt x="2082" y="369"/>
                  </a:cubicBezTo>
                  <a:cubicBezTo>
                    <a:pt x="2193" y="329"/>
                    <a:pt x="2308" y="310"/>
                    <a:pt x="2421" y="310"/>
                  </a:cubicBezTo>
                  <a:cubicBezTo>
                    <a:pt x="2615" y="310"/>
                    <a:pt x="2806" y="367"/>
                    <a:pt x="2971" y="477"/>
                  </a:cubicBezTo>
                  <a:cubicBezTo>
                    <a:pt x="3253" y="672"/>
                    <a:pt x="3448" y="911"/>
                    <a:pt x="3578" y="1214"/>
                  </a:cubicBezTo>
                  <a:cubicBezTo>
                    <a:pt x="3600" y="1236"/>
                    <a:pt x="3600" y="1236"/>
                    <a:pt x="3621" y="1258"/>
                  </a:cubicBezTo>
                  <a:cubicBezTo>
                    <a:pt x="3643" y="1236"/>
                    <a:pt x="3665" y="1236"/>
                    <a:pt x="3665" y="1214"/>
                  </a:cubicBezTo>
                  <a:cubicBezTo>
                    <a:pt x="3776" y="626"/>
                    <a:pt x="4256" y="328"/>
                    <a:pt x="4733" y="328"/>
                  </a:cubicBezTo>
                  <a:cubicBezTo>
                    <a:pt x="5188" y="328"/>
                    <a:pt x="5641" y="599"/>
                    <a:pt x="5768" y="1149"/>
                  </a:cubicBezTo>
                  <a:cubicBezTo>
                    <a:pt x="5789" y="1171"/>
                    <a:pt x="5789" y="1193"/>
                    <a:pt x="5811" y="1193"/>
                  </a:cubicBezTo>
                  <a:cubicBezTo>
                    <a:pt x="5833" y="1193"/>
                    <a:pt x="5855" y="1171"/>
                    <a:pt x="5855" y="1171"/>
                  </a:cubicBezTo>
                  <a:cubicBezTo>
                    <a:pt x="5963" y="911"/>
                    <a:pt x="6115" y="672"/>
                    <a:pt x="6332" y="499"/>
                  </a:cubicBezTo>
                  <a:cubicBezTo>
                    <a:pt x="6494" y="337"/>
                    <a:pt x="6716" y="249"/>
                    <a:pt x="6935" y="249"/>
                  </a:cubicBezTo>
                  <a:cubicBezTo>
                    <a:pt x="6980" y="249"/>
                    <a:pt x="7025" y="253"/>
                    <a:pt x="7069" y="260"/>
                  </a:cubicBezTo>
                  <a:cubicBezTo>
                    <a:pt x="7329" y="325"/>
                    <a:pt x="7524" y="542"/>
                    <a:pt x="7567" y="802"/>
                  </a:cubicBezTo>
                  <a:cubicBezTo>
                    <a:pt x="7567" y="824"/>
                    <a:pt x="7567" y="846"/>
                    <a:pt x="7589" y="846"/>
                  </a:cubicBezTo>
                  <a:cubicBezTo>
                    <a:pt x="7595" y="852"/>
                    <a:pt x="7602" y="855"/>
                    <a:pt x="7607" y="855"/>
                  </a:cubicBezTo>
                  <a:cubicBezTo>
                    <a:pt x="7622" y="855"/>
                    <a:pt x="7632" y="839"/>
                    <a:pt x="7632" y="824"/>
                  </a:cubicBezTo>
                  <a:cubicBezTo>
                    <a:pt x="7806" y="542"/>
                    <a:pt x="8023" y="304"/>
                    <a:pt x="8304" y="130"/>
                  </a:cubicBezTo>
                  <a:lnTo>
                    <a:pt x="8369" y="0"/>
                  </a:lnTo>
                  <a:close/>
                </a:path>
              </a:pathLst>
            </a:custGeom>
            <a:solidFill>
              <a:schemeClr val="lt1"/>
            </a:solidFill>
            <a:ln>
              <a:noFill/>
            </a:ln>
          </p:spPr>
          <p:txBody>
            <a:bodyPr spcFirstLastPara="1" wrap="square" lIns="182850" tIns="182850" rIns="182850" bIns="182850" anchor="ctr" anchorCtr="0">
              <a:noAutofit/>
            </a:bodyPr>
            <a:lstStyle/>
            <a:p>
              <a:endParaRPr sz="3600"/>
            </a:p>
          </p:txBody>
        </p:sp>
        <p:sp>
          <p:nvSpPr>
            <p:cNvPr id="1682" name="Google Shape;1682;p41"/>
            <p:cNvSpPr/>
            <p:nvPr/>
          </p:nvSpPr>
          <p:spPr>
            <a:xfrm>
              <a:off x="1129094" y="3218576"/>
              <a:ext cx="1900165" cy="295966"/>
            </a:xfrm>
            <a:custGeom>
              <a:avLst/>
              <a:gdLst/>
              <a:ahLst/>
              <a:cxnLst/>
              <a:rect l="l" t="t" r="r" b="b"/>
              <a:pathLst>
                <a:path w="10863" h="1692" extrusionOk="0">
                  <a:moveTo>
                    <a:pt x="5421" y="0"/>
                  </a:moveTo>
                  <a:cubicBezTo>
                    <a:pt x="2429" y="0"/>
                    <a:pt x="1" y="390"/>
                    <a:pt x="1" y="846"/>
                  </a:cubicBezTo>
                  <a:cubicBezTo>
                    <a:pt x="1" y="911"/>
                    <a:pt x="22" y="954"/>
                    <a:pt x="66" y="976"/>
                  </a:cubicBezTo>
                  <a:cubicBezTo>
                    <a:pt x="478" y="1388"/>
                    <a:pt x="2689" y="1691"/>
                    <a:pt x="5421" y="1691"/>
                  </a:cubicBezTo>
                  <a:cubicBezTo>
                    <a:pt x="8174" y="1691"/>
                    <a:pt x="10451" y="1388"/>
                    <a:pt x="10819" y="976"/>
                  </a:cubicBezTo>
                  <a:cubicBezTo>
                    <a:pt x="10841" y="932"/>
                    <a:pt x="10863" y="889"/>
                    <a:pt x="10863" y="846"/>
                  </a:cubicBezTo>
                  <a:cubicBezTo>
                    <a:pt x="10863" y="390"/>
                    <a:pt x="8434" y="0"/>
                    <a:pt x="5421" y="0"/>
                  </a:cubicBezTo>
                  <a:close/>
                </a:path>
              </a:pathLst>
            </a:custGeom>
            <a:solidFill>
              <a:srgbClr val="4E4041"/>
            </a:solidFill>
            <a:ln>
              <a:noFill/>
            </a:ln>
          </p:spPr>
          <p:txBody>
            <a:bodyPr spcFirstLastPara="1" wrap="square" lIns="182850" tIns="182850" rIns="182850" bIns="182850" anchor="ctr" anchorCtr="0">
              <a:noAutofit/>
            </a:bodyPr>
            <a:lstStyle/>
            <a:p>
              <a:endParaRPr sz="3600"/>
            </a:p>
          </p:txBody>
        </p:sp>
        <p:sp>
          <p:nvSpPr>
            <p:cNvPr id="1683" name="Google Shape;1683;p41"/>
            <p:cNvSpPr/>
            <p:nvPr/>
          </p:nvSpPr>
          <p:spPr>
            <a:xfrm>
              <a:off x="2338855" y="3298166"/>
              <a:ext cx="682891" cy="212529"/>
            </a:xfrm>
            <a:custGeom>
              <a:avLst/>
              <a:gdLst/>
              <a:ahLst/>
              <a:cxnLst/>
              <a:rect l="l" t="t" r="r" b="b"/>
              <a:pathLst>
                <a:path w="3904" h="1215" extrusionOk="0">
                  <a:moveTo>
                    <a:pt x="1432" y="0"/>
                  </a:moveTo>
                  <a:cubicBezTo>
                    <a:pt x="1258" y="217"/>
                    <a:pt x="1085" y="391"/>
                    <a:pt x="911" y="564"/>
                  </a:cubicBezTo>
                  <a:cubicBezTo>
                    <a:pt x="629" y="824"/>
                    <a:pt x="326" y="1019"/>
                    <a:pt x="1" y="1215"/>
                  </a:cubicBezTo>
                  <a:cubicBezTo>
                    <a:pt x="2039" y="1128"/>
                    <a:pt x="3600" y="846"/>
                    <a:pt x="3903" y="521"/>
                  </a:cubicBezTo>
                  <a:cubicBezTo>
                    <a:pt x="3643" y="304"/>
                    <a:pt x="2732" y="109"/>
                    <a:pt x="1432"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684" name="Google Shape;1684;p41"/>
            <p:cNvSpPr/>
            <p:nvPr/>
          </p:nvSpPr>
          <p:spPr>
            <a:xfrm>
              <a:off x="1140464" y="3282073"/>
              <a:ext cx="1448869" cy="232470"/>
            </a:xfrm>
            <a:custGeom>
              <a:avLst/>
              <a:gdLst/>
              <a:ahLst/>
              <a:cxnLst/>
              <a:rect l="l" t="t" r="r" b="b"/>
              <a:pathLst>
                <a:path w="8283" h="1329" extrusionOk="0">
                  <a:moveTo>
                    <a:pt x="5937" y="0"/>
                  </a:moveTo>
                  <a:cubicBezTo>
                    <a:pt x="5752" y="0"/>
                    <a:pt x="5566" y="2"/>
                    <a:pt x="5377" y="6"/>
                  </a:cubicBezTo>
                  <a:lnTo>
                    <a:pt x="4879" y="6"/>
                  </a:lnTo>
                  <a:cubicBezTo>
                    <a:pt x="4772" y="4"/>
                    <a:pt x="4665" y="3"/>
                    <a:pt x="4558" y="3"/>
                  </a:cubicBezTo>
                  <a:cubicBezTo>
                    <a:pt x="3407" y="3"/>
                    <a:pt x="2257" y="107"/>
                    <a:pt x="1106" y="266"/>
                  </a:cubicBezTo>
                  <a:cubicBezTo>
                    <a:pt x="521" y="374"/>
                    <a:pt x="131" y="483"/>
                    <a:pt x="1" y="613"/>
                  </a:cubicBezTo>
                  <a:cubicBezTo>
                    <a:pt x="217" y="851"/>
                    <a:pt x="976" y="1025"/>
                    <a:pt x="2060" y="1155"/>
                  </a:cubicBezTo>
                  <a:cubicBezTo>
                    <a:pt x="2841" y="1263"/>
                    <a:pt x="3795" y="1307"/>
                    <a:pt x="4814" y="1328"/>
                  </a:cubicBezTo>
                  <a:lnTo>
                    <a:pt x="5356" y="1328"/>
                  </a:lnTo>
                  <a:cubicBezTo>
                    <a:pt x="5876" y="1328"/>
                    <a:pt x="6375" y="1328"/>
                    <a:pt x="6852" y="1307"/>
                  </a:cubicBezTo>
                  <a:cubicBezTo>
                    <a:pt x="7177" y="1111"/>
                    <a:pt x="7480" y="916"/>
                    <a:pt x="7762" y="656"/>
                  </a:cubicBezTo>
                  <a:cubicBezTo>
                    <a:pt x="7936" y="483"/>
                    <a:pt x="8109" y="309"/>
                    <a:pt x="8283" y="92"/>
                  </a:cubicBezTo>
                  <a:cubicBezTo>
                    <a:pt x="7605" y="39"/>
                    <a:pt x="6795" y="0"/>
                    <a:pt x="5937"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685" name="Google Shape;1685;p41"/>
            <p:cNvSpPr/>
            <p:nvPr/>
          </p:nvSpPr>
          <p:spPr>
            <a:xfrm>
              <a:off x="2976096" y="2855611"/>
              <a:ext cx="732044" cy="715776"/>
            </a:xfrm>
            <a:custGeom>
              <a:avLst/>
              <a:gdLst/>
              <a:ahLst/>
              <a:cxnLst/>
              <a:rect l="l" t="t" r="r" b="b"/>
              <a:pathLst>
                <a:path w="4185" h="4092" extrusionOk="0">
                  <a:moveTo>
                    <a:pt x="819" y="0"/>
                  </a:moveTo>
                  <a:cubicBezTo>
                    <a:pt x="793" y="0"/>
                    <a:pt x="766" y="5"/>
                    <a:pt x="737" y="16"/>
                  </a:cubicBezTo>
                  <a:cubicBezTo>
                    <a:pt x="520" y="102"/>
                    <a:pt x="325" y="276"/>
                    <a:pt x="217" y="471"/>
                  </a:cubicBezTo>
                  <a:cubicBezTo>
                    <a:pt x="43" y="731"/>
                    <a:pt x="0" y="1035"/>
                    <a:pt x="65" y="1316"/>
                  </a:cubicBezTo>
                  <a:cubicBezTo>
                    <a:pt x="130" y="1598"/>
                    <a:pt x="260" y="1858"/>
                    <a:pt x="434" y="2097"/>
                  </a:cubicBezTo>
                  <a:cubicBezTo>
                    <a:pt x="715" y="2530"/>
                    <a:pt x="997" y="2964"/>
                    <a:pt x="1258" y="3398"/>
                  </a:cubicBezTo>
                  <a:cubicBezTo>
                    <a:pt x="1366" y="3549"/>
                    <a:pt x="1474" y="3701"/>
                    <a:pt x="1604" y="3831"/>
                  </a:cubicBezTo>
                  <a:cubicBezTo>
                    <a:pt x="1648" y="3875"/>
                    <a:pt x="1691" y="3918"/>
                    <a:pt x="1734" y="3961"/>
                  </a:cubicBezTo>
                  <a:cubicBezTo>
                    <a:pt x="1800" y="3983"/>
                    <a:pt x="1865" y="4026"/>
                    <a:pt x="1930" y="4048"/>
                  </a:cubicBezTo>
                  <a:cubicBezTo>
                    <a:pt x="2038" y="4070"/>
                    <a:pt x="2146" y="4070"/>
                    <a:pt x="2233" y="4070"/>
                  </a:cubicBezTo>
                  <a:lnTo>
                    <a:pt x="2298" y="4070"/>
                  </a:lnTo>
                  <a:cubicBezTo>
                    <a:pt x="2407" y="4048"/>
                    <a:pt x="2493" y="4048"/>
                    <a:pt x="2602" y="4048"/>
                  </a:cubicBezTo>
                  <a:lnTo>
                    <a:pt x="2710" y="4048"/>
                  </a:lnTo>
                  <a:cubicBezTo>
                    <a:pt x="2949" y="4048"/>
                    <a:pt x="3165" y="4091"/>
                    <a:pt x="3382" y="4091"/>
                  </a:cubicBezTo>
                  <a:lnTo>
                    <a:pt x="3447" y="4091"/>
                  </a:lnTo>
                  <a:cubicBezTo>
                    <a:pt x="3534" y="4091"/>
                    <a:pt x="3621" y="4091"/>
                    <a:pt x="3707" y="4070"/>
                  </a:cubicBezTo>
                  <a:cubicBezTo>
                    <a:pt x="3816" y="4048"/>
                    <a:pt x="3903" y="4005"/>
                    <a:pt x="3989" y="3961"/>
                  </a:cubicBezTo>
                  <a:lnTo>
                    <a:pt x="4033" y="3918"/>
                  </a:lnTo>
                  <a:cubicBezTo>
                    <a:pt x="4076" y="3875"/>
                    <a:pt x="4119" y="3831"/>
                    <a:pt x="4141" y="3766"/>
                  </a:cubicBezTo>
                  <a:cubicBezTo>
                    <a:pt x="4184" y="3571"/>
                    <a:pt x="4141" y="3376"/>
                    <a:pt x="4033" y="3224"/>
                  </a:cubicBezTo>
                  <a:lnTo>
                    <a:pt x="3989" y="3181"/>
                  </a:lnTo>
                  <a:cubicBezTo>
                    <a:pt x="3968" y="3138"/>
                    <a:pt x="3946" y="3094"/>
                    <a:pt x="3903" y="3051"/>
                  </a:cubicBezTo>
                  <a:cubicBezTo>
                    <a:pt x="3664" y="2769"/>
                    <a:pt x="3404" y="2530"/>
                    <a:pt x="3122" y="2292"/>
                  </a:cubicBezTo>
                  <a:cubicBezTo>
                    <a:pt x="2884" y="2097"/>
                    <a:pt x="2645" y="1880"/>
                    <a:pt x="2407" y="1642"/>
                  </a:cubicBezTo>
                  <a:cubicBezTo>
                    <a:pt x="1995" y="1251"/>
                    <a:pt x="1604" y="818"/>
                    <a:pt x="1236" y="384"/>
                  </a:cubicBezTo>
                  <a:cubicBezTo>
                    <a:pt x="1122" y="251"/>
                    <a:pt x="1007" y="0"/>
                    <a:pt x="819"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686" name="Google Shape;1686;p41"/>
            <p:cNvSpPr/>
            <p:nvPr/>
          </p:nvSpPr>
          <p:spPr>
            <a:xfrm>
              <a:off x="3032946" y="3059221"/>
              <a:ext cx="345294" cy="508320"/>
            </a:xfrm>
            <a:custGeom>
              <a:avLst/>
              <a:gdLst/>
              <a:ahLst/>
              <a:cxnLst/>
              <a:rect l="l" t="t" r="r" b="b"/>
              <a:pathLst>
                <a:path w="1974" h="2906" extrusionOk="0">
                  <a:moveTo>
                    <a:pt x="0" y="1"/>
                  </a:moveTo>
                  <a:cubicBezTo>
                    <a:pt x="499" y="1063"/>
                    <a:pt x="1149" y="2039"/>
                    <a:pt x="1908" y="2906"/>
                  </a:cubicBezTo>
                  <a:lnTo>
                    <a:pt x="1973" y="2906"/>
                  </a:lnTo>
                  <a:cubicBezTo>
                    <a:pt x="1193" y="2039"/>
                    <a:pt x="542" y="1041"/>
                    <a:pt x="44"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687" name="Google Shape;1687;p41"/>
            <p:cNvSpPr/>
            <p:nvPr/>
          </p:nvSpPr>
          <p:spPr>
            <a:xfrm>
              <a:off x="3082274" y="3009893"/>
              <a:ext cx="368033" cy="553974"/>
            </a:xfrm>
            <a:custGeom>
              <a:avLst/>
              <a:gdLst/>
              <a:ahLst/>
              <a:cxnLst/>
              <a:rect l="l" t="t" r="r" b="b"/>
              <a:pathLst>
                <a:path w="2104" h="3167" extrusionOk="0">
                  <a:moveTo>
                    <a:pt x="43" y="1"/>
                  </a:moveTo>
                  <a:lnTo>
                    <a:pt x="0" y="22"/>
                  </a:lnTo>
                  <a:cubicBezTo>
                    <a:pt x="542" y="1128"/>
                    <a:pt x="1236" y="2191"/>
                    <a:pt x="2038" y="3166"/>
                  </a:cubicBezTo>
                  <a:lnTo>
                    <a:pt x="2103" y="3166"/>
                  </a:lnTo>
                  <a:cubicBezTo>
                    <a:pt x="1301" y="2191"/>
                    <a:pt x="607" y="1128"/>
                    <a:pt x="43"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688" name="Google Shape;1688;p41"/>
            <p:cNvSpPr/>
            <p:nvPr/>
          </p:nvSpPr>
          <p:spPr>
            <a:xfrm>
              <a:off x="3108687" y="2971935"/>
              <a:ext cx="474210" cy="599454"/>
            </a:xfrm>
            <a:custGeom>
              <a:avLst/>
              <a:gdLst/>
              <a:ahLst/>
              <a:cxnLst/>
              <a:rect l="l" t="t" r="r" b="b"/>
              <a:pathLst>
                <a:path w="2711" h="3427" extrusionOk="0">
                  <a:moveTo>
                    <a:pt x="44" y="1"/>
                  </a:moveTo>
                  <a:lnTo>
                    <a:pt x="1" y="23"/>
                  </a:lnTo>
                  <a:cubicBezTo>
                    <a:pt x="456" y="738"/>
                    <a:pt x="911" y="1475"/>
                    <a:pt x="1432" y="2147"/>
                  </a:cubicBezTo>
                  <a:cubicBezTo>
                    <a:pt x="1800" y="2603"/>
                    <a:pt x="2191" y="3036"/>
                    <a:pt x="2624" y="3426"/>
                  </a:cubicBezTo>
                  <a:lnTo>
                    <a:pt x="2711" y="3426"/>
                  </a:lnTo>
                  <a:cubicBezTo>
                    <a:pt x="2256" y="3036"/>
                    <a:pt x="1844" y="2603"/>
                    <a:pt x="1475" y="2126"/>
                  </a:cubicBezTo>
                  <a:cubicBezTo>
                    <a:pt x="955" y="1432"/>
                    <a:pt x="478" y="738"/>
                    <a:pt x="44"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689" name="Google Shape;1689;p41"/>
            <p:cNvSpPr/>
            <p:nvPr/>
          </p:nvSpPr>
          <p:spPr>
            <a:xfrm>
              <a:off x="2983618" y="3055373"/>
              <a:ext cx="295966" cy="493277"/>
            </a:xfrm>
            <a:custGeom>
              <a:avLst/>
              <a:gdLst/>
              <a:ahLst/>
              <a:cxnLst/>
              <a:rect l="l" t="t" r="r" b="b"/>
              <a:pathLst>
                <a:path w="1692" h="2820" extrusionOk="0">
                  <a:moveTo>
                    <a:pt x="44" y="1"/>
                  </a:moveTo>
                  <a:lnTo>
                    <a:pt x="0" y="23"/>
                  </a:lnTo>
                  <a:cubicBezTo>
                    <a:pt x="412" y="977"/>
                    <a:pt x="933" y="1865"/>
                    <a:pt x="1561" y="2689"/>
                  </a:cubicBezTo>
                  <a:cubicBezTo>
                    <a:pt x="1605" y="2733"/>
                    <a:pt x="1648" y="2776"/>
                    <a:pt x="1691" y="2819"/>
                  </a:cubicBezTo>
                  <a:cubicBezTo>
                    <a:pt x="1041" y="1952"/>
                    <a:pt x="477" y="998"/>
                    <a:pt x="44"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690" name="Google Shape;1690;p41"/>
            <p:cNvSpPr/>
            <p:nvPr/>
          </p:nvSpPr>
          <p:spPr>
            <a:xfrm>
              <a:off x="2372965" y="3051700"/>
              <a:ext cx="19241" cy="91134"/>
            </a:xfrm>
            <a:custGeom>
              <a:avLst/>
              <a:gdLst/>
              <a:ahLst/>
              <a:cxnLst/>
              <a:rect l="l" t="t" r="r" b="b"/>
              <a:pathLst>
                <a:path w="110" h="521" extrusionOk="0">
                  <a:moveTo>
                    <a:pt x="109" y="0"/>
                  </a:moveTo>
                  <a:lnTo>
                    <a:pt x="66" y="22"/>
                  </a:lnTo>
                  <a:cubicBezTo>
                    <a:pt x="66" y="44"/>
                    <a:pt x="66" y="65"/>
                    <a:pt x="66" y="65"/>
                  </a:cubicBezTo>
                  <a:cubicBezTo>
                    <a:pt x="66" y="195"/>
                    <a:pt x="22" y="347"/>
                    <a:pt x="1" y="477"/>
                  </a:cubicBezTo>
                  <a:lnTo>
                    <a:pt x="1" y="499"/>
                  </a:lnTo>
                  <a:cubicBezTo>
                    <a:pt x="1" y="499"/>
                    <a:pt x="1" y="499"/>
                    <a:pt x="1" y="521"/>
                  </a:cubicBezTo>
                  <a:lnTo>
                    <a:pt x="22" y="521"/>
                  </a:lnTo>
                  <a:cubicBezTo>
                    <a:pt x="44" y="499"/>
                    <a:pt x="44" y="499"/>
                    <a:pt x="44" y="499"/>
                  </a:cubicBezTo>
                  <a:lnTo>
                    <a:pt x="44" y="477"/>
                  </a:lnTo>
                  <a:lnTo>
                    <a:pt x="44" y="434"/>
                  </a:lnTo>
                  <a:cubicBezTo>
                    <a:pt x="88" y="325"/>
                    <a:pt x="88" y="174"/>
                    <a:pt x="109" y="44"/>
                  </a:cubicBezTo>
                  <a:cubicBezTo>
                    <a:pt x="109" y="22"/>
                    <a:pt x="109" y="22"/>
                    <a:pt x="109" y="0"/>
                  </a:cubicBezTo>
                  <a:close/>
                </a:path>
              </a:pathLst>
            </a:custGeom>
            <a:solidFill>
              <a:srgbClr val="FFBB59"/>
            </a:solidFill>
            <a:ln>
              <a:noFill/>
            </a:ln>
          </p:spPr>
          <p:txBody>
            <a:bodyPr spcFirstLastPara="1" wrap="square" lIns="182850" tIns="182850" rIns="182850" bIns="182850" anchor="ctr" anchorCtr="0">
              <a:noAutofit/>
            </a:bodyPr>
            <a:lstStyle/>
            <a:p>
              <a:endParaRPr sz="3600"/>
            </a:p>
          </p:txBody>
        </p:sp>
        <p:sp>
          <p:nvSpPr>
            <p:cNvPr id="1691" name="Google Shape;1691;p41"/>
            <p:cNvSpPr/>
            <p:nvPr/>
          </p:nvSpPr>
          <p:spPr>
            <a:xfrm>
              <a:off x="2217459" y="3129715"/>
              <a:ext cx="163376" cy="119296"/>
            </a:xfrm>
            <a:custGeom>
              <a:avLst/>
              <a:gdLst/>
              <a:ahLst/>
              <a:cxnLst/>
              <a:rect l="l" t="t" r="r" b="b"/>
              <a:pathLst>
                <a:path w="934" h="682" extrusionOk="0">
                  <a:moveTo>
                    <a:pt x="895" y="1"/>
                  </a:moveTo>
                  <a:cubicBezTo>
                    <a:pt x="892" y="1"/>
                    <a:pt x="890" y="3"/>
                    <a:pt x="890" y="10"/>
                  </a:cubicBezTo>
                  <a:cubicBezTo>
                    <a:pt x="716" y="75"/>
                    <a:pt x="543" y="140"/>
                    <a:pt x="391" y="226"/>
                  </a:cubicBezTo>
                  <a:cubicBezTo>
                    <a:pt x="218" y="335"/>
                    <a:pt x="88" y="465"/>
                    <a:pt x="1" y="638"/>
                  </a:cubicBezTo>
                  <a:cubicBezTo>
                    <a:pt x="1" y="660"/>
                    <a:pt x="1" y="682"/>
                    <a:pt x="23" y="682"/>
                  </a:cubicBezTo>
                  <a:lnTo>
                    <a:pt x="44" y="682"/>
                  </a:lnTo>
                  <a:cubicBezTo>
                    <a:pt x="44" y="682"/>
                    <a:pt x="66" y="682"/>
                    <a:pt x="66" y="660"/>
                  </a:cubicBezTo>
                  <a:cubicBezTo>
                    <a:pt x="153" y="508"/>
                    <a:pt x="261" y="378"/>
                    <a:pt x="413" y="291"/>
                  </a:cubicBezTo>
                  <a:cubicBezTo>
                    <a:pt x="565" y="205"/>
                    <a:pt x="738" y="118"/>
                    <a:pt x="911" y="75"/>
                  </a:cubicBezTo>
                  <a:cubicBezTo>
                    <a:pt x="911" y="53"/>
                    <a:pt x="933" y="53"/>
                    <a:pt x="933" y="31"/>
                  </a:cubicBezTo>
                  <a:cubicBezTo>
                    <a:pt x="918" y="16"/>
                    <a:pt x="903" y="1"/>
                    <a:pt x="895" y="1"/>
                  </a:cubicBezTo>
                  <a:close/>
                </a:path>
              </a:pathLst>
            </a:custGeom>
            <a:solidFill>
              <a:srgbClr val="FFBB59"/>
            </a:solidFill>
            <a:ln>
              <a:noFill/>
            </a:ln>
          </p:spPr>
          <p:txBody>
            <a:bodyPr spcFirstLastPara="1" wrap="square" lIns="182850" tIns="182850" rIns="182850" bIns="182850" anchor="ctr" anchorCtr="0">
              <a:noAutofit/>
            </a:bodyPr>
            <a:lstStyle/>
            <a:p>
              <a:endParaRPr sz="3600"/>
            </a:p>
          </p:txBody>
        </p:sp>
        <p:sp>
          <p:nvSpPr>
            <p:cNvPr id="1692" name="Google Shape;1692;p41"/>
            <p:cNvSpPr/>
            <p:nvPr/>
          </p:nvSpPr>
          <p:spPr>
            <a:xfrm>
              <a:off x="2183350" y="3131289"/>
              <a:ext cx="197486" cy="90259"/>
            </a:xfrm>
            <a:custGeom>
              <a:avLst/>
              <a:gdLst/>
              <a:ahLst/>
              <a:cxnLst/>
              <a:rect l="l" t="t" r="r" b="b"/>
              <a:pathLst>
                <a:path w="1129" h="516" extrusionOk="0">
                  <a:moveTo>
                    <a:pt x="1085" y="1"/>
                  </a:moveTo>
                  <a:cubicBezTo>
                    <a:pt x="673" y="1"/>
                    <a:pt x="304" y="174"/>
                    <a:pt x="1" y="456"/>
                  </a:cubicBezTo>
                  <a:cubicBezTo>
                    <a:pt x="1" y="478"/>
                    <a:pt x="1" y="499"/>
                    <a:pt x="1" y="499"/>
                  </a:cubicBezTo>
                  <a:lnTo>
                    <a:pt x="22" y="499"/>
                  </a:lnTo>
                  <a:cubicBezTo>
                    <a:pt x="33" y="510"/>
                    <a:pt x="39" y="515"/>
                    <a:pt x="44" y="515"/>
                  </a:cubicBezTo>
                  <a:cubicBezTo>
                    <a:pt x="50" y="515"/>
                    <a:pt x="55" y="510"/>
                    <a:pt x="66" y="499"/>
                  </a:cubicBezTo>
                  <a:cubicBezTo>
                    <a:pt x="348" y="239"/>
                    <a:pt x="695" y="87"/>
                    <a:pt x="1085" y="66"/>
                  </a:cubicBezTo>
                  <a:cubicBezTo>
                    <a:pt x="1106" y="66"/>
                    <a:pt x="1128" y="44"/>
                    <a:pt x="1128" y="22"/>
                  </a:cubicBezTo>
                  <a:cubicBezTo>
                    <a:pt x="1128" y="1"/>
                    <a:pt x="1106" y="1"/>
                    <a:pt x="1085" y="1"/>
                  </a:cubicBezTo>
                  <a:close/>
                </a:path>
              </a:pathLst>
            </a:custGeom>
            <a:solidFill>
              <a:srgbClr val="FFBB59"/>
            </a:solidFill>
            <a:ln>
              <a:noFill/>
            </a:ln>
          </p:spPr>
          <p:txBody>
            <a:bodyPr spcFirstLastPara="1" wrap="square" lIns="182850" tIns="182850" rIns="182850" bIns="182850" anchor="ctr" anchorCtr="0">
              <a:noAutofit/>
            </a:bodyPr>
            <a:lstStyle/>
            <a:p>
              <a:endParaRPr sz="3600"/>
            </a:p>
          </p:txBody>
        </p:sp>
        <p:sp>
          <p:nvSpPr>
            <p:cNvPr id="1693" name="Google Shape;1693;p41"/>
            <p:cNvSpPr/>
            <p:nvPr/>
          </p:nvSpPr>
          <p:spPr>
            <a:xfrm>
              <a:off x="2369292" y="3119395"/>
              <a:ext cx="197311" cy="34809"/>
            </a:xfrm>
            <a:custGeom>
              <a:avLst/>
              <a:gdLst/>
              <a:ahLst/>
              <a:cxnLst/>
              <a:rect l="l" t="t" r="r" b="b"/>
              <a:pathLst>
                <a:path w="1128" h="199" extrusionOk="0">
                  <a:moveTo>
                    <a:pt x="481" y="1"/>
                  </a:moveTo>
                  <a:cubicBezTo>
                    <a:pt x="329" y="1"/>
                    <a:pt x="175" y="23"/>
                    <a:pt x="22" y="69"/>
                  </a:cubicBezTo>
                  <a:cubicBezTo>
                    <a:pt x="0" y="69"/>
                    <a:pt x="0" y="90"/>
                    <a:pt x="0" y="112"/>
                  </a:cubicBezTo>
                  <a:cubicBezTo>
                    <a:pt x="0" y="112"/>
                    <a:pt x="22" y="134"/>
                    <a:pt x="43" y="134"/>
                  </a:cubicBezTo>
                  <a:cubicBezTo>
                    <a:pt x="188" y="88"/>
                    <a:pt x="336" y="66"/>
                    <a:pt x="484" y="66"/>
                  </a:cubicBezTo>
                  <a:cubicBezTo>
                    <a:pt x="690" y="66"/>
                    <a:pt x="894" y="110"/>
                    <a:pt x="1084" y="199"/>
                  </a:cubicBezTo>
                  <a:cubicBezTo>
                    <a:pt x="1084" y="199"/>
                    <a:pt x="1106" y="199"/>
                    <a:pt x="1128" y="177"/>
                  </a:cubicBezTo>
                  <a:cubicBezTo>
                    <a:pt x="1128" y="155"/>
                    <a:pt x="1128" y="155"/>
                    <a:pt x="1106" y="134"/>
                  </a:cubicBezTo>
                  <a:cubicBezTo>
                    <a:pt x="903" y="45"/>
                    <a:pt x="694" y="1"/>
                    <a:pt x="481" y="1"/>
                  </a:cubicBezTo>
                  <a:close/>
                </a:path>
              </a:pathLst>
            </a:custGeom>
            <a:solidFill>
              <a:srgbClr val="FFBB59"/>
            </a:solidFill>
            <a:ln>
              <a:noFill/>
            </a:ln>
          </p:spPr>
          <p:txBody>
            <a:bodyPr spcFirstLastPara="1" wrap="square" lIns="182850" tIns="182850" rIns="182850" bIns="182850" anchor="ctr" anchorCtr="0">
              <a:noAutofit/>
            </a:bodyPr>
            <a:lstStyle/>
            <a:p>
              <a:endParaRPr sz="3600"/>
            </a:p>
          </p:txBody>
        </p:sp>
        <p:sp>
          <p:nvSpPr>
            <p:cNvPr id="1694" name="Google Shape;1694;p41"/>
            <p:cNvSpPr/>
            <p:nvPr/>
          </p:nvSpPr>
          <p:spPr>
            <a:xfrm>
              <a:off x="2065802" y="1389758"/>
              <a:ext cx="1153078" cy="1827398"/>
            </a:xfrm>
            <a:custGeom>
              <a:avLst/>
              <a:gdLst/>
              <a:ahLst/>
              <a:cxnLst/>
              <a:rect l="l" t="t" r="r" b="b"/>
              <a:pathLst>
                <a:path w="6592" h="10447" extrusionOk="0">
                  <a:moveTo>
                    <a:pt x="2396" y="0"/>
                  </a:moveTo>
                  <a:cubicBezTo>
                    <a:pt x="1841" y="0"/>
                    <a:pt x="1315" y="236"/>
                    <a:pt x="955" y="656"/>
                  </a:cubicBezTo>
                  <a:cubicBezTo>
                    <a:pt x="586" y="1111"/>
                    <a:pt x="348" y="1696"/>
                    <a:pt x="283" y="2282"/>
                  </a:cubicBezTo>
                  <a:cubicBezTo>
                    <a:pt x="174" y="2954"/>
                    <a:pt x="217" y="3648"/>
                    <a:pt x="131" y="4320"/>
                  </a:cubicBezTo>
                  <a:cubicBezTo>
                    <a:pt x="22" y="5035"/>
                    <a:pt x="1" y="5772"/>
                    <a:pt x="22" y="6488"/>
                  </a:cubicBezTo>
                  <a:cubicBezTo>
                    <a:pt x="44" y="7225"/>
                    <a:pt x="239" y="7940"/>
                    <a:pt x="586" y="8591"/>
                  </a:cubicBezTo>
                  <a:cubicBezTo>
                    <a:pt x="955" y="9198"/>
                    <a:pt x="1497" y="9653"/>
                    <a:pt x="2147" y="9935"/>
                  </a:cubicBezTo>
                  <a:cubicBezTo>
                    <a:pt x="2841" y="10238"/>
                    <a:pt x="3600" y="10412"/>
                    <a:pt x="4380" y="10434"/>
                  </a:cubicBezTo>
                  <a:cubicBezTo>
                    <a:pt x="4452" y="10442"/>
                    <a:pt x="4526" y="10446"/>
                    <a:pt x="4599" y="10446"/>
                  </a:cubicBezTo>
                  <a:cubicBezTo>
                    <a:pt x="4900" y="10446"/>
                    <a:pt x="5207" y="10374"/>
                    <a:pt x="5486" y="10217"/>
                  </a:cubicBezTo>
                  <a:cubicBezTo>
                    <a:pt x="5789" y="9957"/>
                    <a:pt x="6028" y="9610"/>
                    <a:pt x="6158" y="9219"/>
                  </a:cubicBezTo>
                  <a:cubicBezTo>
                    <a:pt x="6180" y="9176"/>
                    <a:pt x="6201" y="9133"/>
                    <a:pt x="6223" y="9089"/>
                  </a:cubicBezTo>
                  <a:cubicBezTo>
                    <a:pt x="6223" y="9068"/>
                    <a:pt x="6223" y="9068"/>
                    <a:pt x="6223" y="9046"/>
                  </a:cubicBezTo>
                  <a:cubicBezTo>
                    <a:pt x="6353" y="8699"/>
                    <a:pt x="6462" y="8331"/>
                    <a:pt x="6527" y="7962"/>
                  </a:cubicBezTo>
                  <a:cubicBezTo>
                    <a:pt x="6570" y="7637"/>
                    <a:pt x="6592" y="7312"/>
                    <a:pt x="6592" y="6986"/>
                  </a:cubicBezTo>
                  <a:lnTo>
                    <a:pt x="6592" y="6748"/>
                  </a:lnTo>
                  <a:cubicBezTo>
                    <a:pt x="6548" y="6119"/>
                    <a:pt x="6375" y="5534"/>
                    <a:pt x="6093" y="4992"/>
                  </a:cubicBezTo>
                  <a:cubicBezTo>
                    <a:pt x="5768" y="4428"/>
                    <a:pt x="5312" y="3973"/>
                    <a:pt x="4770" y="3648"/>
                  </a:cubicBezTo>
                  <a:cubicBezTo>
                    <a:pt x="4554" y="3539"/>
                    <a:pt x="4337" y="3431"/>
                    <a:pt x="4077" y="3387"/>
                  </a:cubicBezTo>
                  <a:cubicBezTo>
                    <a:pt x="4424" y="2715"/>
                    <a:pt x="4467" y="1935"/>
                    <a:pt x="4207" y="1241"/>
                  </a:cubicBezTo>
                  <a:cubicBezTo>
                    <a:pt x="3903" y="569"/>
                    <a:pt x="3296" y="114"/>
                    <a:pt x="2581" y="5"/>
                  </a:cubicBezTo>
                  <a:lnTo>
                    <a:pt x="2537" y="5"/>
                  </a:lnTo>
                  <a:cubicBezTo>
                    <a:pt x="2490" y="2"/>
                    <a:pt x="2443" y="0"/>
                    <a:pt x="2396"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695" name="Google Shape;1695;p41"/>
            <p:cNvSpPr/>
            <p:nvPr/>
          </p:nvSpPr>
          <p:spPr>
            <a:xfrm>
              <a:off x="2012801" y="1413373"/>
              <a:ext cx="364185" cy="571991"/>
            </a:xfrm>
            <a:custGeom>
              <a:avLst/>
              <a:gdLst/>
              <a:ahLst/>
              <a:cxnLst/>
              <a:rect l="l" t="t" r="r" b="b"/>
              <a:pathLst>
                <a:path w="2082" h="3270" extrusionOk="0">
                  <a:moveTo>
                    <a:pt x="2081" y="0"/>
                  </a:moveTo>
                  <a:lnTo>
                    <a:pt x="2081" y="0"/>
                  </a:lnTo>
                  <a:cubicBezTo>
                    <a:pt x="1366" y="260"/>
                    <a:pt x="737" y="716"/>
                    <a:pt x="282" y="1323"/>
                  </a:cubicBezTo>
                  <a:cubicBezTo>
                    <a:pt x="217" y="1410"/>
                    <a:pt x="174" y="1496"/>
                    <a:pt x="152" y="1605"/>
                  </a:cubicBezTo>
                  <a:cubicBezTo>
                    <a:pt x="109" y="1691"/>
                    <a:pt x="130" y="1800"/>
                    <a:pt x="217" y="1865"/>
                  </a:cubicBezTo>
                  <a:cubicBezTo>
                    <a:pt x="243" y="1890"/>
                    <a:pt x="278" y="1903"/>
                    <a:pt x="316" y="1903"/>
                  </a:cubicBezTo>
                  <a:cubicBezTo>
                    <a:pt x="368" y="1903"/>
                    <a:pt x="424" y="1880"/>
                    <a:pt x="464" y="1838"/>
                  </a:cubicBezTo>
                  <a:lnTo>
                    <a:pt x="464" y="1838"/>
                  </a:lnTo>
                  <a:cubicBezTo>
                    <a:pt x="233" y="2116"/>
                    <a:pt x="86" y="2435"/>
                    <a:pt x="44" y="2797"/>
                  </a:cubicBezTo>
                  <a:cubicBezTo>
                    <a:pt x="0" y="2949"/>
                    <a:pt x="22" y="3101"/>
                    <a:pt x="130" y="3209"/>
                  </a:cubicBezTo>
                  <a:cubicBezTo>
                    <a:pt x="188" y="3250"/>
                    <a:pt x="254" y="3269"/>
                    <a:pt x="321" y="3269"/>
                  </a:cubicBezTo>
                  <a:cubicBezTo>
                    <a:pt x="430" y="3269"/>
                    <a:pt x="540" y="3217"/>
                    <a:pt x="607" y="3122"/>
                  </a:cubicBezTo>
                  <a:cubicBezTo>
                    <a:pt x="781" y="2905"/>
                    <a:pt x="889" y="2645"/>
                    <a:pt x="911" y="2363"/>
                  </a:cubicBezTo>
                  <a:cubicBezTo>
                    <a:pt x="954" y="1908"/>
                    <a:pt x="1063" y="1453"/>
                    <a:pt x="1193" y="998"/>
                  </a:cubicBezTo>
                  <a:cubicBezTo>
                    <a:pt x="1323" y="542"/>
                    <a:pt x="1648" y="174"/>
                    <a:pt x="2081" y="0"/>
                  </a:cubicBezTo>
                  <a:close/>
                </a:path>
              </a:pathLst>
            </a:custGeom>
            <a:solidFill>
              <a:schemeClr val="accent1"/>
            </a:solidFill>
            <a:ln>
              <a:noFill/>
            </a:ln>
          </p:spPr>
          <p:txBody>
            <a:bodyPr spcFirstLastPara="1" wrap="square" lIns="182850" tIns="182850" rIns="182850" bIns="182850" anchor="ctr" anchorCtr="0">
              <a:noAutofit/>
            </a:bodyPr>
            <a:lstStyle/>
            <a:p>
              <a:endParaRPr sz="3600"/>
            </a:p>
          </p:txBody>
        </p:sp>
        <p:sp>
          <p:nvSpPr>
            <p:cNvPr id="1696" name="Google Shape;1696;p41"/>
            <p:cNvSpPr/>
            <p:nvPr/>
          </p:nvSpPr>
          <p:spPr>
            <a:xfrm>
              <a:off x="2194719" y="1394306"/>
              <a:ext cx="705631" cy="817930"/>
            </a:xfrm>
            <a:custGeom>
              <a:avLst/>
              <a:gdLst/>
              <a:ahLst/>
              <a:cxnLst/>
              <a:rect l="l" t="t" r="r" b="b"/>
              <a:pathLst>
                <a:path w="4034" h="4676" extrusionOk="0">
                  <a:moveTo>
                    <a:pt x="1800" y="1"/>
                  </a:moveTo>
                  <a:cubicBezTo>
                    <a:pt x="1237" y="131"/>
                    <a:pt x="716" y="478"/>
                    <a:pt x="369" y="976"/>
                  </a:cubicBezTo>
                  <a:cubicBezTo>
                    <a:pt x="283" y="1085"/>
                    <a:pt x="239" y="1237"/>
                    <a:pt x="218" y="1388"/>
                  </a:cubicBezTo>
                  <a:cubicBezTo>
                    <a:pt x="218" y="1540"/>
                    <a:pt x="326" y="1670"/>
                    <a:pt x="478" y="1714"/>
                  </a:cubicBezTo>
                  <a:cubicBezTo>
                    <a:pt x="369" y="1822"/>
                    <a:pt x="283" y="1952"/>
                    <a:pt x="196" y="2104"/>
                  </a:cubicBezTo>
                  <a:cubicBezTo>
                    <a:pt x="109" y="2299"/>
                    <a:pt x="44" y="2516"/>
                    <a:pt x="44" y="2733"/>
                  </a:cubicBezTo>
                  <a:cubicBezTo>
                    <a:pt x="1" y="2949"/>
                    <a:pt x="88" y="3188"/>
                    <a:pt x="283" y="3340"/>
                  </a:cubicBezTo>
                  <a:cubicBezTo>
                    <a:pt x="402" y="3399"/>
                    <a:pt x="534" y="3433"/>
                    <a:pt x="665" y="3433"/>
                  </a:cubicBezTo>
                  <a:cubicBezTo>
                    <a:pt x="772" y="3433"/>
                    <a:pt x="879" y="3410"/>
                    <a:pt x="976" y="3361"/>
                  </a:cubicBezTo>
                  <a:cubicBezTo>
                    <a:pt x="998" y="3773"/>
                    <a:pt x="1172" y="4164"/>
                    <a:pt x="1475" y="4445"/>
                  </a:cubicBezTo>
                  <a:cubicBezTo>
                    <a:pt x="1597" y="4602"/>
                    <a:pt x="1789" y="4675"/>
                    <a:pt x="1984" y="4675"/>
                  </a:cubicBezTo>
                  <a:cubicBezTo>
                    <a:pt x="2031" y="4675"/>
                    <a:pt x="2079" y="4671"/>
                    <a:pt x="2126" y="4662"/>
                  </a:cubicBezTo>
                  <a:cubicBezTo>
                    <a:pt x="2364" y="4597"/>
                    <a:pt x="2494" y="4315"/>
                    <a:pt x="2603" y="4077"/>
                  </a:cubicBezTo>
                  <a:cubicBezTo>
                    <a:pt x="2711" y="4272"/>
                    <a:pt x="2884" y="4424"/>
                    <a:pt x="3079" y="4532"/>
                  </a:cubicBezTo>
                  <a:cubicBezTo>
                    <a:pt x="3173" y="4584"/>
                    <a:pt x="3281" y="4611"/>
                    <a:pt x="3387" y="4611"/>
                  </a:cubicBezTo>
                  <a:cubicBezTo>
                    <a:pt x="3503" y="4611"/>
                    <a:pt x="3618" y="4578"/>
                    <a:pt x="3708" y="4510"/>
                  </a:cubicBezTo>
                  <a:cubicBezTo>
                    <a:pt x="3860" y="4359"/>
                    <a:pt x="3947" y="4185"/>
                    <a:pt x="3968" y="3990"/>
                  </a:cubicBezTo>
                  <a:cubicBezTo>
                    <a:pt x="3990" y="3882"/>
                    <a:pt x="4012" y="3773"/>
                    <a:pt x="4033" y="3665"/>
                  </a:cubicBezTo>
                  <a:cubicBezTo>
                    <a:pt x="3882" y="3578"/>
                    <a:pt x="3708" y="3513"/>
                    <a:pt x="3556" y="3448"/>
                  </a:cubicBezTo>
                  <a:cubicBezTo>
                    <a:pt x="3491" y="3426"/>
                    <a:pt x="3405" y="3405"/>
                    <a:pt x="3340" y="3383"/>
                  </a:cubicBezTo>
                  <a:cubicBezTo>
                    <a:pt x="3687" y="2711"/>
                    <a:pt x="3730" y="1930"/>
                    <a:pt x="3448" y="1237"/>
                  </a:cubicBezTo>
                  <a:cubicBezTo>
                    <a:pt x="3231" y="760"/>
                    <a:pt x="2863" y="369"/>
                    <a:pt x="2386" y="174"/>
                  </a:cubicBezTo>
                  <a:cubicBezTo>
                    <a:pt x="2191" y="88"/>
                    <a:pt x="2017" y="23"/>
                    <a:pt x="1800"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697" name="Google Shape;1697;p41"/>
            <p:cNvSpPr/>
            <p:nvPr/>
          </p:nvSpPr>
          <p:spPr>
            <a:xfrm>
              <a:off x="2228829" y="1394306"/>
              <a:ext cx="387100" cy="378179"/>
            </a:xfrm>
            <a:custGeom>
              <a:avLst/>
              <a:gdLst/>
              <a:ahLst/>
              <a:cxnLst/>
              <a:rect l="l" t="t" r="r" b="b"/>
              <a:pathLst>
                <a:path w="2213" h="2162" extrusionOk="0">
                  <a:moveTo>
                    <a:pt x="1605" y="1"/>
                  </a:moveTo>
                  <a:cubicBezTo>
                    <a:pt x="1042" y="131"/>
                    <a:pt x="521" y="478"/>
                    <a:pt x="174" y="976"/>
                  </a:cubicBezTo>
                  <a:cubicBezTo>
                    <a:pt x="88" y="1085"/>
                    <a:pt x="44" y="1237"/>
                    <a:pt x="23" y="1388"/>
                  </a:cubicBezTo>
                  <a:cubicBezTo>
                    <a:pt x="23" y="1540"/>
                    <a:pt x="131" y="1670"/>
                    <a:pt x="283" y="1714"/>
                  </a:cubicBezTo>
                  <a:cubicBezTo>
                    <a:pt x="174" y="1822"/>
                    <a:pt x="88" y="1952"/>
                    <a:pt x="1" y="2104"/>
                  </a:cubicBezTo>
                  <a:cubicBezTo>
                    <a:pt x="117" y="2143"/>
                    <a:pt x="236" y="2162"/>
                    <a:pt x="354" y="2162"/>
                  </a:cubicBezTo>
                  <a:cubicBezTo>
                    <a:pt x="566" y="2162"/>
                    <a:pt x="774" y="2099"/>
                    <a:pt x="955" y="1974"/>
                  </a:cubicBezTo>
                  <a:cubicBezTo>
                    <a:pt x="1280" y="1757"/>
                    <a:pt x="1475" y="1367"/>
                    <a:pt x="1454" y="976"/>
                  </a:cubicBezTo>
                  <a:cubicBezTo>
                    <a:pt x="1714" y="976"/>
                    <a:pt x="1974" y="825"/>
                    <a:pt x="2126" y="608"/>
                  </a:cubicBezTo>
                  <a:cubicBezTo>
                    <a:pt x="2191" y="478"/>
                    <a:pt x="2212" y="326"/>
                    <a:pt x="2191" y="174"/>
                  </a:cubicBezTo>
                  <a:cubicBezTo>
                    <a:pt x="1996" y="88"/>
                    <a:pt x="1822" y="23"/>
                    <a:pt x="1605"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698" name="Google Shape;1698;p41"/>
            <p:cNvSpPr/>
            <p:nvPr/>
          </p:nvSpPr>
          <p:spPr>
            <a:xfrm>
              <a:off x="2350225" y="1637099"/>
              <a:ext cx="151831" cy="126643"/>
            </a:xfrm>
            <a:custGeom>
              <a:avLst/>
              <a:gdLst/>
              <a:ahLst/>
              <a:cxnLst/>
              <a:rect l="l" t="t" r="r" b="b"/>
              <a:pathLst>
                <a:path w="868" h="724" extrusionOk="0">
                  <a:moveTo>
                    <a:pt x="499" y="0"/>
                  </a:moveTo>
                  <a:cubicBezTo>
                    <a:pt x="174" y="0"/>
                    <a:pt x="1" y="369"/>
                    <a:pt x="239" y="607"/>
                  </a:cubicBezTo>
                  <a:cubicBezTo>
                    <a:pt x="312" y="688"/>
                    <a:pt x="405" y="724"/>
                    <a:pt x="497" y="724"/>
                  </a:cubicBezTo>
                  <a:cubicBezTo>
                    <a:pt x="677" y="724"/>
                    <a:pt x="854" y="585"/>
                    <a:pt x="868" y="369"/>
                  </a:cubicBezTo>
                  <a:cubicBezTo>
                    <a:pt x="868" y="174"/>
                    <a:pt x="695" y="0"/>
                    <a:pt x="49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699" name="Google Shape;1699;p41"/>
            <p:cNvSpPr/>
            <p:nvPr/>
          </p:nvSpPr>
          <p:spPr>
            <a:xfrm>
              <a:off x="2577799" y="1986070"/>
              <a:ext cx="242965" cy="72067"/>
            </a:xfrm>
            <a:custGeom>
              <a:avLst/>
              <a:gdLst/>
              <a:ahLst/>
              <a:cxnLst/>
              <a:rect l="l" t="t" r="r" b="b"/>
              <a:pathLst>
                <a:path w="1389" h="412" extrusionOk="0">
                  <a:moveTo>
                    <a:pt x="1193" y="0"/>
                  </a:moveTo>
                  <a:cubicBezTo>
                    <a:pt x="1020" y="87"/>
                    <a:pt x="824" y="152"/>
                    <a:pt x="651" y="195"/>
                  </a:cubicBezTo>
                  <a:cubicBezTo>
                    <a:pt x="492" y="227"/>
                    <a:pt x="334" y="247"/>
                    <a:pt x="175" y="247"/>
                  </a:cubicBezTo>
                  <a:cubicBezTo>
                    <a:pt x="117" y="247"/>
                    <a:pt x="59" y="244"/>
                    <a:pt x="1" y="239"/>
                  </a:cubicBezTo>
                  <a:lnTo>
                    <a:pt x="1" y="239"/>
                  </a:lnTo>
                  <a:cubicBezTo>
                    <a:pt x="152" y="347"/>
                    <a:pt x="347" y="412"/>
                    <a:pt x="543" y="412"/>
                  </a:cubicBezTo>
                  <a:cubicBezTo>
                    <a:pt x="846" y="412"/>
                    <a:pt x="1171" y="304"/>
                    <a:pt x="1388" y="65"/>
                  </a:cubicBezTo>
                  <a:cubicBezTo>
                    <a:pt x="1301" y="43"/>
                    <a:pt x="1236" y="22"/>
                    <a:pt x="1193"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700" name="Google Shape;1700;p41"/>
            <p:cNvSpPr/>
            <p:nvPr/>
          </p:nvSpPr>
          <p:spPr>
            <a:xfrm>
              <a:off x="2604387" y="1492963"/>
              <a:ext cx="261856" cy="285646"/>
            </a:xfrm>
            <a:custGeom>
              <a:avLst/>
              <a:gdLst/>
              <a:ahLst/>
              <a:cxnLst/>
              <a:rect l="l" t="t" r="r" b="b"/>
              <a:pathLst>
                <a:path w="1497" h="1633" extrusionOk="0">
                  <a:moveTo>
                    <a:pt x="477" y="1"/>
                  </a:moveTo>
                  <a:cubicBezTo>
                    <a:pt x="369" y="44"/>
                    <a:pt x="282" y="109"/>
                    <a:pt x="239" y="217"/>
                  </a:cubicBezTo>
                  <a:cubicBezTo>
                    <a:pt x="152" y="369"/>
                    <a:pt x="109" y="543"/>
                    <a:pt x="65" y="716"/>
                  </a:cubicBezTo>
                  <a:cubicBezTo>
                    <a:pt x="22" y="824"/>
                    <a:pt x="0" y="955"/>
                    <a:pt x="22" y="1085"/>
                  </a:cubicBezTo>
                  <a:cubicBezTo>
                    <a:pt x="87" y="1193"/>
                    <a:pt x="195" y="1280"/>
                    <a:pt x="326" y="1280"/>
                  </a:cubicBezTo>
                  <a:cubicBezTo>
                    <a:pt x="434" y="1258"/>
                    <a:pt x="564" y="1258"/>
                    <a:pt x="694" y="1215"/>
                  </a:cubicBezTo>
                  <a:cubicBezTo>
                    <a:pt x="753" y="1203"/>
                    <a:pt x="832" y="1184"/>
                    <a:pt x="902" y="1184"/>
                  </a:cubicBezTo>
                  <a:cubicBezTo>
                    <a:pt x="960" y="1184"/>
                    <a:pt x="1012" y="1197"/>
                    <a:pt x="1041" y="1236"/>
                  </a:cubicBezTo>
                  <a:cubicBezTo>
                    <a:pt x="1128" y="1323"/>
                    <a:pt x="1128" y="1453"/>
                    <a:pt x="1171" y="1562"/>
                  </a:cubicBezTo>
                  <a:cubicBezTo>
                    <a:pt x="1189" y="1597"/>
                    <a:pt x="1221" y="1632"/>
                    <a:pt x="1256" y="1632"/>
                  </a:cubicBezTo>
                  <a:cubicBezTo>
                    <a:pt x="1264" y="1632"/>
                    <a:pt x="1272" y="1631"/>
                    <a:pt x="1279" y="1627"/>
                  </a:cubicBezTo>
                  <a:cubicBezTo>
                    <a:pt x="1301" y="1627"/>
                    <a:pt x="1323" y="1605"/>
                    <a:pt x="1323" y="1583"/>
                  </a:cubicBezTo>
                  <a:cubicBezTo>
                    <a:pt x="1496" y="1258"/>
                    <a:pt x="1496" y="868"/>
                    <a:pt x="1323" y="543"/>
                  </a:cubicBezTo>
                  <a:cubicBezTo>
                    <a:pt x="1171" y="217"/>
                    <a:pt x="846" y="1"/>
                    <a:pt x="477"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701" name="Google Shape;1701;p41"/>
            <p:cNvSpPr/>
            <p:nvPr/>
          </p:nvSpPr>
          <p:spPr>
            <a:xfrm>
              <a:off x="2642345" y="1647070"/>
              <a:ext cx="159353" cy="124369"/>
            </a:xfrm>
            <a:custGeom>
              <a:avLst/>
              <a:gdLst/>
              <a:ahLst/>
              <a:cxnLst/>
              <a:rect l="l" t="t" r="r" b="b"/>
              <a:pathLst>
                <a:path w="911" h="711" extrusionOk="0">
                  <a:moveTo>
                    <a:pt x="519" y="1"/>
                  </a:moveTo>
                  <a:cubicBezTo>
                    <a:pt x="398" y="1"/>
                    <a:pt x="273" y="29"/>
                    <a:pt x="174" y="95"/>
                  </a:cubicBezTo>
                  <a:cubicBezTo>
                    <a:pt x="87" y="139"/>
                    <a:pt x="0" y="247"/>
                    <a:pt x="0" y="334"/>
                  </a:cubicBezTo>
                  <a:cubicBezTo>
                    <a:pt x="0" y="442"/>
                    <a:pt x="109" y="529"/>
                    <a:pt x="174" y="572"/>
                  </a:cubicBezTo>
                  <a:cubicBezTo>
                    <a:pt x="217" y="616"/>
                    <a:pt x="282" y="637"/>
                    <a:pt x="325" y="659"/>
                  </a:cubicBezTo>
                  <a:cubicBezTo>
                    <a:pt x="373" y="691"/>
                    <a:pt x="421" y="711"/>
                    <a:pt x="468" y="711"/>
                  </a:cubicBezTo>
                  <a:cubicBezTo>
                    <a:pt x="486" y="711"/>
                    <a:pt x="503" y="708"/>
                    <a:pt x="520" y="702"/>
                  </a:cubicBezTo>
                  <a:cubicBezTo>
                    <a:pt x="586" y="702"/>
                    <a:pt x="651" y="659"/>
                    <a:pt x="694" y="616"/>
                  </a:cubicBezTo>
                  <a:cubicBezTo>
                    <a:pt x="759" y="572"/>
                    <a:pt x="824" y="529"/>
                    <a:pt x="846" y="464"/>
                  </a:cubicBezTo>
                  <a:cubicBezTo>
                    <a:pt x="911" y="377"/>
                    <a:pt x="911" y="290"/>
                    <a:pt x="889" y="225"/>
                  </a:cubicBezTo>
                  <a:cubicBezTo>
                    <a:pt x="867" y="160"/>
                    <a:pt x="846" y="117"/>
                    <a:pt x="781" y="95"/>
                  </a:cubicBezTo>
                  <a:cubicBezTo>
                    <a:pt x="737" y="52"/>
                    <a:pt x="694" y="30"/>
                    <a:pt x="629" y="8"/>
                  </a:cubicBezTo>
                  <a:cubicBezTo>
                    <a:pt x="593" y="3"/>
                    <a:pt x="556" y="1"/>
                    <a:pt x="519"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702" name="Google Shape;1702;p41"/>
            <p:cNvSpPr/>
            <p:nvPr/>
          </p:nvSpPr>
          <p:spPr>
            <a:xfrm>
              <a:off x="2638497" y="1693949"/>
              <a:ext cx="159528" cy="26763"/>
            </a:xfrm>
            <a:custGeom>
              <a:avLst/>
              <a:gdLst/>
              <a:ahLst/>
              <a:cxnLst/>
              <a:rect l="l" t="t" r="r" b="b"/>
              <a:pathLst>
                <a:path w="912" h="153" fill="none" extrusionOk="0">
                  <a:moveTo>
                    <a:pt x="0" y="131"/>
                  </a:moveTo>
                  <a:cubicBezTo>
                    <a:pt x="152" y="152"/>
                    <a:pt x="304" y="131"/>
                    <a:pt x="456" y="87"/>
                  </a:cubicBezTo>
                  <a:cubicBezTo>
                    <a:pt x="521" y="66"/>
                    <a:pt x="564" y="44"/>
                    <a:pt x="629" y="22"/>
                  </a:cubicBezTo>
                  <a:cubicBezTo>
                    <a:pt x="673" y="1"/>
                    <a:pt x="738" y="1"/>
                    <a:pt x="803" y="22"/>
                  </a:cubicBezTo>
                  <a:cubicBezTo>
                    <a:pt x="846" y="44"/>
                    <a:pt x="889" y="87"/>
                    <a:pt x="911" y="152"/>
                  </a:cubicBezTo>
                </a:path>
              </a:pathLst>
            </a:custGeom>
            <a:noFill/>
            <a:ln w="19050" cap="rnd" cmpd="sng">
              <a:solidFill>
                <a:schemeClr val="dk1"/>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703" name="Google Shape;1703;p41"/>
            <p:cNvSpPr/>
            <p:nvPr/>
          </p:nvSpPr>
          <p:spPr>
            <a:xfrm>
              <a:off x="2812894" y="3188139"/>
              <a:ext cx="19241" cy="87460"/>
            </a:xfrm>
            <a:custGeom>
              <a:avLst/>
              <a:gdLst/>
              <a:ahLst/>
              <a:cxnLst/>
              <a:rect l="l" t="t" r="r" b="b"/>
              <a:pathLst>
                <a:path w="110" h="500" extrusionOk="0">
                  <a:moveTo>
                    <a:pt x="66" y="1"/>
                  </a:moveTo>
                  <a:cubicBezTo>
                    <a:pt x="66" y="22"/>
                    <a:pt x="66" y="44"/>
                    <a:pt x="66" y="44"/>
                  </a:cubicBezTo>
                  <a:cubicBezTo>
                    <a:pt x="44" y="196"/>
                    <a:pt x="22" y="326"/>
                    <a:pt x="1" y="456"/>
                  </a:cubicBezTo>
                  <a:cubicBezTo>
                    <a:pt x="1" y="456"/>
                    <a:pt x="1" y="478"/>
                    <a:pt x="1" y="478"/>
                  </a:cubicBezTo>
                  <a:lnTo>
                    <a:pt x="1" y="499"/>
                  </a:lnTo>
                  <a:lnTo>
                    <a:pt x="22" y="499"/>
                  </a:lnTo>
                  <a:cubicBezTo>
                    <a:pt x="22" y="499"/>
                    <a:pt x="44" y="499"/>
                    <a:pt x="44" y="478"/>
                  </a:cubicBezTo>
                  <a:lnTo>
                    <a:pt x="44" y="434"/>
                  </a:lnTo>
                  <a:cubicBezTo>
                    <a:pt x="66" y="304"/>
                    <a:pt x="87" y="174"/>
                    <a:pt x="109" y="44"/>
                  </a:cubicBezTo>
                  <a:lnTo>
                    <a:pt x="109" y="1"/>
                  </a:lnTo>
                  <a:close/>
                </a:path>
              </a:pathLst>
            </a:custGeom>
            <a:solidFill>
              <a:srgbClr val="FFBB59"/>
            </a:solidFill>
            <a:ln>
              <a:noFill/>
            </a:ln>
          </p:spPr>
          <p:txBody>
            <a:bodyPr spcFirstLastPara="1" wrap="square" lIns="182850" tIns="182850" rIns="182850" bIns="182850" anchor="ctr" anchorCtr="0">
              <a:noAutofit/>
            </a:bodyPr>
            <a:lstStyle/>
            <a:p>
              <a:endParaRPr sz="3600"/>
            </a:p>
          </p:txBody>
        </p:sp>
        <p:sp>
          <p:nvSpPr>
            <p:cNvPr id="1704" name="Google Shape;1704;p41"/>
            <p:cNvSpPr/>
            <p:nvPr/>
          </p:nvSpPr>
          <p:spPr>
            <a:xfrm>
              <a:off x="2657388" y="3267904"/>
              <a:ext cx="163376" cy="121395"/>
            </a:xfrm>
            <a:custGeom>
              <a:avLst/>
              <a:gdLst/>
              <a:ahLst/>
              <a:cxnLst/>
              <a:rect l="l" t="t" r="r" b="b"/>
              <a:pathLst>
                <a:path w="934" h="694" extrusionOk="0">
                  <a:moveTo>
                    <a:pt x="868" y="0"/>
                  </a:moveTo>
                  <a:cubicBezTo>
                    <a:pt x="695" y="65"/>
                    <a:pt x="543" y="152"/>
                    <a:pt x="391" y="239"/>
                  </a:cubicBezTo>
                  <a:cubicBezTo>
                    <a:pt x="218" y="325"/>
                    <a:pt x="88" y="477"/>
                    <a:pt x="1" y="629"/>
                  </a:cubicBezTo>
                  <a:cubicBezTo>
                    <a:pt x="1" y="650"/>
                    <a:pt x="1" y="672"/>
                    <a:pt x="23" y="694"/>
                  </a:cubicBezTo>
                  <a:cubicBezTo>
                    <a:pt x="44" y="694"/>
                    <a:pt x="44" y="672"/>
                    <a:pt x="66" y="672"/>
                  </a:cubicBezTo>
                  <a:cubicBezTo>
                    <a:pt x="131" y="520"/>
                    <a:pt x="261" y="390"/>
                    <a:pt x="413" y="282"/>
                  </a:cubicBezTo>
                  <a:cubicBezTo>
                    <a:pt x="565" y="195"/>
                    <a:pt x="738" y="130"/>
                    <a:pt x="890" y="65"/>
                  </a:cubicBezTo>
                  <a:cubicBezTo>
                    <a:pt x="911" y="65"/>
                    <a:pt x="933" y="43"/>
                    <a:pt x="911" y="22"/>
                  </a:cubicBezTo>
                  <a:cubicBezTo>
                    <a:pt x="911" y="0"/>
                    <a:pt x="890" y="0"/>
                    <a:pt x="868"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705" name="Google Shape;1705;p41"/>
            <p:cNvSpPr/>
            <p:nvPr/>
          </p:nvSpPr>
          <p:spPr>
            <a:xfrm>
              <a:off x="2619605" y="3264056"/>
              <a:ext cx="201159" cy="91134"/>
            </a:xfrm>
            <a:custGeom>
              <a:avLst/>
              <a:gdLst/>
              <a:ahLst/>
              <a:cxnLst/>
              <a:rect l="l" t="t" r="r" b="b"/>
              <a:pathLst>
                <a:path w="1150" h="521" extrusionOk="0">
                  <a:moveTo>
                    <a:pt x="1106" y="0"/>
                  </a:moveTo>
                  <a:cubicBezTo>
                    <a:pt x="694" y="22"/>
                    <a:pt x="304" y="195"/>
                    <a:pt x="22" y="477"/>
                  </a:cubicBezTo>
                  <a:cubicBezTo>
                    <a:pt x="0" y="477"/>
                    <a:pt x="0" y="499"/>
                    <a:pt x="22" y="521"/>
                  </a:cubicBezTo>
                  <a:lnTo>
                    <a:pt x="87" y="521"/>
                  </a:lnTo>
                  <a:cubicBezTo>
                    <a:pt x="347" y="261"/>
                    <a:pt x="716" y="87"/>
                    <a:pt x="1106" y="65"/>
                  </a:cubicBezTo>
                  <a:cubicBezTo>
                    <a:pt x="1112" y="72"/>
                    <a:pt x="1118" y="74"/>
                    <a:pt x="1124" y="74"/>
                  </a:cubicBezTo>
                  <a:cubicBezTo>
                    <a:pt x="1138" y="74"/>
                    <a:pt x="1149" y="59"/>
                    <a:pt x="1149" y="44"/>
                  </a:cubicBezTo>
                  <a:cubicBezTo>
                    <a:pt x="1149" y="22"/>
                    <a:pt x="1127" y="0"/>
                    <a:pt x="1106" y="0"/>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706" name="Google Shape;1706;p41"/>
            <p:cNvSpPr/>
            <p:nvPr/>
          </p:nvSpPr>
          <p:spPr>
            <a:xfrm>
              <a:off x="2802574" y="3257234"/>
              <a:ext cx="200109" cy="37258"/>
            </a:xfrm>
            <a:custGeom>
              <a:avLst/>
              <a:gdLst/>
              <a:ahLst/>
              <a:cxnLst/>
              <a:rect l="l" t="t" r="r" b="b"/>
              <a:pathLst>
                <a:path w="1144" h="213" extrusionOk="0">
                  <a:moveTo>
                    <a:pt x="454" y="1"/>
                  </a:moveTo>
                  <a:cubicBezTo>
                    <a:pt x="316" y="1"/>
                    <a:pt x="177" y="20"/>
                    <a:pt x="38" y="61"/>
                  </a:cubicBezTo>
                  <a:cubicBezTo>
                    <a:pt x="1" y="80"/>
                    <a:pt x="12" y="130"/>
                    <a:pt x="43" y="130"/>
                  </a:cubicBezTo>
                  <a:cubicBezTo>
                    <a:pt x="48" y="130"/>
                    <a:pt x="54" y="129"/>
                    <a:pt x="60" y="126"/>
                  </a:cubicBezTo>
                  <a:cubicBezTo>
                    <a:pt x="193" y="93"/>
                    <a:pt x="330" y="75"/>
                    <a:pt x="467" y="75"/>
                  </a:cubicBezTo>
                  <a:cubicBezTo>
                    <a:pt x="684" y="75"/>
                    <a:pt x="900" y="119"/>
                    <a:pt x="1100" y="213"/>
                  </a:cubicBezTo>
                  <a:cubicBezTo>
                    <a:pt x="1122" y="213"/>
                    <a:pt x="1144" y="191"/>
                    <a:pt x="1144" y="191"/>
                  </a:cubicBezTo>
                  <a:cubicBezTo>
                    <a:pt x="1144" y="169"/>
                    <a:pt x="1144" y="148"/>
                    <a:pt x="1122" y="148"/>
                  </a:cubicBezTo>
                  <a:cubicBezTo>
                    <a:pt x="906" y="53"/>
                    <a:pt x="682" y="1"/>
                    <a:pt x="454" y="1"/>
                  </a:cubicBezTo>
                  <a:close/>
                </a:path>
              </a:pathLst>
            </a:custGeom>
            <a:solidFill>
              <a:schemeClr val="accent3"/>
            </a:solidFill>
            <a:ln>
              <a:noFill/>
            </a:ln>
          </p:spPr>
          <p:txBody>
            <a:bodyPr spcFirstLastPara="1" wrap="square" lIns="182850" tIns="182850" rIns="182850" bIns="182850" anchor="ctr" anchorCtr="0">
              <a:noAutofit/>
            </a:bodyPr>
            <a:lstStyle/>
            <a:p>
              <a:endParaRPr sz="3600"/>
            </a:p>
          </p:txBody>
        </p:sp>
        <p:sp>
          <p:nvSpPr>
            <p:cNvPr id="1707" name="Google Shape;1707;p41"/>
            <p:cNvSpPr/>
            <p:nvPr/>
          </p:nvSpPr>
          <p:spPr>
            <a:xfrm>
              <a:off x="2740826" y="2334866"/>
              <a:ext cx="417361" cy="644933"/>
            </a:xfrm>
            <a:custGeom>
              <a:avLst/>
              <a:gdLst/>
              <a:ahLst/>
              <a:cxnLst/>
              <a:rect l="l" t="t" r="r" b="b"/>
              <a:pathLst>
                <a:path w="2386" h="3687" extrusionOk="0">
                  <a:moveTo>
                    <a:pt x="66" y="1"/>
                  </a:moveTo>
                  <a:cubicBezTo>
                    <a:pt x="44" y="1"/>
                    <a:pt x="44" y="1"/>
                    <a:pt x="44" y="22"/>
                  </a:cubicBezTo>
                  <a:cubicBezTo>
                    <a:pt x="1" y="803"/>
                    <a:pt x="196" y="1562"/>
                    <a:pt x="608" y="2234"/>
                  </a:cubicBezTo>
                  <a:cubicBezTo>
                    <a:pt x="1042" y="2884"/>
                    <a:pt x="1649" y="3383"/>
                    <a:pt x="2364" y="3686"/>
                  </a:cubicBezTo>
                  <a:cubicBezTo>
                    <a:pt x="2364" y="3686"/>
                    <a:pt x="2364" y="3665"/>
                    <a:pt x="2364" y="3665"/>
                  </a:cubicBezTo>
                  <a:lnTo>
                    <a:pt x="2386" y="3643"/>
                  </a:lnTo>
                  <a:lnTo>
                    <a:pt x="2342" y="3621"/>
                  </a:lnTo>
                  <a:cubicBezTo>
                    <a:pt x="2169" y="3556"/>
                    <a:pt x="2017" y="3470"/>
                    <a:pt x="1865" y="3383"/>
                  </a:cubicBezTo>
                  <a:lnTo>
                    <a:pt x="1822" y="3361"/>
                  </a:lnTo>
                  <a:cubicBezTo>
                    <a:pt x="673" y="2646"/>
                    <a:pt x="1" y="1367"/>
                    <a:pt x="66" y="22"/>
                  </a:cubicBezTo>
                  <a:cubicBezTo>
                    <a:pt x="88" y="1"/>
                    <a:pt x="66" y="1"/>
                    <a:pt x="66"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708" name="Google Shape;1708;p41"/>
            <p:cNvSpPr/>
            <p:nvPr/>
          </p:nvSpPr>
          <p:spPr>
            <a:xfrm>
              <a:off x="2888810" y="2378772"/>
              <a:ext cx="174571" cy="555548"/>
            </a:xfrm>
            <a:custGeom>
              <a:avLst/>
              <a:gdLst/>
              <a:ahLst/>
              <a:cxnLst/>
              <a:rect l="l" t="t" r="r" b="b"/>
              <a:pathLst>
                <a:path w="998" h="3176" extrusionOk="0">
                  <a:moveTo>
                    <a:pt x="6" y="0"/>
                  </a:moveTo>
                  <a:cubicBezTo>
                    <a:pt x="3" y="0"/>
                    <a:pt x="0" y="3"/>
                    <a:pt x="0" y="10"/>
                  </a:cubicBezTo>
                  <a:cubicBezTo>
                    <a:pt x="0" y="10"/>
                    <a:pt x="0" y="31"/>
                    <a:pt x="0" y="31"/>
                  </a:cubicBezTo>
                  <a:cubicBezTo>
                    <a:pt x="412" y="1050"/>
                    <a:pt x="738" y="2091"/>
                    <a:pt x="954" y="3153"/>
                  </a:cubicBezTo>
                  <a:cubicBezTo>
                    <a:pt x="954" y="3153"/>
                    <a:pt x="954" y="3175"/>
                    <a:pt x="976" y="3175"/>
                  </a:cubicBezTo>
                  <a:cubicBezTo>
                    <a:pt x="976" y="3175"/>
                    <a:pt x="998" y="3153"/>
                    <a:pt x="998" y="3132"/>
                  </a:cubicBezTo>
                  <a:cubicBezTo>
                    <a:pt x="759" y="2069"/>
                    <a:pt x="434" y="1029"/>
                    <a:pt x="22" y="10"/>
                  </a:cubicBezTo>
                  <a:cubicBezTo>
                    <a:pt x="22" y="10"/>
                    <a:pt x="12" y="0"/>
                    <a:pt x="6"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709" name="Google Shape;1709;p41"/>
            <p:cNvSpPr/>
            <p:nvPr/>
          </p:nvSpPr>
          <p:spPr>
            <a:xfrm>
              <a:off x="3013880" y="2338364"/>
              <a:ext cx="140636" cy="633738"/>
            </a:xfrm>
            <a:custGeom>
              <a:avLst/>
              <a:gdLst/>
              <a:ahLst/>
              <a:cxnLst/>
              <a:rect l="l" t="t" r="r" b="b"/>
              <a:pathLst>
                <a:path w="804" h="3623" extrusionOk="0">
                  <a:moveTo>
                    <a:pt x="30" y="0"/>
                  </a:moveTo>
                  <a:cubicBezTo>
                    <a:pt x="17" y="0"/>
                    <a:pt x="1" y="19"/>
                    <a:pt x="1" y="46"/>
                  </a:cubicBezTo>
                  <a:cubicBezTo>
                    <a:pt x="478" y="1173"/>
                    <a:pt x="738" y="2387"/>
                    <a:pt x="781" y="3601"/>
                  </a:cubicBezTo>
                  <a:cubicBezTo>
                    <a:pt x="781" y="3623"/>
                    <a:pt x="781" y="3623"/>
                    <a:pt x="803" y="3623"/>
                  </a:cubicBezTo>
                  <a:cubicBezTo>
                    <a:pt x="781" y="2387"/>
                    <a:pt x="521" y="1151"/>
                    <a:pt x="44" y="24"/>
                  </a:cubicBezTo>
                  <a:cubicBezTo>
                    <a:pt x="44" y="7"/>
                    <a:pt x="38" y="0"/>
                    <a:pt x="30" y="0"/>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710" name="Google Shape;1710;p41"/>
            <p:cNvSpPr/>
            <p:nvPr/>
          </p:nvSpPr>
          <p:spPr>
            <a:xfrm>
              <a:off x="3121282" y="2359880"/>
              <a:ext cx="97606" cy="259582"/>
            </a:xfrm>
            <a:custGeom>
              <a:avLst/>
              <a:gdLst/>
              <a:ahLst/>
              <a:cxnLst/>
              <a:rect l="l" t="t" r="r" b="b"/>
              <a:pathLst>
                <a:path w="558" h="1484" extrusionOk="0">
                  <a:moveTo>
                    <a:pt x="36" y="0"/>
                  </a:moveTo>
                  <a:cubicBezTo>
                    <a:pt x="17" y="0"/>
                    <a:pt x="0" y="16"/>
                    <a:pt x="16" y="31"/>
                  </a:cubicBezTo>
                  <a:cubicBezTo>
                    <a:pt x="276" y="486"/>
                    <a:pt x="449" y="985"/>
                    <a:pt x="558" y="1484"/>
                  </a:cubicBezTo>
                  <a:cubicBezTo>
                    <a:pt x="558" y="1397"/>
                    <a:pt x="558" y="1310"/>
                    <a:pt x="536" y="1224"/>
                  </a:cubicBezTo>
                  <a:cubicBezTo>
                    <a:pt x="428" y="812"/>
                    <a:pt x="254" y="400"/>
                    <a:pt x="59" y="9"/>
                  </a:cubicBezTo>
                  <a:cubicBezTo>
                    <a:pt x="53" y="3"/>
                    <a:pt x="44" y="0"/>
                    <a:pt x="36" y="0"/>
                  </a:cubicBezTo>
                  <a:close/>
                </a:path>
              </a:pathLst>
            </a:custGeom>
            <a:solidFill>
              <a:srgbClr val="FCEAD4"/>
            </a:solidFill>
            <a:ln>
              <a:noFill/>
            </a:ln>
          </p:spPr>
          <p:txBody>
            <a:bodyPr spcFirstLastPara="1" wrap="square" lIns="182850" tIns="182850" rIns="182850" bIns="182850" anchor="ctr" anchorCtr="0">
              <a:noAutofit/>
            </a:bodyPr>
            <a:lstStyle/>
            <a:p>
              <a:endParaRPr sz="3600"/>
            </a:p>
          </p:txBody>
        </p:sp>
        <p:sp>
          <p:nvSpPr>
            <p:cNvPr id="1711" name="Google Shape;1711;p41"/>
            <p:cNvSpPr/>
            <p:nvPr/>
          </p:nvSpPr>
          <p:spPr>
            <a:xfrm>
              <a:off x="2164458" y="2372824"/>
              <a:ext cx="352815" cy="159528"/>
            </a:xfrm>
            <a:custGeom>
              <a:avLst/>
              <a:gdLst/>
              <a:ahLst/>
              <a:cxnLst/>
              <a:rect l="l" t="t" r="r" b="b"/>
              <a:pathLst>
                <a:path w="2017" h="912" fill="none" extrusionOk="0">
                  <a:moveTo>
                    <a:pt x="130" y="0"/>
                  </a:moveTo>
                  <a:cubicBezTo>
                    <a:pt x="65" y="109"/>
                    <a:pt x="22" y="239"/>
                    <a:pt x="22" y="369"/>
                  </a:cubicBezTo>
                  <a:cubicBezTo>
                    <a:pt x="0" y="499"/>
                    <a:pt x="44" y="629"/>
                    <a:pt x="152" y="716"/>
                  </a:cubicBezTo>
                  <a:cubicBezTo>
                    <a:pt x="239" y="803"/>
                    <a:pt x="391" y="824"/>
                    <a:pt x="499" y="781"/>
                  </a:cubicBezTo>
                  <a:cubicBezTo>
                    <a:pt x="629" y="738"/>
                    <a:pt x="716" y="629"/>
                    <a:pt x="738" y="499"/>
                  </a:cubicBezTo>
                  <a:cubicBezTo>
                    <a:pt x="868" y="911"/>
                    <a:pt x="1475" y="868"/>
                    <a:pt x="1540" y="434"/>
                  </a:cubicBezTo>
                  <a:cubicBezTo>
                    <a:pt x="1626" y="499"/>
                    <a:pt x="1735" y="521"/>
                    <a:pt x="1843" y="477"/>
                  </a:cubicBezTo>
                  <a:cubicBezTo>
                    <a:pt x="1952" y="434"/>
                    <a:pt x="2017" y="326"/>
                    <a:pt x="1995" y="196"/>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712" name="Google Shape;1712;p41"/>
            <p:cNvSpPr/>
            <p:nvPr/>
          </p:nvSpPr>
          <p:spPr>
            <a:xfrm>
              <a:off x="2399553" y="2573811"/>
              <a:ext cx="227747" cy="106352"/>
            </a:xfrm>
            <a:custGeom>
              <a:avLst/>
              <a:gdLst/>
              <a:ahLst/>
              <a:cxnLst/>
              <a:rect l="l" t="t" r="r" b="b"/>
              <a:pathLst>
                <a:path w="1302" h="608" fill="none" extrusionOk="0">
                  <a:moveTo>
                    <a:pt x="1" y="239"/>
                  </a:moveTo>
                  <a:cubicBezTo>
                    <a:pt x="44" y="608"/>
                    <a:pt x="586" y="586"/>
                    <a:pt x="608" y="217"/>
                  </a:cubicBezTo>
                  <a:cubicBezTo>
                    <a:pt x="738" y="304"/>
                    <a:pt x="889" y="326"/>
                    <a:pt x="1041" y="282"/>
                  </a:cubicBezTo>
                  <a:cubicBezTo>
                    <a:pt x="1171" y="239"/>
                    <a:pt x="1280" y="131"/>
                    <a:pt x="1301" y="1"/>
                  </a:cubicBezTo>
                </a:path>
              </a:pathLst>
            </a:custGeom>
            <a:solidFill>
              <a:schemeClr val="accent2"/>
            </a:solidFill>
            <a:ln w="285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713" name="Google Shape;1713;p41"/>
            <p:cNvSpPr/>
            <p:nvPr/>
          </p:nvSpPr>
          <p:spPr>
            <a:xfrm>
              <a:off x="2255417" y="2763427"/>
              <a:ext cx="193637" cy="57024"/>
            </a:xfrm>
            <a:custGeom>
              <a:avLst/>
              <a:gdLst/>
              <a:ahLst/>
              <a:cxnLst/>
              <a:rect l="l" t="t" r="r" b="b"/>
              <a:pathLst>
                <a:path w="1107" h="326" fill="none" extrusionOk="0">
                  <a:moveTo>
                    <a:pt x="22" y="1"/>
                  </a:moveTo>
                  <a:cubicBezTo>
                    <a:pt x="1" y="109"/>
                    <a:pt x="44" y="217"/>
                    <a:pt x="131" y="282"/>
                  </a:cubicBezTo>
                  <a:cubicBezTo>
                    <a:pt x="218" y="326"/>
                    <a:pt x="326" y="326"/>
                    <a:pt x="434" y="304"/>
                  </a:cubicBezTo>
                  <a:cubicBezTo>
                    <a:pt x="521" y="239"/>
                    <a:pt x="586" y="174"/>
                    <a:pt x="629" y="87"/>
                  </a:cubicBezTo>
                  <a:cubicBezTo>
                    <a:pt x="673" y="174"/>
                    <a:pt x="760" y="239"/>
                    <a:pt x="868" y="239"/>
                  </a:cubicBezTo>
                  <a:cubicBezTo>
                    <a:pt x="955" y="239"/>
                    <a:pt x="1063" y="196"/>
                    <a:pt x="1106" y="109"/>
                  </a:cubicBezTo>
                </a:path>
              </a:pathLst>
            </a:custGeom>
            <a:noFill/>
            <a:ln w="28575" cap="rnd" cmpd="sng">
              <a:solidFill>
                <a:schemeClr val="accent2"/>
              </a:solidFill>
              <a:prstDash val="solid"/>
              <a:round/>
              <a:headEnd type="none" w="sm" len="sm"/>
              <a:tailEnd type="none" w="sm" len="sm"/>
            </a:ln>
          </p:spPr>
          <p:txBody>
            <a:bodyPr spcFirstLastPara="1" wrap="square" lIns="182850" tIns="182850" rIns="182850" bIns="182850" anchor="ctr" anchorCtr="0">
              <a:noAutofit/>
            </a:bodyPr>
            <a:lstStyle/>
            <a:p>
              <a:endParaRPr sz="3600"/>
            </a:p>
          </p:txBody>
        </p:sp>
        <p:sp>
          <p:nvSpPr>
            <p:cNvPr id="1714" name="Google Shape;1714;p41"/>
            <p:cNvSpPr/>
            <p:nvPr/>
          </p:nvSpPr>
          <p:spPr>
            <a:xfrm>
              <a:off x="2600539" y="2820277"/>
              <a:ext cx="443949" cy="375730"/>
            </a:xfrm>
            <a:custGeom>
              <a:avLst/>
              <a:gdLst/>
              <a:ahLst/>
              <a:cxnLst/>
              <a:rect l="l" t="t" r="r" b="b"/>
              <a:pathLst>
                <a:path w="2538" h="2148" extrusionOk="0">
                  <a:moveTo>
                    <a:pt x="152" y="1"/>
                  </a:moveTo>
                  <a:cubicBezTo>
                    <a:pt x="131" y="1"/>
                    <a:pt x="131" y="1"/>
                    <a:pt x="131" y="22"/>
                  </a:cubicBezTo>
                  <a:cubicBezTo>
                    <a:pt x="1" y="434"/>
                    <a:pt x="44" y="890"/>
                    <a:pt x="239" y="1280"/>
                  </a:cubicBezTo>
                  <a:cubicBezTo>
                    <a:pt x="456" y="1670"/>
                    <a:pt x="803" y="1995"/>
                    <a:pt x="1236" y="2147"/>
                  </a:cubicBezTo>
                  <a:lnTo>
                    <a:pt x="1323" y="2147"/>
                  </a:lnTo>
                  <a:cubicBezTo>
                    <a:pt x="1648" y="2104"/>
                    <a:pt x="1930" y="1952"/>
                    <a:pt x="2147" y="1714"/>
                  </a:cubicBezTo>
                  <a:cubicBezTo>
                    <a:pt x="2342" y="1432"/>
                    <a:pt x="2472" y="1106"/>
                    <a:pt x="2537" y="781"/>
                  </a:cubicBezTo>
                  <a:cubicBezTo>
                    <a:pt x="2537" y="760"/>
                    <a:pt x="2537" y="760"/>
                    <a:pt x="2537" y="760"/>
                  </a:cubicBezTo>
                  <a:cubicBezTo>
                    <a:pt x="2530" y="752"/>
                    <a:pt x="2525" y="750"/>
                    <a:pt x="2521" y="750"/>
                  </a:cubicBezTo>
                  <a:cubicBezTo>
                    <a:pt x="2513" y="750"/>
                    <a:pt x="2508" y="760"/>
                    <a:pt x="2494" y="760"/>
                  </a:cubicBezTo>
                  <a:cubicBezTo>
                    <a:pt x="2451" y="1106"/>
                    <a:pt x="2299" y="1410"/>
                    <a:pt x="2104" y="1692"/>
                  </a:cubicBezTo>
                  <a:cubicBezTo>
                    <a:pt x="1909" y="1909"/>
                    <a:pt x="1627" y="2060"/>
                    <a:pt x="1323" y="2104"/>
                  </a:cubicBezTo>
                  <a:lnTo>
                    <a:pt x="1258" y="2104"/>
                  </a:lnTo>
                  <a:cubicBezTo>
                    <a:pt x="846" y="1952"/>
                    <a:pt x="478" y="1648"/>
                    <a:pt x="283" y="1258"/>
                  </a:cubicBezTo>
                  <a:cubicBezTo>
                    <a:pt x="87" y="868"/>
                    <a:pt x="44" y="434"/>
                    <a:pt x="174" y="22"/>
                  </a:cubicBezTo>
                  <a:cubicBezTo>
                    <a:pt x="174" y="22"/>
                    <a:pt x="174" y="1"/>
                    <a:pt x="152" y="1"/>
                  </a:cubicBezTo>
                  <a:close/>
                </a:path>
              </a:pathLst>
            </a:custGeom>
            <a:solidFill>
              <a:schemeClr val="accent2"/>
            </a:solidFill>
            <a:ln>
              <a:noFill/>
            </a:ln>
          </p:spPr>
          <p:txBody>
            <a:bodyPr spcFirstLastPara="1" wrap="square" lIns="182850" tIns="182850" rIns="182850" bIns="182850" anchor="ctr" anchorCtr="0">
              <a:noAutofit/>
            </a:bodyPr>
            <a:lstStyle/>
            <a:p>
              <a:endParaRPr sz="3600"/>
            </a:p>
          </p:txBody>
        </p:sp>
        <p:sp>
          <p:nvSpPr>
            <p:cNvPr id="1715" name="Google Shape;1715;p41"/>
            <p:cNvSpPr/>
            <p:nvPr/>
          </p:nvSpPr>
          <p:spPr>
            <a:xfrm>
              <a:off x="2741001" y="1522875"/>
              <a:ext cx="60698" cy="49852"/>
            </a:xfrm>
            <a:custGeom>
              <a:avLst/>
              <a:gdLst/>
              <a:ahLst/>
              <a:cxnLst/>
              <a:rect l="l" t="t" r="r" b="b"/>
              <a:pathLst>
                <a:path w="347" h="285" extrusionOk="0">
                  <a:moveTo>
                    <a:pt x="98" y="0"/>
                  </a:moveTo>
                  <a:cubicBezTo>
                    <a:pt x="1" y="0"/>
                    <a:pt x="8" y="95"/>
                    <a:pt x="87" y="155"/>
                  </a:cubicBezTo>
                  <a:cubicBezTo>
                    <a:pt x="130" y="198"/>
                    <a:pt x="195" y="241"/>
                    <a:pt x="260" y="285"/>
                  </a:cubicBezTo>
                  <a:lnTo>
                    <a:pt x="347" y="285"/>
                  </a:lnTo>
                  <a:cubicBezTo>
                    <a:pt x="347" y="241"/>
                    <a:pt x="347" y="220"/>
                    <a:pt x="347" y="198"/>
                  </a:cubicBezTo>
                  <a:cubicBezTo>
                    <a:pt x="303" y="90"/>
                    <a:pt x="217" y="25"/>
                    <a:pt x="130" y="3"/>
                  </a:cubicBezTo>
                  <a:cubicBezTo>
                    <a:pt x="118" y="1"/>
                    <a:pt x="108" y="0"/>
                    <a:pt x="98" y="0"/>
                  </a:cubicBezTo>
                  <a:close/>
                </a:path>
              </a:pathLst>
            </a:custGeom>
            <a:solidFill>
              <a:srgbClr val="FCEDE5"/>
            </a:solidFill>
            <a:ln>
              <a:noFill/>
            </a:ln>
          </p:spPr>
          <p:txBody>
            <a:bodyPr spcFirstLastPara="1" wrap="square" lIns="182850" tIns="182850" rIns="182850" bIns="182850" anchor="ctr" anchorCtr="0">
              <a:noAutofit/>
            </a:bodyPr>
            <a:lstStyle/>
            <a:p>
              <a:endParaRPr sz="3600"/>
            </a:p>
          </p:txBody>
        </p:sp>
        <p:sp>
          <p:nvSpPr>
            <p:cNvPr id="1716" name="Google Shape;1716;p41"/>
            <p:cNvSpPr/>
            <p:nvPr/>
          </p:nvSpPr>
          <p:spPr>
            <a:xfrm>
              <a:off x="2801524" y="1576401"/>
              <a:ext cx="22915" cy="19066"/>
            </a:xfrm>
            <a:custGeom>
              <a:avLst/>
              <a:gdLst/>
              <a:ahLst/>
              <a:cxnLst/>
              <a:rect l="l" t="t" r="r" b="b"/>
              <a:pathLst>
                <a:path w="131" h="109" extrusionOk="0">
                  <a:moveTo>
                    <a:pt x="66" y="1"/>
                  </a:moveTo>
                  <a:cubicBezTo>
                    <a:pt x="1" y="1"/>
                    <a:pt x="1" y="109"/>
                    <a:pt x="66" y="109"/>
                  </a:cubicBezTo>
                  <a:cubicBezTo>
                    <a:pt x="87" y="109"/>
                    <a:pt x="109" y="87"/>
                    <a:pt x="131" y="66"/>
                  </a:cubicBezTo>
                  <a:cubicBezTo>
                    <a:pt x="109" y="22"/>
                    <a:pt x="87" y="1"/>
                    <a:pt x="66" y="1"/>
                  </a:cubicBezTo>
                  <a:close/>
                </a:path>
              </a:pathLst>
            </a:custGeom>
            <a:solidFill>
              <a:srgbClr val="FCEDE5"/>
            </a:solidFill>
            <a:ln>
              <a:noFill/>
            </a:ln>
          </p:spPr>
          <p:txBody>
            <a:bodyPr spcFirstLastPara="1" wrap="square" lIns="182850" tIns="182850" rIns="182850" bIns="182850" anchor="ctr" anchorCtr="0">
              <a:noAutofit/>
            </a:bodyPr>
            <a:lstStyle/>
            <a:p>
              <a:endParaRPr sz="3600"/>
            </a:p>
          </p:txBody>
        </p:sp>
        <p:sp>
          <p:nvSpPr>
            <p:cNvPr id="1717" name="Google Shape;1717;p41"/>
            <p:cNvSpPr/>
            <p:nvPr/>
          </p:nvSpPr>
          <p:spPr>
            <a:xfrm>
              <a:off x="984958" y="1656865"/>
              <a:ext cx="1012791" cy="1857659"/>
            </a:xfrm>
            <a:custGeom>
              <a:avLst/>
              <a:gdLst/>
              <a:ahLst/>
              <a:cxnLst/>
              <a:rect l="l" t="t" r="r" b="b"/>
              <a:pathLst>
                <a:path w="5790" h="10620" extrusionOk="0">
                  <a:moveTo>
                    <a:pt x="1358" y="0"/>
                  </a:moveTo>
                  <a:cubicBezTo>
                    <a:pt x="1209" y="0"/>
                    <a:pt x="1054" y="41"/>
                    <a:pt x="911" y="104"/>
                  </a:cubicBezTo>
                  <a:lnTo>
                    <a:pt x="846" y="126"/>
                  </a:lnTo>
                  <a:cubicBezTo>
                    <a:pt x="608" y="256"/>
                    <a:pt x="413" y="451"/>
                    <a:pt x="283" y="690"/>
                  </a:cubicBezTo>
                  <a:cubicBezTo>
                    <a:pt x="152" y="928"/>
                    <a:pt x="66" y="1188"/>
                    <a:pt x="44" y="1448"/>
                  </a:cubicBezTo>
                  <a:lnTo>
                    <a:pt x="44" y="1513"/>
                  </a:lnTo>
                  <a:cubicBezTo>
                    <a:pt x="22" y="1730"/>
                    <a:pt x="1" y="1969"/>
                    <a:pt x="22" y="2186"/>
                  </a:cubicBezTo>
                  <a:cubicBezTo>
                    <a:pt x="44" y="2576"/>
                    <a:pt x="87" y="2966"/>
                    <a:pt x="174" y="3335"/>
                  </a:cubicBezTo>
                  <a:cubicBezTo>
                    <a:pt x="174" y="3356"/>
                    <a:pt x="174" y="3378"/>
                    <a:pt x="196" y="3421"/>
                  </a:cubicBezTo>
                  <a:cubicBezTo>
                    <a:pt x="261" y="3747"/>
                    <a:pt x="369" y="4072"/>
                    <a:pt x="478" y="4375"/>
                  </a:cubicBezTo>
                  <a:lnTo>
                    <a:pt x="499" y="4440"/>
                  </a:lnTo>
                  <a:lnTo>
                    <a:pt x="564" y="4592"/>
                  </a:lnTo>
                  <a:cubicBezTo>
                    <a:pt x="716" y="4939"/>
                    <a:pt x="911" y="5329"/>
                    <a:pt x="803" y="5698"/>
                  </a:cubicBezTo>
                  <a:cubicBezTo>
                    <a:pt x="803" y="5719"/>
                    <a:pt x="803" y="5741"/>
                    <a:pt x="803" y="5741"/>
                  </a:cubicBezTo>
                  <a:cubicBezTo>
                    <a:pt x="781" y="5763"/>
                    <a:pt x="781" y="5785"/>
                    <a:pt x="781" y="5806"/>
                  </a:cubicBezTo>
                  <a:cubicBezTo>
                    <a:pt x="651" y="6088"/>
                    <a:pt x="413" y="6327"/>
                    <a:pt x="304" y="6587"/>
                  </a:cubicBezTo>
                  <a:cubicBezTo>
                    <a:pt x="196" y="6825"/>
                    <a:pt x="174" y="7085"/>
                    <a:pt x="218" y="7324"/>
                  </a:cubicBezTo>
                  <a:cubicBezTo>
                    <a:pt x="218" y="7346"/>
                    <a:pt x="218" y="7367"/>
                    <a:pt x="218" y="7389"/>
                  </a:cubicBezTo>
                  <a:cubicBezTo>
                    <a:pt x="261" y="7562"/>
                    <a:pt x="326" y="7736"/>
                    <a:pt x="413" y="7888"/>
                  </a:cubicBezTo>
                  <a:cubicBezTo>
                    <a:pt x="651" y="8278"/>
                    <a:pt x="955" y="8625"/>
                    <a:pt x="1280" y="8907"/>
                  </a:cubicBezTo>
                  <a:lnTo>
                    <a:pt x="1345" y="8950"/>
                  </a:lnTo>
                  <a:lnTo>
                    <a:pt x="1432" y="9037"/>
                  </a:lnTo>
                  <a:lnTo>
                    <a:pt x="1995" y="9557"/>
                  </a:lnTo>
                  <a:lnTo>
                    <a:pt x="2949" y="10446"/>
                  </a:lnTo>
                  <a:cubicBezTo>
                    <a:pt x="3535" y="10533"/>
                    <a:pt x="4228" y="10576"/>
                    <a:pt x="4987" y="10598"/>
                  </a:cubicBezTo>
                  <a:lnTo>
                    <a:pt x="5052" y="10598"/>
                  </a:lnTo>
                  <a:cubicBezTo>
                    <a:pt x="5269" y="10619"/>
                    <a:pt x="5508" y="10619"/>
                    <a:pt x="5746" y="10619"/>
                  </a:cubicBezTo>
                  <a:cubicBezTo>
                    <a:pt x="5768" y="10402"/>
                    <a:pt x="5789" y="10164"/>
                    <a:pt x="5768" y="9947"/>
                  </a:cubicBezTo>
                  <a:cubicBezTo>
                    <a:pt x="5768" y="9730"/>
                    <a:pt x="5768" y="9514"/>
                    <a:pt x="5746" y="9318"/>
                  </a:cubicBezTo>
                  <a:lnTo>
                    <a:pt x="5746" y="9080"/>
                  </a:lnTo>
                  <a:lnTo>
                    <a:pt x="5746" y="8950"/>
                  </a:lnTo>
                  <a:cubicBezTo>
                    <a:pt x="5746" y="8581"/>
                    <a:pt x="5724" y="8234"/>
                    <a:pt x="5703" y="7866"/>
                  </a:cubicBezTo>
                  <a:lnTo>
                    <a:pt x="5703" y="7757"/>
                  </a:lnTo>
                  <a:cubicBezTo>
                    <a:pt x="5659" y="7150"/>
                    <a:pt x="5594" y="6543"/>
                    <a:pt x="5508" y="5936"/>
                  </a:cubicBezTo>
                  <a:cubicBezTo>
                    <a:pt x="5508" y="5893"/>
                    <a:pt x="5508" y="5850"/>
                    <a:pt x="5508" y="5828"/>
                  </a:cubicBezTo>
                  <a:cubicBezTo>
                    <a:pt x="5421" y="5308"/>
                    <a:pt x="5334" y="4787"/>
                    <a:pt x="5247" y="4267"/>
                  </a:cubicBezTo>
                  <a:cubicBezTo>
                    <a:pt x="5226" y="4180"/>
                    <a:pt x="5226" y="4072"/>
                    <a:pt x="5182" y="3985"/>
                  </a:cubicBezTo>
                  <a:lnTo>
                    <a:pt x="5161" y="3898"/>
                  </a:lnTo>
                  <a:cubicBezTo>
                    <a:pt x="5052" y="3573"/>
                    <a:pt x="4879" y="3270"/>
                    <a:pt x="4575" y="3226"/>
                  </a:cubicBezTo>
                  <a:cubicBezTo>
                    <a:pt x="4534" y="3217"/>
                    <a:pt x="4492" y="3214"/>
                    <a:pt x="4449" y="3214"/>
                  </a:cubicBezTo>
                  <a:cubicBezTo>
                    <a:pt x="4332" y="3214"/>
                    <a:pt x="4211" y="3239"/>
                    <a:pt x="4094" y="3239"/>
                  </a:cubicBezTo>
                  <a:cubicBezTo>
                    <a:pt x="4052" y="3239"/>
                    <a:pt x="4010" y="3235"/>
                    <a:pt x="3968" y="3226"/>
                  </a:cubicBezTo>
                  <a:cubicBezTo>
                    <a:pt x="3751" y="3161"/>
                    <a:pt x="3578" y="3009"/>
                    <a:pt x="3491" y="2793"/>
                  </a:cubicBezTo>
                  <a:lnTo>
                    <a:pt x="3448" y="2728"/>
                  </a:lnTo>
                  <a:cubicBezTo>
                    <a:pt x="3405" y="2641"/>
                    <a:pt x="3361" y="2554"/>
                    <a:pt x="3318" y="2467"/>
                  </a:cubicBezTo>
                  <a:cubicBezTo>
                    <a:pt x="3144" y="2055"/>
                    <a:pt x="2949" y="1665"/>
                    <a:pt x="2732" y="1275"/>
                  </a:cubicBezTo>
                  <a:cubicBezTo>
                    <a:pt x="2711" y="1253"/>
                    <a:pt x="2689" y="1232"/>
                    <a:pt x="2689" y="1210"/>
                  </a:cubicBezTo>
                  <a:lnTo>
                    <a:pt x="2602" y="1036"/>
                  </a:lnTo>
                  <a:cubicBezTo>
                    <a:pt x="2494" y="863"/>
                    <a:pt x="2386" y="690"/>
                    <a:pt x="2277" y="538"/>
                  </a:cubicBezTo>
                  <a:cubicBezTo>
                    <a:pt x="2256" y="516"/>
                    <a:pt x="2234" y="494"/>
                    <a:pt x="2212" y="473"/>
                  </a:cubicBezTo>
                  <a:cubicBezTo>
                    <a:pt x="2039" y="256"/>
                    <a:pt x="1800" y="83"/>
                    <a:pt x="1518" y="18"/>
                  </a:cubicBezTo>
                  <a:cubicBezTo>
                    <a:pt x="1466" y="6"/>
                    <a:pt x="1412" y="0"/>
                    <a:pt x="1358" y="0"/>
                  </a:cubicBezTo>
                  <a:close/>
                </a:path>
              </a:pathLst>
            </a:custGeom>
            <a:solidFill>
              <a:schemeClr val="accent4"/>
            </a:solidFill>
            <a:ln>
              <a:noFill/>
            </a:ln>
          </p:spPr>
          <p:txBody>
            <a:bodyPr spcFirstLastPara="1" wrap="square" lIns="182850" tIns="182850" rIns="182850" bIns="182850" anchor="ctr" anchorCtr="0">
              <a:noAutofit/>
            </a:bodyPr>
            <a:lstStyle/>
            <a:p>
              <a:endParaRPr sz="3600"/>
            </a:p>
          </p:txBody>
        </p:sp>
        <p:sp>
          <p:nvSpPr>
            <p:cNvPr id="1718" name="Google Shape;1718;p41"/>
            <p:cNvSpPr/>
            <p:nvPr/>
          </p:nvSpPr>
          <p:spPr>
            <a:xfrm>
              <a:off x="1132943" y="1675057"/>
              <a:ext cx="735892" cy="1835619"/>
            </a:xfrm>
            <a:custGeom>
              <a:avLst/>
              <a:gdLst/>
              <a:ahLst/>
              <a:cxnLst/>
              <a:rect l="l" t="t" r="r" b="b"/>
              <a:pathLst>
                <a:path w="4207" h="10494" extrusionOk="0">
                  <a:moveTo>
                    <a:pt x="65" y="0"/>
                  </a:moveTo>
                  <a:lnTo>
                    <a:pt x="0" y="22"/>
                  </a:lnTo>
                  <a:cubicBezTo>
                    <a:pt x="325" y="607"/>
                    <a:pt x="629" y="1171"/>
                    <a:pt x="911" y="1756"/>
                  </a:cubicBezTo>
                  <a:lnTo>
                    <a:pt x="954" y="1843"/>
                  </a:lnTo>
                  <a:cubicBezTo>
                    <a:pt x="1301" y="2537"/>
                    <a:pt x="1626" y="3252"/>
                    <a:pt x="1930" y="3946"/>
                  </a:cubicBezTo>
                  <a:lnTo>
                    <a:pt x="1952" y="4033"/>
                  </a:lnTo>
                  <a:cubicBezTo>
                    <a:pt x="2060" y="4250"/>
                    <a:pt x="2147" y="4445"/>
                    <a:pt x="2233" y="4662"/>
                  </a:cubicBezTo>
                  <a:cubicBezTo>
                    <a:pt x="2233" y="4683"/>
                    <a:pt x="2255" y="4705"/>
                    <a:pt x="2255" y="4727"/>
                  </a:cubicBezTo>
                  <a:cubicBezTo>
                    <a:pt x="2472" y="5247"/>
                    <a:pt x="2667" y="5746"/>
                    <a:pt x="2840" y="6266"/>
                  </a:cubicBezTo>
                  <a:cubicBezTo>
                    <a:pt x="2862" y="6288"/>
                    <a:pt x="2884" y="6331"/>
                    <a:pt x="2884" y="6353"/>
                  </a:cubicBezTo>
                  <a:cubicBezTo>
                    <a:pt x="3057" y="6830"/>
                    <a:pt x="3231" y="7328"/>
                    <a:pt x="3382" y="7827"/>
                  </a:cubicBezTo>
                  <a:cubicBezTo>
                    <a:pt x="3404" y="7870"/>
                    <a:pt x="3404" y="7892"/>
                    <a:pt x="3404" y="7914"/>
                  </a:cubicBezTo>
                  <a:cubicBezTo>
                    <a:pt x="3556" y="8391"/>
                    <a:pt x="3708" y="8889"/>
                    <a:pt x="3859" y="9366"/>
                  </a:cubicBezTo>
                  <a:cubicBezTo>
                    <a:pt x="3859" y="9410"/>
                    <a:pt x="3881" y="9431"/>
                    <a:pt x="3881" y="9453"/>
                  </a:cubicBezTo>
                  <a:cubicBezTo>
                    <a:pt x="3968" y="9800"/>
                    <a:pt x="4055" y="10147"/>
                    <a:pt x="4141" y="10494"/>
                  </a:cubicBezTo>
                  <a:lnTo>
                    <a:pt x="4206" y="10494"/>
                  </a:lnTo>
                  <a:cubicBezTo>
                    <a:pt x="4185" y="10364"/>
                    <a:pt x="4141" y="10255"/>
                    <a:pt x="4120" y="10125"/>
                  </a:cubicBezTo>
                  <a:lnTo>
                    <a:pt x="4098" y="10038"/>
                  </a:lnTo>
                  <a:cubicBezTo>
                    <a:pt x="4055" y="9822"/>
                    <a:pt x="3989" y="9626"/>
                    <a:pt x="3924" y="9431"/>
                  </a:cubicBezTo>
                  <a:cubicBezTo>
                    <a:pt x="3924" y="9388"/>
                    <a:pt x="3903" y="9366"/>
                    <a:pt x="3903" y="9345"/>
                  </a:cubicBezTo>
                  <a:cubicBezTo>
                    <a:pt x="3773" y="8846"/>
                    <a:pt x="3621" y="8347"/>
                    <a:pt x="3469" y="7870"/>
                  </a:cubicBezTo>
                  <a:cubicBezTo>
                    <a:pt x="3447" y="7849"/>
                    <a:pt x="3426" y="7805"/>
                    <a:pt x="3426" y="7784"/>
                  </a:cubicBezTo>
                  <a:cubicBezTo>
                    <a:pt x="3274" y="7307"/>
                    <a:pt x="3122" y="6830"/>
                    <a:pt x="2949" y="6374"/>
                  </a:cubicBezTo>
                  <a:cubicBezTo>
                    <a:pt x="2927" y="6331"/>
                    <a:pt x="2905" y="6309"/>
                    <a:pt x="2905" y="6288"/>
                  </a:cubicBezTo>
                  <a:cubicBezTo>
                    <a:pt x="2624" y="5507"/>
                    <a:pt x="2320" y="4727"/>
                    <a:pt x="1995" y="3946"/>
                  </a:cubicBezTo>
                  <a:lnTo>
                    <a:pt x="1973" y="3881"/>
                  </a:lnTo>
                  <a:cubicBezTo>
                    <a:pt x="1735" y="3317"/>
                    <a:pt x="1475" y="2754"/>
                    <a:pt x="1214" y="2212"/>
                  </a:cubicBezTo>
                  <a:lnTo>
                    <a:pt x="1193" y="2168"/>
                  </a:lnTo>
                  <a:cubicBezTo>
                    <a:pt x="1128" y="2038"/>
                    <a:pt x="1063" y="1908"/>
                    <a:pt x="998" y="1778"/>
                  </a:cubicBezTo>
                  <a:lnTo>
                    <a:pt x="954" y="1691"/>
                  </a:lnTo>
                  <a:cubicBezTo>
                    <a:pt x="672" y="1128"/>
                    <a:pt x="369" y="564"/>
                    <a:pt x="65"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719" name="Google Shape;1719;p41"/>
            <p:cNvSpPr/>
            <p:nvPr/>
          </p:nvSpPr>
          <p:spPr>
            <a:xfrm>
              <a:off x="992655" y="1739429"/>
              <a:ext cx="390773" cy="258183"/>
            </a:xfrm>
            <a:custGeom>
              <a:avLst/>
              <a:gdLst/>
              <a:ahLst/>
              <a:cxnLst/>
              <a:rect l="l" t="t" r="r" b="b"/>
              <a:pathLst>
                <a:path w="2234" h="1476" extrusionOk="0">
                  <a:moveTo>
                    <a:pt x="2190" y="1"/>
                  </a:moveTo>
                  <a:cubicBezTo>
                    <a:pt x="2125" y="196"/>
                    <a:pt x="2060" y="369"/>
                    <a:pt x="2016" y="543"/>
                  </a:cubicBezTo>
                  <a:cubicBezTo>
                    <a:pt x="1930" y="803"/>
                    <a:pt x="1843" y="1063"/>
                    <a:pt x="1756" y="1323"/>
                  </a:cubicBezTo>
                  <a:lnTo>
                    <a:pt x="1735" y="1410"/>
                  </a:lnTo>
                  <a:lnTo>
                    <a:pt x="1713" y="1410"/>
                  </a:lnTo>
                  <a:cubicBezTo>
                    <a:pt x="1171" y="1193"/>
                    <a:pt x="585" y="1063"/>
                    <a:pt x="0" y="976"/>
                  </a:cubicBezTo>
                  <a:lnTo>
                    <a:pt x="0" y="1041"/>
                  </a:lnTo>
                  <a:cubicBezTo>
                    <a:pt x="607" y="1128"/>
                    <a:pt x="1193" y="1280"/>
                    <a:pt x="1756" y="1475"/>
                  </a:cubicBezTo>
                  <a:lnTo>
                    <a:pt x="1778" y="1475"/>
                  </a:lnTo>
                  <a:lnTo>
                    <a:pt x="1778" y="1453"/>
                  </a:lnTo>
                  <a:lnTo>
                    <a:pt x="1800" y="1410"/>
                  </a:lnTo>
                  <a:cubicBezTo>
                    <a:pt x="1886" y="1128"/>
                    <a:pt x="1973" y="846"/>
                    <a:pt x="2060" y="564"/>
                  </a:cubicBezTo>
                  <a:cubicBezTo>
                    <a:pt x="2103" y="391"/>
                    <a:pt x="2168" y="239"/>
                    <a:pt x="2233" y="66"/>
                  </a:cubicBezTo>
                  <a:cubicBezTo>
                    <a:pt x="2212" y="44"/>
                    <a:pt x="2190" y="22"/>
                    <a:pt x="2190"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720" name="Google Shape;1720;p41"/>
            <p:cNvSpPr/>
            <p:nvPr/>
          </p:nvSpPr>
          <p:spPr>
            <a:xfrm>
              <a:off x="1068396" y="2422152"/>
              <a:ext cx="462840" cy="79764"/>
            </a:xfrm>
            <a:custGeom>
              <a:avLst/>
              <a:gdLst/>
              <a:ahLst/>
              <a:cxnLst/>
              <a:rect l="l" t="t" r="r" b="b"/>
              <a:pathLst>
                <a:path w="2646" h="456" extrusionOk="0">
                  <a:moveTo>
                    <a:pt x="1" y="0"/>
                  </a:moveTo>
                  <a:lnTo>
                    <a:pt x="22" y="65"/>
                  </a:lnTo>
                  <a:cubicBezTo>
                    <a:pt x="890" y="239"/>
                    <a:pt x="1757" y="369"/>
                    <a:pt x="2624" y="456"/>
                  </a:cubicBezTo>
                  <a:lnTo>
                    <a:pt x="2646" y="456"/>
                  </a:lnTo>
                  <a:lnTo>
                    <a:pt x="2646" y="391"/>
                  </a:lnTo>
                  <a:lnTo>
                    <a:pt x="2602" y="391"/>
                  </a:lnTo>
                  <a:cubicBezTo>
                    <a:pt x="1735" y="282"/>
                    <a:pt x="868" y="152"/>
                    <a:pt x="1"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721" name="Google Shape;1721;p41"/>
            <p:cNvSpPr/>
            <p:nvPr/>
          </p:nvSpPr>
          <p:spPr>
            <a:xfrm>
              <a:off x="1026765" y="2672467"/>
              <a:ext cx="921658" cy="386925"/>
            </a:xfrm>
            <a:custGeom>
              <a:avLst/>
              <a:gdLst/>
              <a:ahLst/>
              <a:cxnLst/>
              <a:rect l="l" t="t" r="r" b="b"/>
              <a:pathLst>
                <a:path w="5269" h="2212" extrusionOk="0">
                  <a:moveTo>
                    <a:pt x="5269" y="0"/>
                  </a:moveTo>
                  <a:lnTo>
                    <a:pt x="4835" y="759"/>
                  </a:lnTo>
                  <a:cubicBezTo>
                    <a:pt x="4575" y="1193"/>
                    <a:pt x="4315" y="1648"/>
                    <a:pt x="4054" y="2082"/>
                  </a:cubicBezTo>
                  <a:cubicBezTo>
                    <a:pt x="4033" y="2103"/>
                    <a:pt x="4033" y="2125"/>
                    <a:pt x="4011" y="2125"/>
                  </a:cubicBezTo>
                  <a:lnTo>
                    <a:pt x="3989" y="2125"/>
                  </a:lnTo>
                  <a:cubicBezTo>
                    <a:pt x="2689" y="1886"/>
                    <a:pt x="1323" y="1670"/>
                    <a:pt x="0" y="1518"/>
                  </a:cubicBezTo>
                  <a:cubicBezTo>
                    <a:pt x="0" y="1540"/>
                    <a:pt x="0" y="1561"/>
                    <a:pt x="0" y="1583"/>
                  </a:cubicBezTo>
                  <a:cubicBezTo>
                    <a:pt x="1344" y="1735"/>
                    <a:pt x="2689" y="1951"/>
                    <a:pt x="4011" y="2212"/>
                  </a:cubicBezTo>
                  <a:lnTo>
                    <a:pt x="4054" y="2212"/>
                  </a:lnTo>
                  <a:lnTo>
                    <a:pt x="4054" y="2190"/>
                  </a:lnTo>
                  <a:lnTo>
                    <a:pt x="4054" y="2168"/>
                  </a:lnTo>
                  <a:cubicBezTo>
                    <a:pt x="4336" y="1713"/>
                    <a:pt x="4596" y="1236"/>
                    <a:pt x="4878" y="781"/>
                  </a:cubicBezTo>
                  <a:lnTo>
                    <a:pt x="5269" y="109"/>
                  </a:lnTo>
                  <a:cubicBezTo>
                    <a:pt x="5269" y="65"/>
                    <a:pt x="5269" y="22"/>
                    <a:pt x="5269" y="0"/>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sp>
          <p:nvSpPr>
            <p:cNvPr id="1722" name="Google Shape;1722;p41"/>
            <p:cNvSpPr/>
            <p:nvPr/>
          </p:nvSpPr>
          <p:spPr>
            <a:xfrm>
              <a:off x="1842077" y="3214728"/>
              <a:ext cx="151831" cy="231595"/>
            </a:xfrm>
            <a:custGeom>
              <a:avLst/>
              <a:gdLst/>
              <a:ahLst/>
              <a:cxnLst/>
              <a:rect l="l" t="t" r="r" b="b"/>
              <a:pathLst>
                <a:path w="868" h="1324" extrusionOk="0">
                  <a:moveTo>
                    <a:pt x="846" y="1"/>
                  </a:moveTo>
                  <a:cubicBezTo>
                    <a:pt x="586" y="412"/>
                    <a:pt x="304" y="824"/>
                    <a:pt x="44" y="1236"/>
                  </a:cubicBezTo>
                  <a:lnTo>
                    <a:pt x="1" y="1280"/>
                  </a:lnTo>
                  <a:lnTo>
                    <a:pt x="44" y="1323"/>
                  </a:lnTo>
                  <a:cubicBezTo>
                    <a:pt x="326" y="933"/>
                    <a:pt x="608" y="543"/>
                    <a:pt x="868" y="131"/>
                  </a:cubicBezTo>
                  <a:cubicBezTo>
                    <a:pt x="868" y="109"/>
                    <a:pt x="868" y="66"/>
                    <a:pt x="846" y="1"/>
                  </a:cubicBezTo>
                  <a:close/>
                </a:path>
              </a:pathLst>
            </a:custGeom>
            <a:solidFill>
              <a:schemeClr val="dk1"/>
            </a:solidFill>
            <a:ln>
              <a:noFill/>
            </a:ln>
          </p:spPr>
          <p:txBody>
            <a:bodyPr spcFirstLastPara="1" wrap="square" lIns="182850" tIns="182850" rIns="182850" bIns="182850" anchor="ctr" anchorCtr="0">
              <a:noAutofit/>
            </a:bodyPr>
            <a:lstStyle/>
            <a:p>
              <a:endParaRPr sz="3600"/>
            </a:p>
          </p:txBody>
        </p:sp>
      </p:grpSp>
      <p:sp>
        <p:nvSpPr>
          <p:cNvPr id="54" name="Google Shape;1621;p38">
            <a:extLst>
              <a:ext uri="{FF2B5EF4-FFF2-40B4-BE49-F238E27FC236}">
                <a16:creationId xmlns:a16="http://schemas.microsoft.com/office/drawing/2014/main" id="{9016F885-1BBF-4463-BCEF-50A0E1CEE796}"/>
              </a:ext>
            </a:extLst>
          </p:cNvPr>
          <p:cNvSpPr txBox="1">
            <a:spLocks noGrp="1"/>
          </p:cNvSpPr>
          <p:nvPr>
            <p:ph type="title"/>
          </p:nvPr>
        </p:nvSpPr>
        <p:spPr>
          <a:xfrm>
            <a:off x="7086600" y="1231539"/>
            <a:ext cx="7847610" cy="1351667"/>
          </a:xfrm>
          <a:prstGeom prst="rect">
            <a:avLst/>
          </a:prstGeom>
        </p:spPr>
        <p:txBody>
          <a:bodyPr spcFirstLastPara="1" vert="horz" wrap="square" lIns="182850" tIns="182850" rIns="182850" bIns="182850" rtlCol="0" anchor="t" anchorCtr="0">
            <a:noAutofit/>
          </a:bodyPr>
          <a:lstStyle/>
          <a:p>
            <a:pPr algn="ctr"/>
            <a:r>
              <a:rPr lang="en" sz="6600" b="1" dirty="0" smtClean="0">
                <a:solidFill>
                  <a:schemeClr val="accent3">
                    <a:lumMod val="75000"/>
                  </a:schemeClr>
                </a:solidFill>
                <a:latin typeface="Candara" panose="020E0502030303020204" pitchFamily="34" charset="0"/>
              </a:rPr>
              <a:t>Yêu cầu cần đạt</a:t>
            </a:r>
            <a:endParaRPr sz="6600" b="1" dirty="0">
              <a:solidFill>
                <a:schemeClr val="accent3">
                  <a:lumMod val="75000"/>
                </a:schemeClr>
              </a:solidFill>
              <a:latin typeface="Candara" panose="020E0502030303020204" pitchFamily="34" charset="0"/>
            </a:endParaRPr>
          </a:p>
        </p:txBody>
      </p:sp>
      <p:sp>
        <p:nvSpPr>
          <p:cNvPr id="55" name="Google Shape;1622;p38">
            <a:extLst>
              <a:ext uri="{FF2B5EF4-FFF2-40B4-BE49-F238E27FC236}">
                <a16:creationId xmlns:a16="http://schemas.microsoft.com/office/drawing/2014/main" id="{D264CBEB-6CAB-4775-B330-3BAEA4508924}"/>
              </a:ext>
            </a:extLst>
          </p:cNvPr>
          <p:cNvSpPr txBox="1">
            <a:spLocks/>
          </p:cNvSpPr>
          <p:nvPr/>
        </p:nvSpPr>
        <p:spPr>
          <a:xfrm>
            <a:off x="4680626" y="2835478"/>
            <a:ext cx="13076385" cy="4684902"/>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1pPr>
            <a:lvl2pPr marL="914400" marR="0" lvl="1"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2pPr>
            <a:lvl3pPr marL="1371600" marR="0" lvl="2"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3pPr>
            <a:lvl4pPr marL="1828800" marR="0" lvl="3"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4pPr>
            <a:lvl5pPr marL="2286000" marR="0" lvl="4"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5pPr>
            <a:lvl6pPr marL="2743200" marR="0" lvl="5"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6pPr>
            <a:lvl7pPr marL="3200400" marR="0" lvl="6"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7pPr>
            <a:lvl8pPr marL="3657600" marR="0" lvl="7" indent="-317500" algn="l" rtl="0">
              <a:lnSpc>
                <a:spcPct val="100000"/>
              </a:lnSpc>
              <a:spcBef>
                <a:spcPts val="1600"/>
              </a:spcBef>
              <a:spcAft>
                <a:spcPts val="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8pPr>
            <a:lvl9pPr marL="4114800" marR="0" lvl="8" indent="-317500" algn="l" rtl="0">
              <a:lnSpc>
                <a:spcPct val="100000"/>
              </a:lnSpc>
              <a:spcBef>
                <a:spcPts val="1600"/>
              </a:spcBef>
              <a:spcAft>
                <a:spcPts val="1600"/>
              </a:spcAft>
              <a:buClr>
                <a:schemeClr val="dk1"/>
              </a:buClr>
              <a:buSzPts val="1400"/>
              <a:buFont typeface="Catamaran"/>
              <a:buNone/>
              <a:defRPr sz="1800" b="0" i="0" u="none" strike="noStrike" cap="none">
                <a:solidFill>
                  <a:schemeClr val="dk1"/>
                </a:solidFill>
                <a:latin typeface="Comfortaa"/>
                <a:ea typeface="Comfortaa"/>
                <a:cs typeface="Comfortaa"/>
                <a:sym typeface="Comfortaa"/>
              </a:defRPr>
            </a:lvl9pPr>
          </a:lstStyle>
          <a:p>
            <a:r>
              <a:rPr lang="vi-VN" sz="4800" dirty="0">
                <a:latin typeface="+mj-lt"/>
              </a:rPr>
              <a:t>- Hiểu được thế nào là câu kể, tác dụng của câu kể.</a:t>
            </a:r>
            <a:endParaRPr lang="en-US" sz="4800" dirty="0">
              <a:latin typeface="+mj-lt"/>
            </a:endParaRPr>
          </a:p>
          <a:p>
            <a:r>
              <a:rPr lang="vi-VN" sz="4800" dirty="0" smtClean="0">
                <a:latin typeface="+mj-lt"/>
              </a:rPr>
              <a:t>- </a:t>
            </a:r>
            <a:r>
              <a:rPr lang="vi-VN" sz="4800" dirty="0">
                <a:latin typeface="+mj-lt"/>
              </a:rPr>
              <a:t>Tìm được câu kể trong đoạn văn.</a:t>
            </a:r>
            <a:endParaRPr lang="en-US" sz="4800" dirty="0">
              <a:latin typeface="+mj-lt"/>
            </a:endParaRPr>
          </a:p>
          <a:p>
            <a:r>
              <a:rPr lang="vi-VN" sz="4800" dirty="0">
                <a:latin typeface="+mj-lt"/>
              </a:rPr>
              <a:t>- Biết đặt được câu kể để tả, trình bày ý kiến, nội dung đúng, câu văn giàu hình ảnh.</a:t>
            </a:r>
            <a:endParaRPr lang="en-US" sz="4800" dirty="0">
              <a:latin typeface="+mj-lt"/>
            </a:endParaRPr>
          </a:p>
        </p:txBody>
      </p:sp>
    </p:spTree>
    <p:extLst>
      <p:ext uri="{BB962C8B-B14F-4D97-AF65-F5344CB8AC3E}">
        <p14:creationId xmlns:p14="http://schemas.microsoft.com/office/powerpoint/2010/main" val="3826728142"/>
      </p:ext>
    </p:extLst>
  </p:cSld>
  <p:clrMapOvr>
    <a:masterClrMapping/>
  </p:clrMapOvr>
  <mc:AlternateContent xmlns:mc="http://schemas.openxmlformats.org/markup-compatibility/2006" xmlns:p14="http://schemas.microsoft.com/office/powerpoint/2010/main">
    <mc:Choice Requires="p14">
      <p:transition spd="slow">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animEffect transition="in" filter="barn(inVertical)">
                                      <p:cBhvr>
                                        <p:cTn id="7" dur="500"/>
                                        <p:tgtEl>
                                          <p:spTgt spid="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5">
                                            <p:txEl>
                                              <p:pRg st="1" end="1"/>
                                            </p:txEl>
                                          </p:spTgt>
                                        </p:tgtEl>
                                        <p:attrNameLst>
                                          <p:attrName>style.visibility</p:attrName>
                                        </p:attrNameLst>
                                      </p:cBhvr>
                                      <p:to>
                                        <p:strVal val="visible"/>
                                      </p:to>
                                    </p:set>
                                    <p:animEffect transition="in" filter="barn(inVertical)">
                                      <p:cBhvr>
                                        <p:cTn id="12" dur="500"/>
                                        <p:tgtEl>
                                          <p:spTgt spid="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5">
                                            <p:txEl>
                                              <p:pRg st="2" end="2"/>
                                            </p:txEl>
                                          </p:spTgt>
                                        </p:tgtEl>
                                        <p:attrNameLst>
                                          <p:attrName>style.visibility</p:attrName>
                                        </p:attrNameLst>
                                      </p:cBhvr>
                                      <p:to>
                                        <p:strVal val="visible"/>
                                      </p:to>
                                    </p:set>
                                    <p:animEffect transition="in" filter="barn(inVertical)">
                                      <p:cBhvr>
                                        <p:cTn id="17" dur="500"/>
                                        <p:tgtEl>
                                          <p:spTgt spid="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5">
            <a:extLst>
              <a:ext uri="{FF2B5EF4-FFF2-40B4-BE49-F238E27FC236}">
                <a16:creationId xmlns:a16="http://schemas.microsoft.com/office/drawing/2014/main" id="{8EF56296-5BC5-40DD-8C63-9C250DAC82D6}"/>
              </a:ext>
            </a:extLst>
          </p:cNvPr>
          <p:cNvGrpSpPr/>
          <p:nvPr/>
        </p:nvGrpSpPr>
        <p:grpSpPr>
          <a:xfrm>
            <a:off x="2415964" y="-419100"/>
            <a:ext cx="12519236" cy="11116209"/>
            <a:chOff x="0" y="0"/>
            <a:chExt cx="3764144" cy="3342297"/>
          </a:xfrm>
          <a:noFill/>
        </p:grpSpPr>
        <p:sp>
          <p:nvSpPr>
            <p:cNvPr id="18" name="Freeform 6">
              <a:extLst>
                <a:ext uri="{FF2B5EF4-FFF2-40B4-BE49-F238E27FC236}">
                  <a16:creationId xmlns:a16="http://schemas.microsoft.com/office/drawing/2014/main" id="{51B483F9-7BBE-461C-B4D5-22E75A11472D}"/>
                </a:ext>
              </a:extLst>
            </p:cNvPr>
            <p:cNvSpPr/>
            <p:nvPr/>
          </p:nvSpPr>
          <p:spPr>
            <a:xfrm>
              <a:off x="0" y="0"/>
              <a:ext cx="3764143" cy="3342297"/>
            </a:xfrm>
            <a:prstGeom prst="ellipse">
              <a:avLst/>
            </a:prstGeom>
            <a:grpFill/>
            <a:ln w="139700" cmpd="tri">
              <a:solidFill>
                <a:schemeClr val="accent5">
                  <a:lumMod val="40000"/>
                  <a:lumOff val="60000"/>
                  <a:alpha val="98000"/>
                </a:schemeClr>
              </a:solidFill>
            </a:ln>
          </p:spPr>
          <p:txBody>
            <a:bodyPr/>
            <a:lstStyle/>
            <a:p>
              <a:endParaRPr lang="en-US">
                <a:effectLst>
                  <a:glow rad="228600">
                    <a:schemeClr val="accent5">
                      <a:satMod val="175000"/>
                      <a:alpha val="40000"/>
                    </a:schemeClr>
                  </a:glow>
                </a:effectLst>
              </a:endParaRPr>
            </a:p>
          </p:txBody>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363200" y="-5019087"/>
            <a:ext cx="11315700" cy="11315700"/>
          </a:xfrm>
          <a:prstGeom prst="rect">
            <a:avLst/>
          </a:prstGeom>
        </p:spPr>
      </p:pic>
      <p:grpSp>
        <p:nvGrpSpPr>
          <p:cNvPr id="13" name="Group 4">
            <a:extLst>
              <a:ext uri="{FF2B5EF4-FFF2-40B4-BE49-F238E27FC236}">
                <a16:creationId xmlns:a16="http://schemas.microsoft.com/office/drawing/2014/main" id="{A630ABE9-C4F5-46ED-A221-00AD7B572B04}"/>
              </a:ext>
            </a:extLst>
          </p:cNvPr>
          <p:cNvGrpSpPr/>
          <p:nvPr/>
        </p:nvGrpSpPr>
        <p:grpSpPr>
          <a:xfrm>
            <a:off x="4495800" y="2851716"/>
            <a:ext cx="8420100" cy="5317969"/>
            <a:chOff x="0" y="0"/>
            <a:chExt cx="4578584" cy="2891743"/>
          </a:xfrm>
        </p:grpSpPr>
        <p:sp>
          <p:nvSpPr>
            <p:cNvPr id="14" name="Freeform 5">
              <a:extLst>
                <a:ext uri="{FF2B5EF4-FFF2-40B4-BE49-F238E27FC236}">
                  <a16:creationId xmlns:a16="http://schemas.microsoft.com/office/drawing/2014/main" id="{E6BB7856-039F-4BF3-8D0F-87C50DC52BD2}"/>
                </a:ext>
              </a:extLst>
            </p:cNvPr>
            <p:cNvSpPr/>
            <p:nvPr/>
          </p:nvSpPr>
          <p:spPr>
            <a:xfrm>
              <a:off x="0" y="0"/>
              <a:ext cx="4578584" cy="2891743"/>
            </a:xfrm>
            <a:custGeom>
              <a:avLst/>
              <a:gdLst/>
              <a:ahLst/>
              <a:cxnLst/>
              <a:rect l="l" t="t" r="r" b="b"/>
              <a:pathLst>
                <a:path w="4578584" h="2891743">
                  <a:moveTo>
                    <a:pt x="0" y="0"/>
                  </a:moveTo>
                  <a:lnTo>
                    <a:pt x="4578584" y="0"/>
                  </a:lnTo>
                  <a:lnTo>
                    <a:pt x="4578584" y="2891743"/>
                  </a:lnTo>
                  <a:lnTo>
                    <a:pt x="0" y="2891743"/>
                  </a:lnTo>
                  <a:close/>
                </a:path>
              </a:pathLst>
            </a:custGeom>
            <a:solidFill>
              <a:srgbClr val="FFFFFF"/>
            </a:solidFill>
          </p:spPr>
        </p:sp>
      </p:grpSp>
      <p:grpSp>
        <p:nvGrpSpPr>
          <p:cNvPr id="5" name="Group 5"/>
          <p:cNvGrpSpPr/>
          <p:nvPr/>
        </p:nvGrpSpPr>
        <p:grpSpPr>
          <a:xfrm>
            <a:off x="3031147" y="203243"/>
            <a:ext cx="11127578" cy="9880513"/>
            <a:chOff x="0" y="0"/>
            <a:chExt cx="3764144" cy="3342297"/>
          </a:xfrm>
        </p:grpSpPr>
        <p:sp>
          <p:nvSpPr>
            <p:cNvPr id="6" name="Freeform 6"/>
            <p:cNvSpPr/>
            <p:nvPr/>
          </p:nvSpPr>
          <p:spPr>
            <a:xfrm>
              <a:off x="0" y="0"/>
              <a:ext cx="3764143" cy="3342297"/>
            </a:xfrm>
            <a:prstGeom prst="ellipse">
              <a:avLst/>
            </a:prstGeom>
            <a:solidFill>
              <a:schemeClr val="accent6">
                <a:lumMod val="20000"/>
                <a:lumOff val="80000"/>
              </a:schemeClr>
            </a:solidFill>
          </p:spPr>
          <p:txBody>
            <a:bodyPr/>
            <a:lstStyle/>
            <a:p>
              <a:endParaRPr lang="en-US"/>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657850" y="3664949"/>
            <a:ext cx="11315700" cy="11315700"/>
          </a:xfrm>
          <a:prstGeom prst="rect">
            <a:avLst/>
          </a:prstGeom>
        </p:spPr>
      </p:pic>
      <p:sp>
        <p:nvSpPr>
          <p:cNvPr id="16" name="TextBox 8">
            <a:extLst>
              <a:ext uri="{FF2B5EF4-FFF2-40B4-BE49-F238E27FC236}">
                <a16:creationId xmlns:a16="http://schemas.microsoft.com/office/drawing/2014/main" id="{1B739D38-AB78-4A0D-BD8B-3B66ABBFACB0}"/>
              </a:ext>
            </a:extLst>
          </p:cNvPr>
          <p:cNvSpPr txBox="1"/>
          <p:nvPr/>
        </p:nvSpPr>
        <p:spPr>
          <a:xfrm>
            <a:off x="3105264" y="2437719"/>
            <a:ext cx="8325477" cy="5402569"/>
          </a:xfrm>
          <a:prstGeom prst="rect">
            <a:avLst/>
          </a:prstGeom>
        </p:spPr>
        <p:txBody>
          <a:bodyPr wrap="square" lIns="0" tIns="0" rIns="0" bIns="0" rtlCol="0" anchor="t">
            <a:spAutoFit/>
          </a:bodyPr>
          <a:lstStyle/>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1.</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NHẬN</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 </a:t>
            </a:r>
          </a:p>
          <a:p>
            <a:pPr algn="ctr">
              <a:lnSpc>
                <a:spcPts val="8284"/>
              </a:lnSpc>
            </a:pPr>
            <a:r>
              <a:rPr lang="en-US" sz="13800" b="1">
                <a:solidFill>
                  <a:srgbClr val="1A3252"/>
                </a:solidFill>
                <a:latin typeface="UTM Bienvenue" panose="02040603050506020204" pitchFamily="18" charset="0"/>
                <a:cs typeface="Times New Roman" panose="02020603050405020304" pitchFamily="18" charset="0"/>
              </a:rPr>
              <a:t>XÉT</a:t>
            </a:r>
          </a:p>
        </p:txBody>
      </p:sp>
      <p:pic>
        <p:nvPicPr>
          <p:cNvPr id="19" name="Picture 18">
            <a:extLst>
              <a:ext uri="{FF2B5EF4-FFF2-40B4-BE49-F238E27FC236}">
                <a16:creationId xmlns:a16="http://schemas.microsoft.com/office/drawing/2014/main" id="{E3C27B36-BD9D-413E-9209-6665D84B7E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662924" y="1959085"/>
            <a:ext cx="4495798" cy="635983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7"/>
                                        </p:tgtEl>
                                        <p:attrNameLst>
                                          <p:attrName>r</p:attrName>
                                        </p:attrNameLst>
                                      </p:cBhvr>
                                    </p:animRot>
                                  </p:childTnLst>
                                </p:cTn>
                              </p:par>
                              <p:par>
                                <p:cTn id="9" presetID="2" presetClass="entr" presetSubtype="8"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159301" y="1786809"/>
            <a:ext cx="8203672" cy="5022063"/>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0636472" y="1072983"/>
            <a:ext cx="6630759" cy="6630759"/>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52289" y="2243290"/>
            <a:ext cx="7958411" cy="7958411"/>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1543050" y="241986"/>
            <a:ext cx="15201900" cy="1477328"/>
          </a:xfrm>
          <a:prstGeom prst="rect">
            <a:avLst/>
          </a:prstGeom>
        </p:spPr>
        <p:txBody>
          <a:bodyPr wrap="square" lIns="0" tIns="0" rIns="0" bIns="0" rtlCol="0" anchor="t">
            <a:spAutoFit/>
          </a:bodyPr>
          <a:lstStyle/>
          <a:p>
            <a:r>
              <a:rPr lang="vi-VN" sz="4800" b="1">
                <a:solidFill>
                  <a:srgbClr val="FFFFFF"/>
                </a:solidFill>
                <a:latin typeface="Times New Roman" panose="02020603050405020304" pitchFamily="18" charset="0"/>
                <a:cs typeface="Times New Roman" panose="02020603050405020304" pitchFamily="18" charset="0"/>
              </a:rPr>
              <a:t>1. Câu in đậm trong đoạn văn sau đây được dùng làm gì? </a:t>
            </a:r>
            <a:r>
              <a:rPr lang="en-US" sz="4800" b="1">
                <a:solidFill>
                  <a:srgbClr val="FFFFFF"/>
                </a:solidFill>
                <a:latin typeface="Times New Roman" panose="02020603050405020304" pitchFamily="18" charset="0"/>
                <a:cs typeface="Times New Roman" panose="02020603050405020304" pitchFamily="18" charset="0"/>
              </a:rPr>
              <a:t/>
            </a:r>
            <a:br>
              <a:rPr lang="en-US" sz="4800" b="1">
                <a:solidFill>
                  <a:srgbClr val="FFFFFF"/>
                </a:solidFill>
                <a:latin typeface="Times New Roman" panose="02020603050405020304" pitchFamily="18" charset="0"/>
                <a:cs typeface="Times New Roman" panose="02020603050405020304" pitchFamily="18" charset="0"/>
              </a:rPr>
            </a:br>
            <a:r>
              <a:rPr lang="vi-VN" sz="4800" b="1">
                <a:solidFill>
                  <a:srgbClr val="FFFFFF"/>
                </a:solidFill>
                <a:latin typeface="Times New Roman" panose="02020603050405020304" pitchFamily="18" charset="0"/>
                <a:cs typeface="Times New Roman" panose="02020603050405020304" pitchFamily="18" charset="0"/>
              </a:rPr>
              <a:t>Cuối câu ấy có dấu gì?</a:t>
            </a:r>
          </a:p>
        </p:txBody>
      </p:sp>
      <p:pic>
        <p:nvPicPr>
          <p:cNvPr id="11"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82381" y="2083243"/>
            <a:ext cx="7958411" cy="4476079"/>
          </a:xfrm>
          <a:prstGeom prst="rect">
            <a:avLst/>
          </a:prstGeom>
          <a:effectLst>
            <a:softEdge rad="63500"/>
          </a:effectLst>
        </p:spPr>
      </p:pic>
      <p:sp>
        <p:nvSpPr>
          <p:cNvPr id="13" name="TextBox 13"/>
          <p:cNvSpPr txBox="1"/>
          <p:nvPr/>
        </p:nvSpPr>
        <p:spPr>
          <a:xfrm>
            <a:off x="8293977" y="3636678"/>
            <a:ext cx="9156288" cy="5625451"/>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rgbClr val="6B0E3D"/>
                </a:solidFill>
                <a:latin typeface="+mj-lt"/>
              </a:rPr>
              <a:t>Bu-ra-ti-nô là một chú bé bằng gỗ. Chú có cái mũi rất dài. Chú người gỗ được bác rùa tốt bụng Toóc-ti-la tặng cho chiếc chìa khóa vàng để mở một kho báu. </a:t>
            </a:r>
            <a:r>
              <a:rPr lang="vi-VN" sz="54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Tree>
    <p:extLst>
      <p:ext uri="{BB962C8B-B14F-4D97-AF65-F5344CB8AC3E}">
        <p14:creationId xmlns:p14="http://schemas.microsoft.com/office/powerpoint/2010/main" val="2053752451"/>
      </p:ext>
    </p:extLst>
  </p:cSld>
  <p:clrMapOvr>
    <a:masterClrMapping/>
  </p:clrMapOvr>
  <mc:AlternateContent xmlns:mc="http://schemas.openxmlformats.org/markup-compatibility/2006">
    <mc:Choice xmlns:p159="http://schemas.microsoft.com/office/powerpoint/2015/09/main" xmlns="" Requires="p159">
      <p:transition spd="slow">
        <p159:morph option="byWord"/>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4">
            <a:extLst>
              <a:ext uri="{FF2B5EF4-FFF2-40B4-BE49-F238E27FC236}">
                <a16:creationId xmlns:a16="http://schemas.microsoft.com/office/drawing/2014/main" id="{B93A068C-DD05-4F47-9A3C-9961A868EC5D}"/>
              </a:ext>
            </a:extLst>
          </p:cNvPr>
          <p:cNvGrpSpPr/>
          <p:nvPr/>
        </p:nvGrpSpPr>
        <p:grpSpPr>
          <a:xfrm>
            <a:off x="566625" y="1989856"/>
            <a:ext cx="5559207" cy="3403194"/>
            <a:chOff x="0" y="0"/>
            <a:chExt cx="5245693" cy="2167742"/>
          </a:xfrm>
          <a:noFill/>
        </p:grpSpPr>
        <p:sp>
          <p:nvSpPr>
            <p:cNvPr id="22" name="Freeform 5">
              <a:extLst>
                <a:ext uri="{FF2B5EF4-FFF2-40B4-BE49-F238E27FC236}">
                  <a16:creationId xmlns:a16="http://schemas.microsoft.com/office/drawing/2014/main" id="{6C86CB2E-7CA2-4789-B206-23C778FDA045}"/>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pic>
        <p:nvPicPr>
          <p:cNvPr id="18" name="Picture 2">
            <a:extLst>
              <a:ext uri="{FF2B5EF4-FFF2-40B4-BE49-F238E27FC236}">
                <a16:creationId xmlns:a16="http://schemas.microsoft.com/office/drawing/2014/main" id="{80D1B567-B298-477C-9F4C-C1A3AD90684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711604">
            <a:off x="17070070" y="1028564"/>
            <a:ext cx="3053178" cy="3053178"/>
          </a:xfrm>
          <a:prstGeom prst="rect">
            <a:avLst/>
          </a:prstGeom>
        </p:spPr>
      </p:pic>
      <p:pic>
        <p:nvPicPr>
          <p:cNvPr id="17" name="Picture 2">
            <a:extLst>
              <a:ext uri="{FF2B5EF4-FFF2-40B4-BE49-F238E27FC236}">
                <a16:creationId xmlns:a16="http://schemas.microsoft.com/office/drawing/2014/main" id="{63FB940C-520D-40E3-8415-709BBB039D3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9010541">
            <a:off x="-3461095" y="3019445"/>
            <a:ext cx="6384294" cy="6384294"/>
          </a:xfrm>
          <a:prstGeom prst="rect">
            <a:avLst/>
          </a:prstGeom>
        </p:spPr>
      </p:pic>
      <p:grpSp>
        <p:nvGrpSpPr>
          <p:cNvPr id="4" name="Group 4"/>
          <p:cNvGrpSpPr/>
          <p:nvPr/>
        </p:nvGrpSpPr>
        <p:grpSpPr>
          <a:xfrm>
            <a:off x="7720780" y="3086100"/>
            <a:ext cx="10302683" cy="6958914"/>
            <a:chOff x="0" y="0"/>
            <a:chExt cx="5245693" cy="2167742"/>
          </a:xfrm>
        </p:grpSpPr>
        <p:sp>
          <p:nvSpPr>
            <p:cNvPr id="5" name="Freeform 5"/>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solidFill>
              <a:srgbClr val="FFFFFF"/>
            </a:solidFill>
          </p:spPr>
        </p:sp>
      </p:grpSp>
      <p:sp>
        <p:nvSpPr>
          <p:cNvPr id="6" name="TextBox 6"/>
          <p:cNvSpPr txBox="1"/>
          <p:nvPr/>
        </p:nvSpPr>
        <p:spPr>
          <a:xfrm>
            <a:off x="762000" y="241986"/>
            <a:ext cx="17297400" cy="1661993"/>
          </a:xfrm>
          <a:prstGeom prst="rect">
            <a:avLst/>
          </a:prstGeom>
        </p:spPr>
        <p:txBody>
          <a:bodyPr wrap="square" lIns="0" tIns="0" rIns="0" bIns="0" rtlCol="0" anchor="t">
            <a:spAutoFit/>
          </a:bodyPr>
          <a:lstStyle/>
          <a:p>
            <a:r>
              <a:rPr lang="en-US" sz="5400" b="1">
                <a:solidFill>
                  <a:srgbClr val="FFFFFF"/>
                </a:solidFill>
                <a:latin typeface="Times New Roman" panose="02020603050405020304" pitchFamily="18" charset="0"/>
                <a:cs typeface="Times New Roman" panose="02020603050405020304" pitchFamily="18" charset="0"/>
              </a:rPr>
              <a:t>1. Câu in đậm trong đoạn văn sau đây đ</a:t>
            </a:r>
            <a:r>
              <a:rPr lang="vi-VN" sz="5400" b="1">
                <a:solidFill>
                  <a:srgbClr val="FFFFFF"/>
                </a:solidFill>
                <a:latin typeface="Times New Roman" panose="02020603050405020304" pitchFamily="18" charset="0"/>
                <a:cs typeface="Times New Roman" panose="02020603050405020304" pitchFamily="18" charset="0"/>
              </a:rPr>
              <a:t>ư</a:t>
            </a:r>
            <a:r>
              <a:rPr lang="en-US" sz="5400" b="1">
                <a:solidFill>
                  <a:srgbClr val="FFFFFF"/>
                </a:solidFill>
                <a:latin typeface="Times New Roman" panose="02020603050405020304" pitchFamily="18" charset="0"/>
                <a:cs typeface="Times New Roman" panose="02020603050405020304" pitchFamily="18" charset="0"/>
              </a:rPr>
              <a:t>ợc dùng làm gì? Cuối câu ấy có dấu gì?</a:t>
            </a:r>
          </a:p>
        </p:txBody>
      </p:sp>
      <p:pic>
        <p:nvPicPr>
          <p:cNvPr id="11"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89705" y="2110291"/>
            <a:ext cx="5393007" cy="3033209"/>
          </a:xfrm>
          <a:prstGeom prst="rect">
            <a:avLst/>
          </a:prstGeom>
          <a:effectLst>
            <a:softEdge rad="63500"/>
          </a:effectLst>
        </p:spPr>
      </p:pic>
      <p:sp>
        <p:nvSpPr>
          <p:cNvPr id="13" name="TextBox 13"/>
          <p:cNvSpPr txBox="1"/>
          <p:nvPr/>
        </p:nvSpPr>
        <p:spPr>
          <a:xfrm>
            <a:off x="8293976" y="3636678"/>
            <a:ext cx="9418649" cy="5724259"/>
          </a:xfrm>
          <a:prstGeom prst="rect">
            <a:avLst/>
          </a:prstGeom>
        </p:spPr>
        <p:txBody>
          <a:bodyPr wrap="square" lIns="0" tIns="0" rIns="0" bIns="0" rtlCol="0" anchor="t">
            <a:spAutoFit/>
          </a:bodyPr>
          <a:lstStyle/>
          <a:p>
            <a:pPr algn="just">
              <a:lnSpc>
                <a:spcPct val="114000"/>
              </a:lnSpc>
            </a:pPr>
            <a:r>
              <a:rPr lang="en-US" sz="5400">
                <a:solidFill>
                  <a:srgbClr val="6B0E3D"/>
                </a:solidFill>
                <a:latin typeface="+mj-lt"/>
              </a:rPr>
              <a:t>	</a:t>
            </a:r>
            <a:r>
              <a:rPr lang="vi-VN" sz="5400">
                <a:solidFill>
                  <a:schemeClr val="bg1">
                    <a:lumMod val="85000"/>
                  </a:schemeClr>
                </a:solidFill>
                <a:latin typeface="+mj-lt"/>
              </a:rPr>
              <a:t>Bu-ra-ti-nô là một chú bé bằng gỗ. Chú có cái mũi rất dài. Chú người gỗ được bác rùa tốt bụng Toóc-ti-la tặng cho chiếc chìa khóa vàng để mở một kho báu. </a:t>
            </a:r>
            <a:r>
              <a:rPr lang="vi-VN" sz="6000" b="1">
                <a:solidFill>
                  <a:srgbClr val="6B0E3D"/>
                </a:solidFill>
                <a:latin typeface="+mj-lt"/>
              </a:rPr>
              <a:t>Nhưng kho báu ấy ở đâu?</a:t>
            </a:r>
            <a:endParaRPr lang="en-US" sz="5400" b="1">
              <a:solidFill>
                <a:srgbClr val="6B0E3D"/>
              </a:solidFill>
              <a:latin typeface="+mj-lt"/>
            </a:endParaRPr>
          </a:p>
        </p:txBody>
      </p:sp>
      <p:grpSp>
        <p:nvGrpSpPr>
          <p:cNvPr id="19" name="Group 4">
            <a:extLst>
              <a:ext uri="{FF2B5EF4-FFF2-40B4-BE49-F238E27FC236}">
                <a16:creationId xmlns:a16="http://schemas.microsoft.com/office/drawing/2014/main" id="{0F3AC89A-AF7E-4718-A4A9-6E233EB440AA}"/>
              </a:ext>
            </a:extLst>
          </p:cNvPr>
          <p:cNvGrpSpPr/>
          <p:nvPr/>
        </p:nvGrpSpPr>
        <p:grpSpPr>
          <a:xfrm>
            <a:off x="7409943" y="2732135"/>
            <a:ext cx="10302683" cy="6958914"/>
            <a:chOff x="0" y="0"/>
            <a:chExt cx="5245693" cy="2167742"/>
          </a:xfrm>
          <a:noFill/>
        </p:grpSpPr>
        <p:sp>
          <p:nvSpPr>
            <p:cNvPr id="20" name="Freeform 5">
              <a:extLst>
                <a:ext uri="{FF2B5EF4-FFF2-40B4-BE49-F238E27FC236}">
                  <a16:creationId xmlns:a16="http://schemas.microsoft.com/office/drawing/2014/main" id="{AFE911B3-13A7-4689-91DD-B08ACC0B2552}"/>
                </a:ext>
              </a:extLst>
            </p:cNvPr>
            <p:cNvSpPr/>
            <p:nvPr/>
          </p:nvSpPr>
          <p:spPr>
            <a:xfrm>
              <a:off x="0" y="0"/>
              <a:ext cx="5245693" cy="2167742"/>
            </a:xfrm>
            <a:custGeom>
              <a:avLst/>
              <a:gdLst/>
              <a:ahLst/>
              <a:cxnLst/>
              <a:rect l="l" t="t" r="r" b="b"/>
              <a:pathLst>
                <a:path w="5245693" h="2167742">
                  <a:moveTo>
                    <a:pt x="0" y="0"/>
                  </a:moveTo>
                  <a:lnTo>
                    <a:pt x="5245693" y="0"/>
                  </a:lnTo>
                  <a:lnTo>
                    <a:pt x="5245693" y="2167742"/>
                  </a:lnTo>
                  <a:lnTo>
                    <a:pt x="0" y="2167742"/>
                  </a:lnTo>
                  <a:close/>
                </a:path>
              </a:pathLst>
            </a:custGeom>
            <a:grpFill/>
            <a:ln>
              <a:solidFill>
                <a:schemeClr val="bg1"/>
              </a:solidFill>
            </a:ln>
          </p:spPr>
        </p:sp>
      </p:grpSp>
      <p:sp>
        <p:nvSpPr>
          <p:cNvPr id="23" name="TextBox 6">
            <a:extLst>
              <a:ext uri="{FF2B5EF4-FFF2-40B4-BE49-F238E27FC236}">
                <a16:creationId xmlns:a16="http://schemas.microsoft.com/office/drawing/2014/main" id="{48127410-170C-45CE-AFDF-9584ADFA1E34}"/>
              </a:ext>
            </a:extLst>
          </p:cNvPr>
          <p:cNvSpPr txBox="1"/>
          <p:nvPr/>
        </p:nvSpPr>
        <p:spPr>
          <a:xfrm>
            <a:off x="411207" y="5621827"/>
            <a:ext cx="6843318" cy="4597003"/>
          </a:xfrm>
          <a:prstGeom prst="roundRect">
            <a:avLst/>
          </a:prstGeom>
          <a:solidFill>
            <a:schemeClr val="accent6">
              <a:lumMod val="20000"/>
              <a:lumOff val="80000"/>
            </a:schemeClr>
          </a:solidFill>
          <a:ln>
            <a:solidFill>
              <a:schemeClr val="accent6">
                <a:lumMod val="75000"/>
              </a:schemeClr>
            </a:solidFill>
            <a:prstDash val="sysDash"/>
          </a:ln>
        </p:spPr>
        <p:txBody>
          <a:bodyPr wrap="square" lIns="0" tIns="0" rIns="0" bIns="0" rtlCol="0" anchor="t">
            <a:spAutoFit/>
          </a:bodyPr>
          <a:lstStyle/>
          <a:p>
            <a:pPr algn="ctr"/>
            <a:r>
              <a:rPr lang="en-US" sz="5400" b="1">
                <a:solidFill>
                  <a:srgbClr val="EE246B"/>
                </a:solidFill>
                <a:latin typeface="Times New Roman" panose="02020603050405020304" pitchFamily="18" charset="0"/>
                <a:cs typeface="Times New Roman" panose="02020603050405020304" pitchFamily="18" charset="0"/>
              </a:rPr>
              <a:t>	</a:t>
            </a:r>
            <a:r>
              <a:rPr lang="vi-VN" sz="5400" b="1">
                <a:solidFill>
                  <a:srgbClr val="EE246B"/>
                </a:solidFill>
                <a:latin typeface="Times New Roman" panose="02020603050405020304" pitchFamily="18" charset="0"/>
                <a:cs typeface="Times New Roman" panose="02020603050405020304" pitchFamily="18" charset="0"/>
              </a:rPr>
              <a:t>Câu in đậm trong đoạn văn đã cho là </a:t>
            </a:r>
            <a:r>
              <a:rPr lang="vi-VN" sz="5400" b="1">
                <a:solidFill>
                  <a:schemeClr val="tx2"/>
                </a:solidFill>
                <a:latin typeface="Times New Roman" panose="02020603050405020304" pitchFamily="18" charset="0"/>
                <a:cs typeface="Times New Roman" panose="02020603050405020304" pitchFamily="18" charset="0"/>
              </a:rPr>
              <a:t>câu hỏi </a:t>
            </a:r>
            <a:r>
              <a:rPr lang="vi-VN" sz="5400" b="1">
                <a:solidFill>
                  <a:srgbClr val="EE246B"/>
                </a:solidFill>
                <a:latin typeface="Times New Roman" panose="02020603050405020304" pitchFamily="18" charset="0"/>
                <a:cs typeface="Times New Roman" panose="02020603050405020304" pitchFamily="18" charset="0"/>
              </a:rPr>
              <a:t>về một điều chưa biết. Cuối câu có </a:t>
            </a:r>
            <a:r>
              <a:rPr lang="vi-VN" sz="5400" b="1">
                <a:solidFill>
                  <a:schemeClr val="tx2"/>
                </a:solidFill>
                <a:latin typeface="Times New Roman" panose="02020603050405020304" pitchFamily="18" charset="0"/>
                <a:cs typeface="Times New Roman" panose="02020603050405020304" pitchFamily="18" charset="0"/>
              </a:rPr>
              <a:t>dấu chấm hỏi</a:t>
            </a:r>
            <a:r>
              <a:rPr lang="en-US" sz="5400" b="1">
                <a:solidFill>
                  <a:srgbClr val="EE246B"/>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decel="72000" fill="hold" grpId="0" nodeType="clickEffect">
                                  <p:stCondLst>
                                    <p:cond delay="0"/>
                                  </p:stCondLst>
                                  <p:iterate type="wd">
                                    <p:tmPct val="10000"/>
                                  </p:iterate>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314</TotalTime>
  <Words>743</Words>
  <Application>Microsoft Office PowerPoint</Application>
  <PresentationFormat>Custom</PresentationFormat>
  <Paragraphs>124</Paragraphs>
  <Slides>28</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UTM Edwardian</vt:lpstr>
      <vt:lpstr>UTM Gradoo</vt:lpstr>
      <vt:lpstr>Catamaran</vt:lpstr>
      <vt:lpstr>Candara</vt:lpstr>
      <vt:lpstr>Times New Roman</vt:lpstr>
      <vt:lpstr>Arial</vt:lpstr>
      <vt:lpstr>UTM Bienvenue</vt:lpstr>
      <vt:lpstr>Calibri</vt:lpstr>
      <vt:lpstr>Comfortaa</vt:lpstr>
      <vt:lpstr>Office Theme</vt:lpstr>
      <vt:lpstr>PowerPoint Presentation</vt:lpstr>
      <vt:lpstr>PowerPoint Presentation</vt:lpstr>
      <vt:lpstr>PowerPoint Presentation</vt:lpstr>
      <vt:lpstr>PowerPoint Presentation</vt:lpstr>
      <vt:lpstr>PowerPoint Presentation</vt:lpstr>
      <vt:lpstr>Yêu cầu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S</Manager>
  <Company>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dc:title>
  <dc:subject>T</dc:subject>
  <dc:creator>KTUTS</dc:creator>
  <cp:keywords>Thy Tho</cp:keywords>
  <dc:description>U</dc:description>
  <cp:lastModifiedBy>Admin</cp:lastModifiedBy>
  <cp:revision>4</cp:revision>
  <dcterms:created xsi:type="dcterms:W3CDTF">2006-08-16T00:00:00Z</dcterms:created>
  <dcterms:modified xsi:type="dcterms:W3CDTF">2022-12-15T15:55:28Z</dcterms:modified>
  <cp:category>U</cp:category>
  <dc:identifier>DAEyOEqN9Qw</dc:identifier>
  <cp:version>V15</cp:version>
</cp:coreProperties>
</file>