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68" r:id="rId8"/>
    <p:sldMasterId id="2147483780" r:id="rId9"/>
    <p:sldMasterId id="2147483816" r:id="rId10"/>
    <p:sldMasterId id="2147483830" r:id="rId11"/>
    <p:sldMasterId id="2147483842" r:id="rId12"/>
    <p:sldMasterId id="2147483854" r:id="rId13"/>
    <p:sldMasterId id="2147483866" r:id="rId14"/>
    <p:sldMasterId id="2147483880" r:id="rId15"/>
    <p:sldMasterId id="2147483904" r:id="rId16"/>
    <p:sldMasterId id="2147483916" r:id="rId17"/>
  </p:sldMasterIdLst>
  <p:notesMasterIdLst>
    <p:notesMasterId r:id="rId59"/>
  </p:notesMasterIdLst>
  <p:sldIdLst>
    <p:sldId id="311" r:id="rId18"/>
    <p:sldId id="310" r:id="rId19"/>
    <p:sldId id="259" r:id="rId20"/>
    <p:sldId id="312" r:id="rId21"/>
    <p:sldId id="316" r:id="rId22"/>
    <p:sldId id="315" r:id="rId23"/>
    <p:sldId id="262" r:id="rId24"/>
    <p:sldId id="300" r:id="rId25"/>
    <p:sldId id="271" r:id="rId26"/>
    <p:sldId id="264" r:id="rId27"/>
    <p:sldId id="267" r:id="rId28"/>
    <p:sldId id="268" r:id="rId29"/>
    <p:sldId id="266" r:id="rId30"/>
    <p:sldId id="269" r:id="rId31"/>
    <p:sldId id="270" r:id="rId32"/>
    <p:sldId id="272" r:id="rId33"/>
    <p:sldId id="278" r:id="rId34"/>
    <p:sldId id="280" r:id="rId35"/>
    <p:sldId id="305" r:id="rId36"/>
    <p:sldId id="275" r:id="rId37"/>
    <p:sldId id="276" r:id="rId38"/>
    <p:sldId id="306" r:id="rId39"/>
    <p:sldId id="307" r:id="rId40"/>
    <p:sldId id="308" r:id="rId41"/>
    <p:sldId id="277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314" r:id="rId50"/>
    <p:sldId id="289" r:id="rId51"/>
    <p:sldId id="295" r:id="rId52"/>
    <p:sldId id="309" r:id="rId53"/>
    <p:sldId id="293" r:id="rId54"/>
    <p:sldId id="294" r:id="rId55"/>
    <p:sldId id="291" r:id="rId56"/>
    <p:sldId id="313" r:id="rId57"/>
    <p:sldId id="302" r:id="rId58"/>
  </p:sldIdLst>
  <p:sldSz cx="12344400" cy="7772400"/>
  <p:notesSz cx="6858000" cy="9144000"/>
  <p:custDataLst>
    <p:tags r:id="rId60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86377" autoAdjust="0"/>
  </p:normalViewPr>
  <p:slideViewPr>
    <p:cSldViewPr>
      <p:cViewPr varScale="1">
        <p:scale>
          <a:sx n="58" d="100"/>
          <a:sy n="58" d="100"/>
        </p:scale>
        <p:origin x="828" y="42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078" indent="0" algn="ctr">
              <a:buNone/>
              <a:defRPr/>
            </a:lvl2pPr>
            <a:lvl3pPr marL="756069" indent="0" algn="ctr">
              <a:buNone/>
              <a:defRPr/>
            </a:lvl3pPr>
            <a:lvl4pPr marL="1134118" indent="0" algn="ctr">
              <a:buNone/>
              <a:defRPr/>
            </a:lvl4pPr>
            <a:lvl5pPr marL="1512153" indent="0" algn="ctr">
              <a:buNone/>
              <a:defRPr/>
            </a:lvl5pPr>
            <a:lvl6pPr marL="1890187" indent="0" algn="ctr">
              <a:buNone/>
              <a:defRPr/>
            </a:lvl6pPr>
            <a:lvl7pPr marL="2268232" indent="0" algn="ctr">
              <a:buNone/>
              <a:defRPr/>
            </a:lvl7pPr>
            <a:lvl8pPr marL="2646261" indent="0" algn="ctr">
              <a:buNone/>
              <a:defRPr/>
            </a:lvl8pPr>
            <a:lvl9pPr marL="30243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5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078" indent="0">
              <a:buNone/>
              <a:defRPr sz="1500"/>
            </a:lvl2pPr>
            <a:lvl3pPr marL="756069" indent="0">
              <a:buNone/>
              <a:defRPr sz="1400"/>
            </a:lvl3pPr>
            <a:lvl4pPr marL="1134118" indent="0">
              <a:buNone/>
              <a:defRPr sz="1100"/>
            </a:lvl4pPr>
            <a:lvl5pPr marL="1512153" indent="0">
              <a:buNone/>
              <a:defRPr sz="1100"/>
            </a:lvl5pPr>
            <a:lvl6pPr marL="1890187" indent="0">
              <a:buNone/>
              <a:defRPr sz="1100"/>
            </a:lvl6pPr>
            <a:lvl7pPr marL="2268232" indent="0">
              <a:buNone/>
              <a:defRPr sz="1100"/>
            </a:lvl7pPr>
            <a:lvl8pPr marL="2646261" indent="0">
              <a:buNone/>
              <a:defRPr sz="1100"/>
            </a:lvl8pPr>
            <a:lvl9pPr marL="30243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08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44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74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078" indent="0">
              <a:buNone/>
              <a:defRPr sz="1600" b="1"/>
            </a:lvl2pPr>
            <a:lvl3pPr marL="756069" indent="0">
              <a:buNone/>
              <a:defRPr sz="1500" b="1"/>
            </a:lvl3pPr>
            <a:lvl4pPr marL="1134118" indent="0">
              <a:buNone/>
              <a:defRPr sz="1400" b="1"/>
            </a:lvl4pPr>
            <a:lvl5pPr marL="1512153" indent="0">
              <a:buNone/>
              <a:defRPr sz="1400" b="1"/>
            </a:lvl5pPr>
            <a:lvl6pPr marL="1890187" indent="0">
              <a:buNone/>
              <a:defRPr sz="1400" b="1"/>
            </a:lvl6pPr>
            <a:lvl7pPr marL="2268232" indent="0">
              <a:buNone/>
              <a:defRPr sz="1400" b="1"/>
            </a:lvl7pPr>
            <a:lvl8pPr marL="2646261" indent="0">
              <a:buNone/>
              <a:defRPr sz="1400" b="1"/>
            </a:lvl8pPr>
            <a:lvl9pPr marL="30243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9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3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0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078" indent="0">
              <a:buNone/>
              <a:defRPr sz="2400"/>
            </a:lvl2pPr>
            <a:lvl3pPr marL="756069" indent="0">
              <a:buNone/>
              <a:defRPr sz="2000"/>
            </a:lvl3pPr>
            <a:lvl4pPr marL="1134118" indent="0">
              <a:buNone/>
              <a:defRPr sz="1600"/>
            </a:lvl4pPr>
            <a:lvl5pPr marL="1512153" indent="0">
              <a:buNone/>
              <a:defRPr sz="1600"/>
            </a:lvl5pPr>
            <a:lvl6pPr marL="1890187" indent="0">
              <a:buNone/>
              <a:defRPr sz="1600"/>
            </a:lvl6pPr>
            <a:lvl7pPr marL="2268232" indent="0">
              <a:buNone/>
              <a:defRPr sz="1600"/>
            </a:lvl7pPr>
            <a:lvl8pPr marL="2646261" indent="0">
              <a:buNone/>
              <a:defRPr sz="1600"/>
            </a:lvl8pPr>
            <a:lvl9pPr marL="30243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078" indent="0">
              <a:buNone/>
              <a:defRPr sz="1000"/>
            </a:lvl2pPr>
            <a:lvl3pPr marL="756069" indent="0">
              <a:buNone/>
              <a:defRPr sz="900"/>
            </a:lvl3pPr>
            <a:lvl4pPr marL="1134118" indent="0">
              <a:buNone/>
              <a:defRPr sz="800"/>
            </a:lvl4pPr>
            <a:lvl5pPr marL="1512153" indent="0">
              <a:buNone/>
              <a:defRPr sz="800"/>
            </a:lvl5pPr>
            <a:lvl6pPr marL="1890187" indent="0">
              <a:buNone/>
              <a:defRPr sz="800"/>
            </a:lvl6pPr>
            <a:lvl7pPr marL="2268232" indent="0">
              <a:buNone/>
              <a:defRPr sz="800"/>
            </a:lvl7pPr>
            <a:lvl8pPr marL="2646261" indent="0">
              <a:buNone/>
              <a:defRPr sz="800"/>
            </a:lvl8pPr>
            <a:lvl9pPr marL="30243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3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7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87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18" Type="http://schemas.openxmlformats.org/officeDocument/2006/relationships/slide" Target="../slides/slide25.xml"/><Relationship Id="rId3" Type="http://schemas.openxmlformats.org/officeDocument/2006/relationships/slideLayout" Target="../slideLayouts/slideLayout148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" Target="../slides/slide31.xml"/><Relationship Id="rId2" Type="http://schemas.openxmlformats.org/officeDocument/2006/relationships/slideLayout" Target="../slideLayouts/slideLayout147.xml"/><Relationship Id="rId16" Type="http://schemas.openxmlformats.org/officeDocument/2006/relationships/slide" Target="../slides/slide30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" Target="../slides/slide34.xml"/><Relationship Id="rId10" Type="http://schemas.openxmlformats.org/officeDocument/2006/relationships/slideLayout" Target="../slideLayouts/slideLayout155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ct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351" tIns="56108" rIns="112351" bIns="56108" numCol="1" anchor="t" anchorCtr="0" compatLnSpc="1">
            <a:prstTxWarp prst="textNoShape">
              <a:avLst/>
            </a:prstTxWarp>
          </a:bodyPr>
          <a:lstStyle>
            <a:lvl1pPr algn="r" defTabSz="112362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07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6069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4118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2153" algn="ctr" defTabSz="1123621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357" indent="-421357" algn="l" defTabSz="1123621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2282" indent="-350462" algn="l" defTabSz="1123621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4524" indent="-280904" algn="l" defTabSz="1123621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6327" indent="-282209" algn="l" defTabSz="1123621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6824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4859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2902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0933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8971" indent="-280904" algn="l" defTabSz="1123621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7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69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8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153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18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32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6261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4307" algn="l" defTabSz="756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596920" y="1036321"/>
            <a:ext cx="933587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7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73608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449735" y="6908897"/>
            <a:ext cx="9980265" cy="6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vị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trên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2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endParaRPr lang="en-US" sz="32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91149" name="Freeform 13"/>
          <p:cNvSpPr>
            <a:spLocks/>
          </p:cNvSpPr>
          <p:nvPr/>
        </p:nvSpPr>
        <p:spPr bwMode="auto">
          <a:xfrm>
            <a:off x="1028702" y="1036357"/>
            <a:ext cx="7121872" cy="5632292"/>
          </a:xfrm>
          <a:custGeom>
            <a:avLst/>
            <a:gdLst>
              <a:gd name="T0" fmla="*/ 418 w 5317"/>
              <a:gd name="T1" fmla="*/ 1881 h 4174"/>
              <a:gd name="T2" fmla="*/ 147 w 5317"/>
              <a:gd name="T3" fmla="*/ 1768 h 4174"/>
              <a:gd name="T4" fmla="*/ 283 w 5317"/>
              <a:gd name="T5" fmla="*/ 1452 h 4174"/>
              <a:gd name="T6" fmla="*/ 0 w 5317"/>
              <a:gd name="T7" fmla="*/ 1102 h 4174"/>
              <a:gd name="T8" fmla="*/ 441 w 5317"/>
              <a:gd name="T9" fmla="*/ 865 h 4174"/>
              <a:gd name="T10" fmla="*/ 554 w 5317"/>
              <a:gd name="T11" fmla="*/ 413 h 4174"/>
              <a:gd name="T12" fmla="*/ 859 w 5317"/>
              <a:gd name="T13" fmla="*/ 436 h 4174"/>
              <a:gd name="T14" fmla="*/ 1164 w 5317"/>
              <a:gd name="T15" fmla="*/ 662 h 4174"/>
              <a:gd name="T16" fmla="*/ 1661 w 5317"/>
              <a:gd name="T17" fmla="*/ 1147 h 4174"/>
              <a:gd name="T18" fmla="*/ 2496 w 5317"/>
              <a:gd name="T19" fmla="*/ 1068 h 4174"/>
              <a:gd name="T20" fmla="*/ 2609 w 5317"/>
              <a:gd name="T21" fmla="*/ 854 h 4174"/>
              <a:gd name="T22" fmla="*/ 2847 w 5317"/>
              <a:gd name="T23" fmla="*/ 775 h 4174"/>
              <a:gd name="T24" fmla="*/ 3016 w 5317"/>
              <a:gd name="T25" fmla="*/ 865 h 4174"/>
              <a:gd name="T26" fmla="*/ 3219 w 5317"/>
              <a:gd name="T27" fmla="*/ 718 h 4174"/>
              <a:gd name="T28" fmla="*/ 3377 w 5317"/>
              <a:gd name="T29" fmla="*/ 447 h 4174"/>
              <a:gd name="T30" fmla="*/ 3750 w 5317"/>
              <a:gd name="T31" fmla="*/ 18 h 4174"/>
              <a:gd name="T32" fmla="*/ 3953 w 5317"/>
              <a:gd name="T33" fmla="*/ 63 h 4174"/>
              <a:gd name="T34" fmla="*/ 4416 w 5317"/>
              <a:gd name="T35" fmla="*/ 289 h 4174"/>
              <a:gd name="T36" fmla="*/ 4654 w 5317"/>
              <a:gd name="T37" fmla="*/ 650 h 4174"/>
              <a:gd name="T38" fmla="*/ 4462 w 5317"/>
              <a:gd name="T39" fmla="*/ 820 h 4174"/>
              <a:gd name="T40" fmla="*/ 4484 w 5317"/>
              <a:gd name="T41" fmla="*/ 955 h 4174"/>
              <a:gd name="T42" fmla="*/ 4541 w 5317"/>
              <a:gd name="T43" fmla="*/ 1125 h 4174"/>
              <a:gd name="T44" fmla="*/ 4631 w 5317"/>
              <a:gd name="T45" fmla="*/ 1362 h 4174"/>
              <a:gd name="T46" fmla="*/ 5117 w 5317"/>
              <a:gd name="T47" fmla="*/ 1565 h 4174"/>
              <a:gd name="T48" fmla="*/ 5038 w 5317"/>
              <a:gd name="T49" fmla="*/ 1938 h 4174"/>
              <a:gd name="T50" fmla="*/ 4902 w 5317"/>
              <a:gd name="T51" fmla="*/ 2040 h 4174"/>
              <a:gd name="T52" fmla="*/ 4541 w 5317"/>
              <a:gd name="T53" fmla="*/ 2107 h 4174"/>
              <a:gd name="T54" fmla="*/ 4541 w 5317"/>
              <a:gd name="T55" fmla="*/ 2265 h 4174"/>
              <a:gd name="T56" fmla="*/ 4462 w 5317"/>
              <a:gd name="T57" fmla="*/ 2401 h 4174"/>
              <a:gd name="T58" fmla="*/ 4721 w 5317"/>
              <a:gd name="T59" fmla="*/ 2672 h 4174"/>
              <a:gd name="T60" fmla="*/ 4541 w 5317"/>
              <a:gd name="T61" fmla="*/ 2954 h 4174"/>
              <a:gd name="T62" fmla="*/ 4947 w 5317"/>
              <a:gd name="T63" fmla="*/ 3180 h 4174"/>
              <a:gd name="T64" fmla="*/ 5184 w 5317"/>
              <a:gd name="T65" fmla="*/ 3474 h 4174"/>
              <a:gd name="T66" fmla="*/ 5004 w 5317"/>
              <a:gd name="T67" fmla="*/ 3632 h 4174"/>
              <a:gd name="T68" fmla="*/ 4789 w 5317"/>
              <a:gd name="T69" fmla="*/ 3621 h 4174"/>
              <a:gd name="T70" fmla="*/ 4360 w 5317"/>
              <a:gd name="T71" fmla="*/ 3734 h 4174"/>
              <a:gd name="T72" fmla="*/ 3976 w 5317"/>
              <a:gd name="T73" fmla="*/ 3745 h 4174"/>
              <a:gd name="T74" fmla="*/ 3761 w 5317"/>
              <a:gd name="T75" fmla="*/ 3971 h 4174"/>
              <a:gd name="T76" fmla="*/ 3445 w 5317"/>
              <a:gd name="T77" fmla="*/ 4095 h 4174"/>
              <a:gd name="T78" fmla="*/ 2790 w 5317"/>
              <a:gd name="T79" fmla="*/ 3903 h 4174"/>
              <a:gd name="T80" fmla="*/ 2903 w 5317"/>
              <a:gd name="T81" fmla="*/ 3700 h 4174"/>
              <a:gd name="T82" fmla="*/ 2835 w 5317"/>
              <a:gd name="T83" fmla="*/ 3474 h 4174"/>
              <a:gd name="T84" fmla="*/ 2688 w 5317"/>
              <a:gd name="T85" fmla="*/ 3203 h 4174"/>
              <a:gd name="T86" fmla="*/ 2553 w 5317"/>
              <a:gd name="T87" fmla="*/ 2954 h 4174"/>
              <a:gd name="T88" fmla="*/ 2248 w 5317"/>
              <a:gd name="T89" fmla="*/ 2830 h 4174"/>
              <a:gd name="T90" fmla="*/ 2158 w 5317"/>
              <a:gd name="T91" fmla="*/ 2695 h 4174"/>
              <a:gd name="T92" fmla="*/ 1988 w 5317"/>
              <a:gd name="T93" fmla="*/ 2435 h 4174"/>
              <a:gd name="T94" fmla="*/ 1706 w 5317"/>
              <a:gd name="T95" fmla="*/ 2232 h 4174"/>
              <a:gd name="T96" fmla="*/ 1491 w 5317"/>
              <a:gd name="T97" fmla="*/ 2277 h 4174"/>
              <a:gd name="T98" fmla="*/ 1141 w 5317"/>
              <a:gd name="T99" fmla="*/ 2119 h 4174"/>
              <a:gd name="T100" fmla="*/ 881 w 5317"/>
              <a:gd name="T101" fmla="*/ 1972 h 4174"/>
              <a:gd name="T102" fmla="*/ 746 w 5317"/>
              <a:gd name="T103" fmla="*/ 1848 h 4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317" h="4174">
                <a:moveTo>
                  <a:pt x="746" y="1848"/>
                </a:moveTo>
                <a:cubicBezTo>
                  <a:pt x="709" y="1901"/>
                  <a:pt x="736" y="1877"/>
                  <a:pt x="655" y="1904"/>
                </a:cubicBezTo>
                <a:cubicBezTo>
                  <a:pt x="644" y="1908"/>
                  <a:pt x="622" y="1915"/>
                  <a:pt x="622" y="1915"/>
                </a:cubicBezTo>
                <a:cubicBezTo>
                  <a:pt x="462" y="1902"/>
                  <a:pt x="529" y="1919"/>
                  <a:pt x="418" y="1881"/>
                </a:cubicBezTo>
                <a:cubicBezTo>
                  <a:pt x="400" y="1875"/>
                  <a:pt x="380" y="1875"/>
                  <a:pt x="362" y="1870"/>
                </a:cubicBezTo>
                <a:cubicBezTo>
                  <a:pt x="339" y="1864"/>
                  <a:pt x="294" y="1848"/>
                  <a:pt x="294" y="1848"/>
                </a:cubicBezTo>
                <a:cubicBezTo>
                  <a:pt x="248" y="1863"/>
                  <a:pt x="229" y="1874"/>
                  <a:pt x="170" y="1848"/>
                </a:cubicBezTo>
                <a:cubicBezTo>
                  <a:pt x="166" y="1846"/>
                  <a:pt x="152" y="1784"/>
                  <a:pt x="147" y="1768"/>
                </a:cubicBezTo>
                <a:cubicBezTo>
                  <a:pt x="140" y="1745"/>
                  <a:pt x="125" y="1701"/>
                  <a:pt x="125" y="1701"/>
                </a:cubicBezTo>
                <a:cubicBezTo>
                  <a:pt x="138" y="1519"/>
                  <a:pt x="104" y="1540"/>
                  <a:pt x="249" y="1520"/>
                </a:cubicBezTo>
                <a:cubicBezTo>
                  <a:pt x="253" y="1509"/>
                  <a:pt x="255" y="1497"/>
                  <a:pt x="260" y="1486"/>
                </a:cubicBezTo>
                <a:cubicBezTo>
                  <a:pt x="266" y="1474"/>
                  <a:pt x="282" y="1466"/>
                  <a:pt x="283" y="1452"/>
                </a:cubicBezTo>
                <a:cubicBezTo>
                  <a:pt x="286" y="1418"/>
                  <a:pt x="287" y="1381"/>
                  <a:pt x="271" y="1351"/>
                </a:cubicBezTo>
                <a:cubicBezTo>
                  <a:pt x="252" y="1315"/>
                  <a:pt x="169" y="1294"/>
                  <a:pt x="136" y="1272"/>
                </a:cubicBezTo>
                <a:cubicBezTo>
                  <a:pt x="95" y="1212"/>
                  <a:pt x="123" y="1248"/>
                  <a:pt x="46" y="1170"/>
                </a:cubicBezTo>
                <a:cubicBezTo>
                  <a:pt x="27" y="1151"/>
                  <a:pt x="0" y="1102"/>
                  <a:pt x="0" y="1102"/>
                </a:cubicBezTo>
                <a:cubicBezTo>
                  <a:pt x="50" y="1086"/>
                  <a:pt x="87" y="1051"/>
                  <a:pt x="136" y="1034"/>
                </a:cubicBezTo>
                <a:cubicBezTo>
                  <a:pt x="153" y="966"/>
                  <a:pt x="160" y="983"/>
                  <a:pt x="226" y="967"/>
                </a:cubicBezTo>
                <a:cubicBezTo>
                  <a:pt x="293" y="922"/>
                  <a:pt x="326" y="930"/>
                  <a:pt x="418" y="921"/>
                </a:cubicBezTo>
                <a:cubicBezTo>
                  <a:pt x="492" y="897"/>
                  <a:pt x="421" y="932"/>
                  <a:pt x="441" y="865"/>
                </a:cubicBezTo>
                <a:cubicBezTo>
                  <a:pt x="445" y="850"/>
                  <a:pt x="464" y="842"/>
                  <a:pt x="475" y="831"/>
                </a:cubicBezTo>
                <a:cubicBezTo>
                  <a:pt x="514" y="712"/>
                  <a:pt x="452" y="890"/>
                  <a:pt x="509" y="763"/>
                </a:cubicBezTo>
                <a:cubicBezTo>
                  <a:pt x="531" y="713"/>
                  <a:pt x="544" y="659"/>
                  <a:pt x="554" y="605"/>
                </a:cubicBezTo>
                <a:cubicBezTo>
                  <a:pt x="532" y="536"/>
                  <a:pt x="520" y="515"/>
                  <a:pt x="554" y="413"/>
                </a:cubicBezTo>
                <a:cubicBezTo>
                  <a:pt x="563" y="387"/>
                  <a:pt x="607" y="399"/>
                  <a:pt x="633" y="391"/>
                </a:cubicBezTo>
                <a:cubicBezTo>
                  <a:pt x="689" y="475"/>
                  <a:pt x="626" y="453"/>
                  <a:pt x="757" y="470"/>
                </a:cubicBezTo>
                <a:cubicBezTo>
                  <a:pt x="780" y="462"/>
                  <a:pt x="802" y="455"/>
                  <a:pt x="825" y="447"/>
                </a:cubicBezTo>
                <a:cubicBezTo>
                  <a:pt x="836" y="443"/>
                  <a:pt x="859" y="436"/>
                  <a:pt x="859" y="436"/>
                </a:cubicBezTo>
                <a:cubicBezTo>
                  <a:pt x="905" y="405"/>
                  <a:pt x="917" y="400"/>
                  <a:pt x="972" y="413"/>
                </a:cubicBezTo>
                <a:cubicBezTo>
                  <a:pt x="983" y="424"/>
                  <a:pt x="993" y="437"/>
                  <a:pt x="1006" y="447"/>
                </a:cubicBezTo>
                <a:cubicBezTo>
                  <a:pt x="1027" y="464"/>
                  <a:pt x="1073" y="492"/>
                  <a:pt x="1073" y="492"/>
                </a:cubicBezTo>
                <a:cubicBezTo>
                  <a:pt x="1094" y="553"/>
                  <a:pt x="1129" y="608"/>
                  <a:pt x="1164" y="662"/>
                </a:cubicBezTo>
                <a:cubicBezTo>
                  <a:pt x="1178" y="683"/>
                  <a:pt x="1182" y="709"/>
                  <a:pt x="1198" y="729"/>
                </a:cubicBezTo>
                <a:cubicBezTo>
                  <a:pt x="1236" y="777"/>
                  <a:pt x="1281" y="820"/>
                  <a:pt x="1322" y="865"/>
                </a:cubicBezTo>
                <a:cubicBezTo>
                  <a:pt x="1337" y="913"/>
                  <a:pt x="1349" y="976"/>
                  <a:pt x="1367" y="1023"/>
                </a:cubicBezTo>
                <a:cubicBezTo>
                  <a:pt x="1406" y="1125"/>
                  <a:pt x="1574" y="1135"/>
                  <a:pt x="1661" y="1147"/>
                </a:cubicBezTo>
                <a:cubicBezTo>
                  <a:pt x="1727" y="1170"/>
                  <a:pt x="1796" y="1164"/>
                  <a:pt x="1864" y="1181"/>
                </a:cubicBezTo>
                <a:cubicBezTo>
                  <a:pt x="1973" y="1173"/>
                  <a:pt x="2072" y="1160"/>
                  <a:pt x="2180" y="1147"/>
                </a:cubicBezTo>
                <a:cubicBezTo>
                  <a:pt x="2229" y="1135"/>
                  <a:pt x="2278" y="1126"/>
                  <a:pt x="2327" y="1113"/>
                </a:cubicBezTo>
                <a:cubicBezTo>
                  <a:pt x="2387" y="1074"/>
                  <a:pt x="2418" y="1077"/>
                  <a:pt x="2496" y="1068"/>
                </a:cubicBezTo>
                <a:cubicBezTo>
                  <a:pt x="2516" y="1010"/>
                  <a:pt x="2497" y="975"/>
                  <a:pt x="2440" y="955"/>
                </a:cubicBezTo>
                <a:cubicBezTo>
                  <a:pt x="2462" y="888"/>
                  <a:pt x="2515" y="907"/>
                  <a:pt x="2587" y="899"/>
                </a:cubicBezTo>
                <a:cubicBezTo>
                  <a:pt x="2583" y="888"/>
                  <a:pt x="2570" y="876"/>
                  <a:pt x="2575" y="865"/>
                </a:cubicBezTo>
                <a:cubicBezTo>
                  <a:pt x="2580" y="854"/>
                  <a:pt x="2597" y="857"/>
                  <a:pt x="2609" y="854"/>
                </a:cubicBezTo>
                <a:cubicBezTo>
                  <a:pt x="2631" y="849"/>
                  <a:pt x="2654" y="846"/>
                  <a:pt x="2677" y="842"/>
                </a:cubicBezTo>
                <a:cubicBezTo>
                  <a:pt x="2673" y="831"/>
                  <a:pt x="2673" y="817"/>
                  <a:pt x="2666" y="808"/>
                </a:cubicBezTo>
                <a:cubicBezTo>
                  <a:pt x="2635" y="769"/>
                  <a:pt x="2606" y="803"/>
                  <a:pt x="2666" y="763"/>
                </a:cubicBezTo>
                <a:cubicBezTo>
                  <a:pt x="2726" y="767"/>
                  <a:pt x="2787" y="766"/>
                  <a:pt x="2847" y="775"/>
                </a:cubicBezTo>
                <a:cubicBezTo>
                  <a:pt x="2860" y="777"/>
                  <a:pt x="2867" y="800"/>
                  <a:pt x="2880" y="797"/>
                </a:cubicBezTo>
                <a:cubicBezTo>
                  <a:pt x="2893" y="794"/>
                  <a:pt x="2892" y="771"/>
                  <a:pt x="2903" y="763"/>
                </a:cubicBezTo>
                <a:cubicBezTo>
                  <a:pt x="2912" y="756"/>
                  <a:pt x="2926" y="756"/>
                  <a:pt x="2937" y="752"/>
                </a:cubicBezTo>
                <a:cubicBezTo>
                  <a:pt x="2949" y="835"/>
                  <a:pt x="2943" y="841"/>
                  <a:pt x="3016" y="865"/>
                </a:cubicBezTo>
                <a:cubicBezTo>
                  <a:pt x="3039" y="857"/>
                  <a:pt x="3061" y="850"/>
                  <a:pt x="3084" y="842"/>
                </a:cubicBezTo>
                <a:cubicBezTo>
                  <a:pt x="3095" y="838"/>
                  <a:pt x="3118" y="831"/>
                  <a:pt x="3118" y="831"/>
                </a:cubicBezTo>
                <a:cubicBezTo>
                  <a:pt x="3158" y="803"/>
                  <a:pt x="3207" y="779"/>
                  <a:pt x="3253" y="763"/>
                </a:cubicBezTo>
                <a:cubicBezTo>
                  <a:pt x="3296" y="699"/>
                  <a:pt x="3276" y="751"/>
                  <a:pt x="3219" y="718"/>
                </a:cubicBezTo>
                <a:cubicBezTo>
                  <a:pt x="3207" y="711"/>
                  <a:pt x="3204" y="695"/>
                  <a:pt x="3197" y="684"/>
                </a:cubicBezTo>
                <a:cubicBezTo>
                  <a:pt x="3202" y="642"/>
                  <a:pt x="3189" y="590"/>
                  <a:pt x="3219" y="560"/>
                </a:cubicBezTo>
                <a:cubicBezTo>
                  <a:pt x="3238" y="541"/>
                  <a:pt x="3287" y="515"/>
                  <a:pt x="3287" y="515"/>
                </a:cubicBezTo>
                <a:cubicBezTo>
                  <a:pt x="3314" y="476"/>
                  <a:pt x="3332" y="462"/>
                  <a:pt x="3377" y="447"/>
                </a:cubicBezTo>
                <a:cubicBezTo>
                  <a:pt x="3455" y="395"/>
                  <a:pt x="3419" y="410"/>
                  <a:pt x="3479" y="391"/>
                </a:cubicBezTo>
                <a:cubicBezTo>
                  <a:pt x="3499" y="330"/>
                  <a:pt x="3530" y="264"/>
                  <a:pt x="3592" y="244"/>
                </a:cubicBezTo>
                <a:cubicBezTo>
                  <a:pt x="3608" y="198"/>
                  <a:pt x="3622" y="89"/>
                  <a:pt x="3648" y="63"/>
                </a:cubicBezTo>
                <a:cubicBezTo>
                  <a:pt x="3675" y="35"/>
                  <a:pt x="3715" y="29"/>
                  <a:pt x="3750" y="18"/>
                </a:cubicBezTo>
                <a:cubicBezTo>
                  <a:pt x="3761" y="14"/>
                  <a:pt x="3784" y="7"/>
                  <a:pt x="3784" y="7"/>
                </a:cubicBezTo>
                <a:cubicBezTo>
                  <a:pt x="3807" y="11"/>
                  <a:pt x="3830" y="13"/>
                  <a:pt x="3852" y="18"/>
                </a:cubicBezTo>
                <a:cubicBezTo>
                  <a:pt x="3875" y="24"/>
                  <a:pt x="3919" y="40"/>
                  <a:pt x="3919" y="40"/>
                </a:cubicBezTo>
                <a:cubicBezTo>
                  <a:pt x="3930" y="48"/>
                  <a:pt x="3939" y="62"/>
                  <a:pt x="3953" y="63"/>
                </a:cubicBezTo>
                <a:cubicBezTo>
                  <a:pt x="4119" y="74"/>
                  <a:pt x="4083" y="0"/>
                  <a:pt x="4111" y="86"/>
                </a:cubicBezTo>
                <a:cubicBezTo>
                  <a:pt x="4115" y="139"/>
                  <a:pt x="4102" y="196"/>
                  <a:pt x="4123" y="244"/>
                </a:cubicBezTo>
                <a:cubicBezTo>
                  <a:pt x="4133" y="266"/>
                  <a:pt x="4168" y="260"/>
                  <a:pt x="4191" y="266"/>
                </a:cubicBezTo>
                <a:cubicBezTo>
                  <a:pt x="4294" y="293"/>
                  <a:pt x="4221" y="277"/>
                  <a:pt x="4416" y="289"/>
                </a:cubicBezTo>
                <a:cubicBezTo>
                  <a:pt x="4420" y="300"/>
                  <a:pt x="4426" y="311"/>
                  <a:pt x="4428" y="323"/>
                </a:cubicBezTo>
                <a:cubicBezTo>
                  <a:pt x="4433" y="349"/>
                  <a:pt x="4428" y="378"/>
                  <a:pt x="4439" y="402"/>
                </a:cubicBezTo>
                <a:cubicBezTo>
                  <a:pt x="4454" y="436"/>
                  <a:pt x="4554" y="433"/>
                  <a:pt x="4586" y="436"/>
                </a:cubicBezTo>
                <a:cubicBezTo>
                  <a:pt x="4609" y="509"/>
                  <a:pt x="4611" y="586"/>
                  <a:pt x="4654" y="650"/>
                </a:cubicBezTo>
                <a:cubicBezTo>
                  <a:pt x="4671" y="702"/>
                  <a:pt x="4674" y="711"/>
                  <a:pt x="4620" y="729"/>
                </a:cubicBezTo>
                <a:cubicBezTo>
                  <a:pt x="4567" y="765"/>
                  <a:pt x="4598" y="748"/>
                  <a:pt x="4518" y="775"/>
                </a:cubicBezTo>
                <a:cubicBezTo>
                  <a:pt x="4507" y="779"/>
                  <a:pt x="4484" y="786"/>
                  <a:pt x="4484" y="786"/>
                </a:cubicBezTo>
                <a:cubicBezTo>
                  <a:pt x="4477" y="797"/>
                  <a:pt x="4459" y="807"/>
                  <a:pt x="4462" y="820"/>
                </a:cubicBezTo>
                <a:cubicBezTo>
                  <a:pt x="4465" y="831"/>
                  <a:pt x="4484" y="828"/>
                  <a:pt x="4495" y="831"/>
                </a:cubicBezTo>
                <a:cubicBezTo>
                  <a:pt x="4514" y="836"/>
                  <a:pt x="4533" y="838"/>
                  <a:pt x="4552" y="842"/>
                </a:cubicBezTo>
                <a:cubicBezTo>
                  <a:pt x="4561" y="869"/>
                  <a:pt x="4579" y="906"/>
                  <a:pt x="4552" y="933"/>
                </a:cubicBezTo>
                <a:cubicBezTo>
                  <a:pt x="4535" y="950"/>
                  <a:pt x="4484" y="955"/>
                  <a:pt x="4484" y="955"/>
                </a:cubicBezTo>
                <a:cubicBezTo>
                  <a:pt x="4495" y="963"/>
                  <a:pt x="4506" y="972"/>
                  <a:pt x="4518" y="978"/>
                </a:cubicBezTo>
                <a:cubicBezTo>
                  <a:pt x="4529" y="983"/>
                  <a:pt x="4545" y="979"/>
                  <a:pt x="4552" y="989"/>
                </a:cubicBezTo>
                <a:cubicBezTo>
                  <a:pt x="4566" y="1008"/>
                  <a:pt x="4575" y="1057"/>
                  <a:pt x="4575" y="1057"/>
                </a:cubicBezTo>
                <a:cubicBezTo>
                  <a:pt x="4569" y="1066"/>
                  <a:pt x="4535" y="1109"/>
                  <a:pt x="4541" y="1125"/>
                </a:cubicBezTo>
                <a:cubicBezTo>
                  <a:pt x="4550" y="1150"/>
                  <a:pt x="4586" y="1192"/>
                  <a:pt x="4586" y="1192"/>
                </a:cubicBezTo>
                <a:cubicBezTo>
                  <a:pt x="4582" y="1215"/>
                  <a:pt x="4586" y="1240"/>
                  <a:pt x="4575" y="1260"/>
                </a:cubicBezTo>
                <a:cubicBezTo>
                  <a:pt x="4569" y="1270"/>
                  <a:pt x="4545" y="1261"/>
                  <a:pt x="4541" y="1272"/>
                </a:cubicBezTo>
                <a:cubicBezTo>
                  <a:pt x="4519" y="1337"/>
                  <a:pt x="4591" y="1352"/>
                  <a:pt x="4631" y="1362"/>
                </a:cubicBezTo>
                <a:cubicBezTo>
                  <a:pt x="4642" y="1369"/>
                  <a:pt x="4658" y="1373"/>
                  <a:pt x="4665" y="1384"/>
                </a:cubicBezTo>
                <a:cubicBezTo>
                  <a:pt x="4689" y="1423"/>
                  <a:pt x="4682" y="1496"/>
                  <a:pt x="4744" y="1509"/>
                </a:cubicBezTo>
                <a:cubicBezTo>
                  <a:pt x="4785" y="1518"/>
                  <a:pt x="4827" y="1516"/>
                  <a:pt x="4868" y="1520"/>
                </a:cubicBezTo>
                <a:cubicBezTo>
                  <a:pt x="4951" y="1576"/>
                  <a:pt x="4996" y="1558"/>
                  <a:pt x="5117" y="1565"/>
                </a:cubicBezTo>
                <a:cubicBezTo>
                  <a:pt x="5177" y="1584"/>
                  <a:pt x="5144" y="1566"/>
                  <a:pt x="5196" y="1644"/>
                </a:cubicBezTo>
                <a:cubicBezTo>
                  <a:pt x="5209" y="1663"/>
                  <a:pt x="5243" y="1671"/>
                  <a:pt x="5263" y="1678"/>
                </a:cubicBezTo>
                <a:cubicBezTo>
                  <a:pt x="5317" y="1757"/>
                  <a:pt x="5272" y="1794"/>
                  <a:pt x="5207" y="1836"/>
                </a:cubicBezTo>
                <a:cubicBezTo>
                  <a:pt x="5179" y="1952"/>
                  <a:pt x="5171" y="1925"/>
                  <a:pt x="5038" y="1938"/>
                </a:cubicBezTo>
                <a:cubicBezTo>
                  <a:pt x="5015" y="1945"/>
                  <a:pt x="4993" y="1953"/>
                  <a:pt x="4970" y="1960"/>
                </a:cubicBezTo>
                <a:cubicBezTo>
                  <a:pt x="4957" y="1964"/>
                  <a:pt x="4958" y="1985"/>
                  <a:pt x="4947" y="1994"/>
                </a:cubicBezTo>
                <a:cubicBezTo>
                  <a:pt x="4938" y="2002"/>
                  <a:pt x="4924" y="2002"/>
                  <a:pt x="4913" y="2006"/>
                </a:cubicBezTo>
                <a:cubicBezTo>
                  <a:pt x="4909" y="2017"/>
                  <a:pt x="4902" y="2028"/>
                  <a:pt x="4902" y="2040"/>
                </a:cubicBezTo>
                <a:cubicBezTo>
                  <a:pt x="4902" y="2070"/>
                  <a:pt x="4920" y="2101"/>
                  <a:pt x="4913" y="2130"/>
                </a:cubicBezTo>
                <a:cubicBezTo>
                  <a:pt x="4910" y="2142"/>
                  <a:pt x="4890" y="2137"/>
                  <a:pt x="4879" y="2141"/>
                </a:cubicBezTo>
                <a:cubicBezTo>
                  <a:pt x="4809" y="2131"/>
                  <a:pt x="4745" y="2109"/>
                  <a:pt x="4676" y="2096"/>
                </a:cubicBezTo>
                <a:cubicBezTo>
                  <a:pt x="4631" y="2100"/>
                  <a:pt x="4582" y="2089"/>
                  <a:pt x="4541" y="2107"/>
                </a:cubicBezTo>
                <a:cubicBezTo>
                  <a:pt x="4516" y="2118"/>
                  <a:pt x="4495" y="2175"/>
                  <a:pt x="4495" y="2175"/>
                </a:cubicBezTo>
                <a:cubicBezTo>
                  <a:pt x="4491" y="2186"/>
                  <a:pt x="4480" y="2198"/>
                  <a:pt x="4484" y="2209"/>
                </a:cubicBezTo>
                <a:cubicBezTo>
                  <a:pt x="4489" y="2222"/>
                  <a:pt x="4508" y="2222"/>
                  <a:pt x="4518" y="2232"/>
                </a:cubicBezTo>
                <a:cubicBezTo>
                  <a:pt x="4528" y="2241"/>
                  <a:pt x="4533" y="2254"/>
                  <a:pt x="4541" y="2265"/>
                </a:cubicBezTo>
                <a:cubicBezTo>
                  <a:pt x="4537" y="2276"/>
                  <a:pt x="4537" y="2291"/>
                  <a:pt x="4529" y="2299"/>
                </a:cubicBezTo>
                <a:cubicBezTo>
                  <a:pt x="4470" y="2358"/>
                  <a:pt x="4513" y="2258"/>
                  <a:pt x="4484" y="2344"/>
                </a:cubicBezTo>
                <a:cubicBezTo>
                  <a:pt x="4495" y="2348"/>
                  <a:pt x="4513" y="2345"/>
                  <a:pt x="4518" y="2356"/>
                </a:cubicBezTo>
                <a:cubicBezTo>
                  <a:pt x="4538" y="2396"/>
                  <a:pt x="4472" y="2398"/>
                  <a:pt x="4462" y="2401"/>
                </a:cubicBezTo>
                <a:cubicBezTo>
                  <a:pt x="4454" y="2412"/>
                  <a:pt x="4445" y="2423"/>
                  <a:pt x="4439" y="2435"/>
                </a:cubicBezTo>
                <a:cubicBezTo>
                  <a:pt x="4394" y="2525"/>
                  <a:pt x="4508" y="2518"/>
                  <a:pt x="4563" y="2525"/>
                </a:cubicBezTo>
                <a:cubicBezTo>
                  <a:pt x="4644" y="2552"/>
                  <a:pt x="4611" y="2535"/>
                  <a:pt x="4665" y="2570"/>
                </a:cubicBezTo>
                <a:cubicBezTo>
                  <a:pt x="4717" y="2648"/>
                  <a:pt x="4702" y="2612"/>
                  <a:pt x="4721" y="2672"/>
                </a:cubicBezTo>
                <a:cubicBezTo>
                  <a:pt x="4665" y="2690"/>
                  <a:pt x="4613" y="2696"/>
                  <a:pt x="4563" y="2728"/>
                </a:cubicBezTo>
                <a:cubicBezTo>
                  <a:pt x="4551" y="2765"/>
                  <a:pt x="4530" y="2793"/>
                  <a:pt x="4518" y="2830"/>
                </a:cubicBezTo>
                <a:cubicBezTo>
                  <a:pt x="4522" y="2860"/>
                  <a:pt x="4523" y="2890"/>
                  <a:pt x="4529" y="2920"/>
                </a:cubicBezTo>
                <a:cubicBezTo>
                  <a:pt x="4531" y="2932"/>
                  <a:pt x="4531" y="2947"/>
                  <a:pt x="4541" y="2954"/>
                </a:cubicBezTo>
                <a:cubicBezTo>
                  <a:pt x="4560" y="2968"/>
                  <a:pt x="4608" y="2977"/>
                  <a:pt x="4608" y="2977"/>
                </a:cubicBezTo>
                <a:cubicBezTo>
                  <a:pt x="4666" y="3062"/>
                  <a:pt x="4806" y="3040"/>
                  <a:pt x="4891" y="3045"/>
                </a:cubicBezTo>
                <a:cubicBezTo>
                  <a:pt x="4916" y="3084"/>
                  <a:pt x="4911" y="3070"/>
                  <a:pt x="4925" y="3112"/>
                </a:cubicBezTo>
                <a:cubicBezTo>
                  <a:pt x="4933" y="3135"/>
                  <a:pt x="4947" y="3180"/>
                  <a:pt x="4947" y="3180"/>
                </a:cubicBezTo>
                <a:cubicBezTo>
                  <a:pt x="4961" y="3477"/>
                  <a:pt x="4876" y="3416"/>
                  <a:pt x="5071" y="3440"/>
                </a:cubicBezTo>
                <a:cubicBezTo>
                  <a:pt x="5094" y="3443"/>
                  <a:pt x="5116" y="3447"/>
                  <a:pt x="5139" y="3451"/>
                </a:cubicBezTo>
                <a:cubicBezTo>
                  <a:pt x="5158" y="3447"/>
                  <a:pt x="5179" y="3431"/>
                  <a:pt x="5196" y="3440"/>
                </a:cubicBezTo>
                <a:cubicBezTo>
                  <a:pt x="5207" y="3445"/>
                  <a:pt x="5192" y="3465"/>
                  <a:pt x="5184" y="3474"/>
                </a:cubicBezTo>
                <a:cubicBezTo>
                  <a:pt x="5176" y="3484"/>
                  <a:pt x="5162" y="3489"/>
                  <a:pt x="5151" y="3496"/>
                </a:cubicBezTo>
                <a:cubicBezTo>
                  <a:pt x="5142" y="3522"/>
                  <a:pt x="5145" y="3554"/>
                  <a:pt x="5128" y="3576"/>
                </a:cubicBezTo>
                <a:cubicBezTo>
                  <a:pt x="5122" y="3583"/>
                  <a:pt x="5047" y="3596"/>
                  <a:pt x="5038" y="3598"/>
                </a:cubicBezTo>
                <a:cubicBezTo>
                  <a:pt x="5027" y="3609"/>
                  <a:pt x="5013" y="3619"/>
                  <a:pt x="5004" y="3632"/>
                </a:cubicBezTo>
                <a:cubicBezTo>
                  <a:pt x="4997" y="3642"/>
                  <a:pt x="5001" y="3659"/>
                  <a:pt x="4992" y="3666"/>
                </a:cubicBezTo>
                <a:cubicBezTo>
                  <a:pt x="4971" y="3683"/>
                  <a:pt x="4939" y="3680"/>
                  <a:pt x="4913" y="3688"/>
                </a:cubicBezTo>
                <a:cubicBezTo>
                  <a:pt x="4833" y="3743"/>
                  <a:pt x="4872" y="3741"/>
                  <a:pt x="4800" y="3722"/>
                </a:cubicBezTo>
                <a:cubicBezTo>
                  <a:pt x="4768" y="3672"/>
                  <a:pt x="4756" y="3673"/>
                  <a:pt x="4789" y="3621"/>
                </a:cubicBezTo>
                <a:cubicBezTo>
                  <a:pt x="4778" y="3613"/>
                  <a:pt x="4769" y="3599"/>
                  <a:pt x="4755" y="3598"/>
                </a:cubicBezTo>
                <a:cubicBezTo>
                  <a:pt x="4665" y="3591"/>
                  <a:pt x="4536" y="3625"/>
                  <a:pt x="4450" y="3655"/>
                </a:cubicBezTo>
                <a:cubicBezTo>
                  <a:pt x="4375" y="3628"/>
                  <a:pt x="4453" y="3644"/>
                  <a:pt x="4405" y="3722"/>
                </a:cubicBezTo>
                <a:cubicBezTo>
                  <a:pt x="4397" y="3735"/>
                  <a:pt x="4375" y="3730"/>
                  <a:pt x="4360" y="3734"/>
                </a:cubicBezTo>
                <a:cubicBezTo>
                  <a:pt x="4267" y="3722"/>
                  <a:pt x="4167" y="3730"/>
                  <a:pt x="4078" y="3700"/>
                </a:cubicBezTo>
                <a:cubicBezTo>
                  <a:pt x="4000" y="3648"/>
                  <a:pt x="4036" y="3664"/>
                  <a:pt x="3976" y="3643"/>
                </a:cubicBezTo>
                <a:cubicBezTo>
                  <a:pt x="3965" y="3651"/>
                  <a:pt x="3946" y="3653"/>
                  <a:pt x="3942" y="3666"/>
                </a:cubicBezTo>
                <a:cubicBezTo>
                  <a:pt x="3934" y="3691"/>
                  <a:pt x="3964" y="3728"/>
                  <a:pt x="3976" y="3745"/>
                </a:cubicBezTo>
                <a:cubicBezTo>
                  <a:pt x="3980" y="3756"/>
                  <a:pt x="3992" y="3768"/>
                  <a:pt x="3987" y="3779"/>
                </a:cubicBezTo>
                <a:cubicBezTo>
                  <a:pt x="3982" y="3790"/>
                  <a:pt x="3964" y="3787"/>
                  <a:pt x="3953" y="3790"/>
                </a:cubicBezTo>
                <a:cubicBezTo>
                  <a:pt x="3908" y="3802"/>
                  <a:pt x="3879" y="3810"/>
                  <a:pt x="3840" y="3835"/>
                </a:cubicBezTo>
                <a:cubicBezTo>
                  <a:pt x="3801" y="3895"/>
                  <a:pt x="3822" y="3929"/>
                  <a:pt x="3761" y="3971"/>
                </a:cubicBezTo>
                <a:cubicBezTo>
                  <a:pt x="3750" y="4004"/>
                  <a:pt x="3716" y="4128"/>
                  <a:pt x="3682" y="4140"/>
                </a:cubicBezTo>
                <a:cubicBezTo>
                  <a:pt x="3636" y="4156"/>
                  <a:pt x="3658" y="4145"/>
                  <a:pt x="3615" y="4174"/>
                </a:cubicBezTo>
                <a:cubicBezTo>
                  <a:pt x="3578" y="4162"/>
                  <a:pt x="3550" y="4141"/>
                  <a:pt x="3513" y="4129"/>
                </a:cubicBezTo>
                <a:cubicBezTo>
                  <a:pt x="3492" y="4115"/>
                  <a:pt x="3465" y="4111"/>
                  <a:pt x="3445" y="4095"/>
                </a:cubicBezTo>
                <a:cubicBezTo>
                  <a:pt x="3381" y="4044"/>
                  <a:pt x="3469" y="4074"/>
                  <a:pt x="3389" y="4039"/>
                </a:cubicBezTo>
                <a:cubicBezTo>
                  <a:pt x="3288" y="3994"/>
                  <a:pt x="3196" y="3990"/>
                  <a:pt x="3084" y="3982"/>
                </a:cubicBezTo>
                <a:cubicBezTo>
                  <a:pt x="3054" y="3937"/>
                  <a:pt x="3068" y="3920"/>
                  <a:pt x="3016" y="3903"/>
                </a:cubicBezTo>
                <a:cubicBezTo>
                  <a:pt x="2949" y="3914"/>
                  <a:pt x="2850" y="3935"/>
                  <a:pt x="2790" y="3903"/>
                </a:cubicBezTo>
                <a:cubicBezTo>
                  <a:pt x="2770" y="3892"/>
                  <a:pt x="2782" y="3848"/>
                  <a:pt x="2801" y="3835"/>
                </a:cubicBezTo>
                <a:cubicBezTo>
                  <a:pt x="2829" y="3815"/>
                  <a:pt x="2869" y="3828"/>
                  <a:pt x="2903" y="3824"/>
                </a:cubicBezTo>
                <a:cubicBezTo>
                  <a:pt x="2936" y="3723"/>
                  <a:pt x="2907" y="3849"/>
                  <a:pt x="2880" y="3779"/>
                </a:cubicBezTo>
                <a:cubicBezTo>
                  <a:pt x="2878" y="3775"/>
                  <a:pt x="2900" y="3709"/>
                  <a:pt x="2903" y="3700"/>
                </a:cubicBezTo>
                <a:cubicBezTo>
                  <a:pt x="2857" y="3669"/>
                  <a:pt x="2865" y="3653"/>
                  <a:pt x="2835" y="3609"/>
                </a:cubicBezTo>
                <a:cubicBezTo>
                  <a:pt x="2914" y="3583"/>
                  <a:pt x="2896" y="3610"/>
                  <a:pt x="2914" y="3553"/>
                </a:cubicBezTo>
                <a:cubicBezTo>
                  <a:pt x="2910" y="3534"/>
                  <a:pt x="2917" y="3510"/>
                  <a:pt x="2903" y="3496"/>
                </a:cubicBezTo>
                <a:cubicBezTo>
                  <a:pt x="2886" y="3479"/>
                  <a:pt x="2835" y="3474"/>
                  <a:pt x="2835" y="3474"/>
                </a:cubicBezTo>
                <a:cubicBezTo>
                  <a:pt x="2820" y="3451"/>
                  <a:pt x="2805" y="3429"/>
                  <a:pt x="2790" y="3406"/>
                </a:cubicBezTo>
                <a:cubicBezTo>
                  <a:pt x="2782" y="3395"/>
                  <a:pt x="2767" y="3372"/>
                  <a:pt x="2767" y="3372"/>
                </a:cubicBezTo>
                <a:cubicBezTo>
                  <a:pt x="2756" y="3339"/>
                  <a:pt x="2759" y="3302"/>
                  <a:pt x="2745" y="3271"/>
                </a:cubicBezTo>
                <a:cubicBezTo>
                  <a:pt x="2733" y="3244"/>
                  <a:pt x="2705" y="3227"/>
                  <a:pt x="2688" y="3203"/>
                </a:cubicBezTo>
                <a:cubicBezTo>
                  <a:pt x="2684" y="3192"/>
                  <a:pt x="2682" y="3180"/>
                  <a:pt x="2677" y="3169"/>
                </a:cubicBezTo>
                <a:cubicBezTo>
                  <a:pt x="2671" y="3157"/>
                  <a:pt x="2659" y="3148"/>
                  <a:pt x="2655" y="3135"/>
                </a:cubicBezTo>
                <a:cubicBezTo>
                  <a:pt x="2627" y="3051"/>
                  <a:pt x="2672" y="3076"/>
                  <a:pt x="2609" y="3056"/>
                </a:cubicBezTo>
                <a:cubicBezTo>
                  <a:pt x="2557" y="2978"/>
                  <a:pt x="2572" y="3014"/>
                  <a:pt x="2553" y="2954"/>
                </a:cubicBezTo>
                <a:cubicBezTo>
                  <a:pt x="2593" y="2928"/>
                  <a:pt x="2605" y="2909"/>
                  <a:pt x="2621" y="2864"/>
                </a:cubicBezTo>
                <a:cubicBezTo>
                  <a:pt x="2564" y="2780"/>
                  <a:pt x="2461" y="2837"/>
                  <a:pt x="2372" y="2808"/>
                </a:cubicBezTo>
                <a:cubicBezTo>
                  <a:pt x="2353" y="2812"/>
                  <a:pt x="2334" y="2812"/>
                  <a:pt x="2316" y="2819"/>
                </a:cubicBezTo>
                <a:cubicBezTo>
                  <a:pt x="2268" y="2837"/>
                  <a:pt x="2299" y="2855"/>
                  <a:pt x="2248" y="2830"/>
                </a:cubicBezTo>
                <a:cubicBezTo>
                  <a:pt x="2236" y="2824"/>
                  <a:pt x="2226" y="2813"/>
                  <a:pt x="2214" y="2808"/>
                </a:cubicBezTo>
                <a:cubicBezTo>
                  <a:pt x="2192" y="2798"/>
                  <a:pt x="2146" y="2785"/>
                  <a:pt x="2146" y="2785"/>
                </a:cubicBezTo>
                <a:cubicBezTo>
                  <a:pt x="2139" y="2774"/>
                  <a:pt x="2118" y="2763"/>
                  <a:pt x="2124" y="2751"/>
                </a:cubicBezTo>
                <a:cubicBezTo>
                  <a:pt x="2147" y="2706"/>
                  <a:pt x="2210" y="2786"/>
                  <a:pt x="2158" y="2695"/>
                </a:cubicBezTo>
                <a:cubicBezTo>
                  <a:pt x="2150" y="2681"/>
                  <a:pt x="2138" y="2669"/>
                  <a:pt x="2124" y="2661"/>
                </a:cubicBezTo>
                <a:cubicBezTo>
                  <a:pt x="2103" y="2649"/>
                  <a:pt x="2056" y="2638"/>
                  <a:pt x="2056" y="2638"/>
                </a:cubicBezTo>
                <a:cubicBezTo>
                  <a:pt x="2041" y="2615"/>
                  <a:pt x="2026" y="2593"/>
                  <a:pt x="2011" y="2570"/>
                </a:cubicBezTo>
                <a:cubicBezTo>
                  <a:pt x="1986" y="2532"/>
                  <a:pt x="2002" y="2478"/>
                  <a:pt x="1988" y="2435"/>
                </a:cubicBezTo>
                <a:cubicBezTo>
                  <a:pt x="2054" y="2426"/>
                  <a:pt x="2082" y="2424"/>
                  <a:pt x="2135" y="2390"/>
                </a:cubicBezTo>
                <a:cubicBezTo>
                  <a:pt x="2157" y="2357"/>
                  <a:pt x="2172" y="2314"/>
                  <a:pt x="2112" y="2311"/>
                </a:cubicBezTo>
                <a:cubicBezTo>
                  <a:pt x="1988" y="2304"/>
                  <a:pt x="1864" y="2303"/>
                  <a:pt x="1740" y="2299"/>
                </a:cubicBezTo>
                <a:cubicBezTo>
                  <a:pt x="1735" y="2286"/>
                  <a:pt x="1722" y="2238"/>
                  <a:pt x="1706" y="2232"/>
                </a:cubicBezTo>
                <a:cubicBezTo>
                  <a:pt x="1695" y="2228"/>
                  <a:pt x="1683" y="2239"/>
                  <a:pt x="1672" y="2243"/>
                </a:cubicBezTo>
                <a:cubicBezTo>
                  <a:pt x="1661" y="2254"/>
                  <a:pt x="1652" y="2269"/>
                  <a:pt x="1638" y="2277"/>
                </a:cubicBezTo>
                <a:cubicBezTo>
                  <a:pt x="1617" y="2288"/>
                  <a:pt x="1570" y="2299"/>
                  <a:pt x="1570" y="2299"/>
                </a:cubicBezTo>
                <a:cubicBezTo>
                  <a:pt x="1560" y="2297"/>
                  <a:pt x="1504" y="2284"/>
                  <a:pt x="1491" y="2277"/>
                </a:cubicBezTo>
                <a:cubicBezTo>
                  <a:pt x="1467" y="2264"/>
                  <a:pt x="1450" y="2234"/>
                  <a:pt x="1423" y="2232"/>
                </a:cubicBezTo>
                <a:cubicBezTo>
                  <a:pt x="1363" y="2228"/>
                  <a:pt x="1303" y="2224"/>
                  <a:pt x="1243" y="2220"/>
                </a:cubicBezTo>
                <a:cubicBezTo>
                  <a:pt x="1169" y="2196"/>
                  <a:pt x="1207" y="2181"/>
                  <a:pt x="1175" y="2141"/>
                </a:cubicBezTo>
                <a:cubicBezTo>
                  <a:pt x="1167" y="2130"/>
                  <a:pt x="1151" y="2128"/>
                  <a:pt x="1141" y="2119"/>
                </a:cubicBezTo>
                <a:cubicBezTo>
                  <a:pt x="1129" y="2109"/>
                  <a:pt x="1120" y="2094"/>
                  <a:pt x="1107" y="2085"/>
                </a:cubicBezTo>
                <a:cubicBezTo>
                  <a:pt x="1084" y="2069"/>
                  <a:pt x="1033" y="2049"/>
                  <a:pt x="1006" y="2040"/>
                </a:cubicBezTo>
                <a:cubicBezTo>
                  <a:pt x="970" y="1986"/>
                  <a:pt x="996" y="2010"/>
                  <a:pt x="915" y="1983"/>
                </a:cubicBezTo>
                <a:cubicBezTo>
                  <a:pt x="904" y="1979"/>
                  <a:pt x="892" y="1976"/>
                  <a:pt x="881" y="1972"/>
                </a:cubicBezTo>
                <a:cubicBezTo>
                  <a:pt x="870" y="1968"/>
                  <a:pt x="847" y="1960"/>
                  <a:pt x="847" y="1960"/>
                </a:cubicBezTo>
                <a:cubicBezTo>
                  <a:pt x="830" y="1935"/>
                  <a:pt x="823" y="1915"/>
                  <a:pt x="791" y="1904"/>
                </a:cubicBezTo>
                <a:cubicBezTo>
                  <a:pt x="769" y="1897"/>
                  <a:pt x="737" y="1911"/>
                  <a:pt x="723" y="1893"/>
                </a:cubicBezTo>
                <a:cubicBezTo>
                  <a:pt x="712" y="1880"/>
                  <a:pt x="738" y="1863"/>
                  <a:pt x="746" y="1848"/>
                </a:cubicBezTo>
                <a:close/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43" tIns="37771" rIns="75543" bIns="37771"/>
          <a:lstStyle/>
          <a:p>
            <a:pPr defTabSz="75606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1" y="3022600"/>
            <a:ext cx="2616755" cy="10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9" grpId="0" animBg="1"/>
      <p:bldP spid="91149" grpId="1" animBg="1"/>
      <p:bldP spid="9114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1011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8578" y="4118318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13399"/>
              </p:ext>
            </p:extLst>
          </p:nvPr>
        </p:nvGraphicFramePr>
        <p:xfrm>
          <a:off x="392777" y="2504440"/>
          <a:ext cx="11624310" cy="3494347"/>
        </p:xfrm>
        <a:graphic>
          <a:graphicData uri="http://schemas.openxmlformats.org/drawingml/2006/table">
            <a:tbl>
              <a:tblPr/>
              <a:tblGrid>
                <a:gridCol w="493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cổ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 mới HN</a:t>
                      </a: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26" marB="518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26" marB="518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1" y="172764"/>
            <a:ext cx="11624310" cy="1899531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PHIẾU BÀI TẬP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" y="1551555"/>
            <a:ext cx="11018520" cy="1191645"/>
          </a:xfrm>
          <a:prstGeom prst="rect">
            <a:avLst/>
          </a:prstGeom>
        </p:spPr>
        <p:txBody>
          <a:bodyPr wrap="square" lIns="113388" tIns="56660" rIns="113388" bIns="56660">
            <a:spAutoFit/>
          </a:bodyPr>
          <a:lstStyle/>
          <a:p>
            <a:pPr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5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9" y="259081"/>
            <a:ext cx="12014071" cy="1100958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4" y="1640840"/>
            <a:ext cx="6234647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7091568"/>
            <a:ext cx="5452110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89" y="1640841"/>
            <a:ext cx="5843212" cy="59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4537" y="7091567"/>
            <a:ext cx="4834890" cy="654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14949" tIns="57475" rIns="114949" bIns="57475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ráp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4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65128344-large_142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29375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04120" y="2705540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Chợ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Xuân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7834" name="Picture 10" descr="Bi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"/>
            <a:ext cx="5760987" cy="28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868813" y="274332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Siêu thị BIG C</a:t>
            </a:r>
          </a:p>
        </p:txBody>
      </p:sp>
      <p:pic>
        <p:nvPicPr>
          <p:cNvPr id="77837" name="Picture 13" descr="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81680"/>
            <a:ext cx="637713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11239" y="6390684"/>
            <a:ext cx="4835426" cy="576665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Ngân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hàng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77840" name="Picture 16" descr="lac-hong-ban-giao-cong-trinh-toa-nha-viettel-vinh-phuc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3281680"/>
            <a:ext cx="576098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6994717" y="6390684"/>
            <a:ext cx="4835426" cy="545887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Tổng công ty Viettel</a:t>
            </a:r>
          </a:p>
        </p:txBody>
      </p:sp>
      <p:sp>
        <p:nvSpPr>
          <p:cNvPr id="77842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667" tIns="38333" rIns="76667" bIns="38333" anchor="ctr"/>
          <a:lstStyle/>
          <a:p>
            <a:pPr defTabSz="76692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130498" y="7081559"/>
            <a:ext cx="10699552" cy="653609"/>
          </a:xfrm>
          <a:prstGeom prst="rect">
            <a:avLst/>
          </a:prstGeom>
          <a:noFill/>
          <a:ln>
            <a:noFill/>
          </a:ln>
          <a:effectLst/>
        </p:spPr>
        <p:txBody>
          <a:bodyPr lIns="113930" tIns="56944" rIns="113930" bIns="56944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kinh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tế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lớn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cả</a:t>
            </a:r>
            <a:r>
              <a:rPr lang="en-US" sz="35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C0000"/>
                </a:solidFill>
                <a:latin typeface="Times New Roman" pitchFamily="18" charset="0"/>
              </a:rPr>
              <a:t>nước</a:t>
            </a:r>
            <a:endParaRPr lang="en-US" sz="35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5" grpId="0"/>
      <p:bldP spid="77838" grpId="0"/>
      <p:bldP spid="77841" grpId="0"/>
      <p:bldP spid="77842" grpId="0" animBg="1"/>
      <p:bldP spid="778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2755" y="2133600"/>
            <a:ext cx="11501966" cy="2535555"/>
            <a:chOff x="147" y="1585"/>
            <a:chExt cx="3354" cy="862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87" y="1585"/>
              <a:ext cx="2016" cy="352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1"/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Kết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</a:rPr>
                <a:t>luận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" y="2045"/>
              <a:ext cx="3354" cy="40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Nội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tâm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chính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trị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kinh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tế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văn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hóa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khoa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học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hàng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</a:rPr>
                <a:t>nước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</a:rPr>
                <a:t>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066800" y="28194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110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14350" y="431800"/>
            <a:ext cx="11521440" cy="6984215"/>
            <a:chOff x="1248" y="288"/>
            <a:chExt cx="3744" cy="3777"/>
          </a:xfrm>
        </p:grpSpPr>
        <p:pic>
          <p:nvPicPr>
            <p:cNvPr id="3" name="Picture 27" descr="gia-dat-quan-hoan-kiem-ha-noi-va-quan-1-tphcm-cao-nhat-ca-nuoc14316633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88"/>
              <a:ext cx="3744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050" y="3749"/>
              <a:ext cx="187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Hồ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Hoàn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Kiếm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508760" y="705273"/>
            <a:ext cx="9413240" cy="64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  <a:p>
            <a:pPr algn="ctr"/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Thủ đô Hà Nội 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Hà Nội - Thành phố lớn ở trung tâm đồng bằng Bắc Bộ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phố cổ đang ngày càng phát triển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phố cổ nằm ở gần hồ Hoàn Kiếm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Hà Nội  đang được mở rộng và hiện đại hơn</a:t>
            </a:r>
          </a:p>
          <a:p>
            <a:r>
              <a:rPr lang="en-US" altLang="en-US" sz="317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Hà Nội – Trung tâm chính trị, văn hóa, khoa học và kinh tế lớn của cả nước: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chính trị: nơi làm việc của các cơ quan lãnh đạo cao nhất cả nước.</a:t>
            </a:r>
          </a:p>
          <a:p>
            <a:r>
              <a:rPr lang="en-US" altLang="en-US" sz="3173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Trung tâm kinh tế: nhiều trung tâm thương mại, giao dịch, ngân hàng, khu công nghiệp.</a:t>
            </a:r>
          </a:p>
        </p:txBody>
      </p:sp>
    </p:spTree>
    <p:extLst>
      <p:ext uri="{BB962C8B-B14F-4D97-AF65-F5344CB8AC3E}">
        <p14:creationId xmlns:p14="http://schemas.microsoft.com/office/powerpoint/2010/main" val="1011766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914400" y="2590800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143000" y="3124200"/>
            <a:ext cx="941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51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771671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1524</Words>
  <Application>Microsoft Office PowerPoint</Application>
  <PresentationFormat>Custom</PresentationFormat>
  <Paragraphs>158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ADMIN</cp:lastModifiedBy>
  <cp:revision>172</cp:revision>
  <dcterms:created xsi:type="dcterms:W3CDTF">2016-12-12T00:38:18Z</dcterms:created>
  <dcterms:modified xsi:type="dcterms:W3CDTF">2021-12-22T03:42:53Z</dcterms:modified>
</cp:coreProperties>
</file>