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71" r:id="rId3"/>
    <p:sldId id="273" r:id="rId4"/>
    <p:sldId id="259" r:id="rId5"/>
    <p:sldId id="275" r:id="rId6"/>
    <p:sldId id="276" r:id="rId7"/>
    <p:sldId id="279" r:id="rId8"/>
    <p:sldId id="278" r:id="rId9"/>
    <p:sldId id="281" r:id="rId10"/>
    <p:sldId id="282" r:id="rId11"/>
    <p:sldId id="283" r:id="rId12"/>
    <p:sldId id="284" r:id="rId13"/>
    <p:sldId id="277" r:id="rId14"/>
    <p:sldId id="286" r:id="rId15"/>
    <p:sldId id="267" r:id="rId16"/>
    <p:sldId id="287" r:id="rId17"/>
    <p:sldId id="268" r:id="rId18"/>
    <p:sldId id="288" r:id="rId19"/>
    <p:sldId id="289" r:id="rId20"/>
    <p:sldId id="269" r:id="rId21"/>
    <p:sldId id="290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 Math" panose="02040503050406030204" pitchFamily="18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UTM Cookies" panose="02040603050506020204" pitchFamily="18" charset="0"/>
      <p:regular r:id="rId33"/>
    </p:embeddedFont>
    <p:embeddedFont>
      <p:font typeface="UVN Banh Mi" pitchFamily="2" charset="0"/>
      <p:regular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3"/>
    <a:srgbClr val="FFF4F0"/>
    <a:srgbClr val="FF6600"/>
    <a:srgbClr val="548235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88398" autoAdjust="0"/>
  </p:normalViewPr>
  <p:slideViewPr>
    <p:cSldViewPr snapToGrid="0">
      <p:cViewPr>
        <p:scale>
          <a:sx n="36" d="100"/>
          <a:sy n="36" d="100"/>
        </p:scale>
        <p:origin x="241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3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1149 350 56 0 0,'1'0'124'0'0,"0"1"-1"0"0,0 1 1 0 0,1-1 0 0 0,-1 0-1 0 0,0 0 1 0 0,0 0 0 0 0,0 1-1 0 0,0-1 1 0 0,0 1-1 0 0,0-1 1 0 0,-1 0 0 0 0,1 1-1 0 0,0 0 1 0 0,-1-1 0 0 0,1 1-1 0 0,-1-1 1 0 0,1 1 0 0 0,-1 0-1 0 0,0-1 1 0 0,0 1 0 0 0,0-1-1 0 0,0 1 1 0 0,0 0 0 0 0,0-1-1 0 0,0 1 1 0 0,-1 0 0 0 0,1 1-1 0 0,-2 0 4 0 0,0 1-1 0 0,0-1 1 0 0,0 0-1 0 0,0 0 1 0 0,0 0-1 0 0,-1 0 1 0 0,1-1-1 0 0,-1 1 1 0 0,0 0-1 0 0,0-1 1 0 0,-5 4-1 0 0,-7 3 39 0 0,-1-1 0 0 0,1 0-1 0 0,-2-1 1 0 0,-18 6 0 0 0,-50 11 170 0 0,0-5 0 0 0,-1-3-1 0 0,-1-3 1 0 0,0-5 0 0 0,-1-4 0 0 0,1-3 0 0 0,-114-13 0 0 0,178 9-287 0 0,0 0 1 0 0,0-2 0 0 0,0 0-1 0 0,1-1 1 0 0,-1-2 0 0 0,2 0-1 0 0,-27-14 1 0 0,47 22-44 0 0,0-1 0 0 0,-1 0-1 0 0,1 1 1 0 0,0-1 0 0 0,0 0 0 0 0,0 0-1 0 0,0 1 1 0 0,0-1 0 0 0,0 0 0 0 0,0 0-1 0 0,0 0 1 0 0,0 0 0 0 0,1 0 0 0 0,-1-1-1 0 0,0 1 1 0 0,1 0 0 0 0,-1 0 0 0 0,1 0-1 0 0,-1-1 1 0 0,1 1 0 0 0,-1 0 0 0 0,1-1-1 0 0,0 1 1 0 0,0 0 0 0 0,0-1 0 0 0,-1 1-1 0 0,2-3 1 0 0,-1 2-3 0 0,1-1-1 0 0,0 1 1 0 0,1-1-1 0 0,-1 1 1 0 0,0-1-1 0 0,1 1 1 0 0,-1 0-1 0 0,1 0 1 0 0,0 0-1 0 0,0 0 1 0 0,0 0-1 0 0,4-3 1 0 0,6-5-31 0 0,1 1 1 0 0,1 1 0 0 0,21-11 0 0 0,34-11-141 0 0,1 3 0 0 0,0 3 0 0 0,108-21 0 0 0,227-13-477 0 0,-230 42 506 0 0,442-47-1273 0 0,-589 59 1389 0 0,0-2 0 0 0,-1 0 0 0 0,1-2 0 0 0,-2-1 0 0 0,1-1 0 0 0,-1-1 0 0 0,-1-1 0 0 0,25-16 0 0 0,-29 8 367 0 0,-34 34 522 0 0,-56 98-467 0 0,-31 44-348 0 0,22-37-37 0 0,53-78-11 0 0,-2 0 0 0 0,-59 66 0 0 0,34-57-60 0 0,-3-2 0 0 0,-1-3 0 0 0,-2-2 0 0 0,-3-3 1 0 0,-1-2-1 0 0,-1-4 0 0 0,-2-2 0 0 0,-1-2 0 0 0,-2-4 0 0 0,-1-3 0 0 0,-121 25 0 0 0,-85-3 23 0 0,231-41-31 0 0,0-2 0 0 0,-1-2 0 0 0,1-1 1 0 0,-56-10-1 0 0,95 10 55 0 0,0 0 1 0 0,1 0 0 0 0,-1-1-1 0 0,1 1 1 0 0,-1-1 0 0 0,1 0 0 0 0,0 0-1 0 0,0-1 1 0 0,0 1 0 0 0,-5-5-1 0 0,7 6 1 0 0,1 0 0 0 0,0-1-1 0 0,0 1 1 0 0,-1-1 0 0 0,1 1 0 0 0,0-1-1 0 0,0 1 1 0 0,0-1 0 0 0,0 0-1 0 0,1 1 1 0 0,-1-1 0 0 0,0 0-1 0 0,1 0 1 0 0,-1 0 0 0 0,1 1-1 0 0,0-1 1 0 0,0 0 0 0 0,-1 0 0 0 0,1 0-1 0 0,0 0 1 0 0,1 0 0 0 0,-1 0-1 0 0,0 0 1 0 0,0 1 0 0 0,1-1-1 0 0,-1 0 1 0 0,1 0 0 0 0,1-2 0 0 0,9-21-78 0 0,1 0 0 0 0,1 0 1 0 0,1 2-1 0 0,1 0 1 0 0,1 0-1 0 0,1 2 0 0 0,1 0 1 0 0,1 1-1 0 0,0 1 1 0 0,2 0-1 0 0,0 2 0 0 0,1 1 1 0 0,1 0-1 0 0,0 2 1 0 0,1 0-1 0 0,1 2 0 0 0,0 0 1 0 0,0 2-1 0 0,1 1 1 0 0,33-7-1 0 0,-22 9 69 0 0,0 2 0 0 0,0 1 1 0 0,0 3-1 0 0,0 0 0 0 0,69 9 0 0 0,-93-6 16 0 0,0 1-1 0 0,0 1 1 0 0,0 0-1 0 0,-1 0 0 0 0,0 1 1 0 0,0 1-1 0 0,0 0 0 0 0,0 1 1 0 0,-1 0-1 0 0,0 0 1 0 0,16 16-1 0 0,-26-23-85 0 0,5 0-272 0 0,0-1 0 0 0,0 1 0 0 0,0-2 1 0 0,0 1-1 0 0,0-1 0 0 0,0 0 0 0 0,6-2 0 0 0,-2-1-188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4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1112 192 112 0 0,'19'-11'329'0'0,"-1"-2"0"0"0,-1 0 0 0 0,-1-1-1 0 0,0-1 1 0 0,0 0 0 0 0,-2-1 0 0 0,0-1 0 0 0,15-23 0 0 0,-28 39-301 0 0,-1 0 0 0 0,1 0 0 0 0,0 0 0 0 0,-1-1 0 0 0,1 1 0 0 0,-1 0 0 0 0,0-1 1 0 0,1 1-1 0 0,-1 0 0 0 0,0-1 0 0 0,0 1 0 0 0,0-1 0 0 0,1 1 0 0 0,-2 0 0 0 0,1-1 0 0 0,0 1 1 0 0,0 0-1 0 0,0-1 0 0 0,-1-1 0 0 0,1 3-35 0 0,-1-1 0 0 0,1 1 0 0 0,0-1 1 0 0,-1 0-1 0 0,1 1 0 0 0,-1-1 0 0 0,1 1 0 0 0,-1-1 0 0 0,1 1 0 0 0,-1-1 1 0 0,1 1-1 0 0,-1 0 0 0 0,1-1 0 0 0,-1 1 0 0 0,0 0 0 0 0,1-1 0 0 0,-1 1 1 0 0,0 0-1 0 0,1 0 0 0 0,-1-1 0 0 0,0 1 0 0 0,1 0 0 0 0,-1 0 0 0 0,0 0 1 0 0,1 0-1 0 0,-1 0 0 0 0,0 0 0 0 0,1 0 0 0 0,-1 0 0 0 0,0 0 0 0 0,1 0 1 0 0,-1 1-1 0 0,0-1 0 0 0,1 0 0 0 0,-1 0 0 0 0,0 1 0 0 0,1-1 0 0 0,-1 0 1 0 0,0 1-1 0 0,0 0-47 0 0,-44 7-422 0 0,30-6 492 0 0,0 1 1 0 0,0 0-1 0 0,0 1 1 0 0,1 1-1 0 0,-1 0 0 0 0,1 1 1 0 0,0 1-1 0 0,-20 12 1 0 0,2-2 151 0 0,17-9-58 0 0,1 0 0 0 0,1 2 0 0 0,0-1 0 0 0,0 2 1 0 0,0-1-1 0 0,1 2 0 0 0,1 0 0 0 0,-18 24 1 0 0,-1 8 208 0 0,-33 67 0 0 0,38-65-215 0 0,-39 57 0 0 0,45-78-104 0 0,0-2 1 0 0,-2 1 0 0 0,-1-2-1 0 0,0-1 1 0 0,-2-1-1 0 0,0-1 1 0 0,-2-1-1 0 0,0-1 1 0 0,0-1 0 0 0,-2-2-1 0 0,0 0 1 0 0,0-2-1 0 0,-1-1 1 0 0,-37 8-1 0 0,21-7-90 0 0,0-2 0 0 0,-1-1 0 0 0,-91 3 0 0 0,136-12 79 0 0,1 0 0 0 0,-1 0 1 0 0,0 0-1 0 0,0 0 0 0 0,0 0 1 0 0,0 0-1 0 0,0 0 0 0 0,0 0 0 0 0,0 0 1 0 0,0 0-1 0 0,0 0 0 0 0,1 0 1 0 0,-1-1-1 0 0,0 1 0 0 0,0 0 1 0 0,0-1-1 0 0,0 1 0 0 0,1-1 1 0 0,-1 1-1 0 0,0-1 0 0 0,0 1 0 0 0,1-1 1 0 0,-1 0-1 0 0,0 1 0 0 0,1-1 1 0 0,-1 0-1 0 0,1 1 0 0 0,-1-1 1 0 0,1 0-1 0 0,-1 0 0 0 0,1 1 1 0 0,-1-2-1 0 0,1-1-17 0 0,0 1 0 0 0,0 0 1 0 0,1 0-1 0 0,-1 0 1 0 0,1 0-1 0 0,-1 0 0 0 0,1 0 1 0 0,0 0-1 0 0,0 0 0 0 0,0 1 1 0 0,0-1-1 0 0,0 0 0 0 0,2-2 1 0 0,3-5-156 0 0,1 1 1 0 0,0 0 0 0 0,0 0 0 0 0,16-12 0 0 0,-20 18 198 0 0,1-1-1 0 0,0 1 1 0 0,-1 0 0 0 0,1 0 0 0 0,0 1-1 0 0,0-1 1 0 0,0 1 0 0 0,0 0 0 0 0,0 0-1 0 0,0 0 1 0 0,1 1 0 0 0,-1-1-1 0 0,0 1 1 0 0,0 0 0 0 0,1 0 0 0 0,-1 1-1 0 0,0-1 1 0 0,0 1 0 0 0,0 0 0 0 0,0 0-1 0 0,0 0 1 0 0,0 1 0 0 0,0-1-1 0 0,0 1 1 0 0,0 0 0 0 0,5 4 0 0 0,7 5 307 0 0,-2 1 0 0 0,0 1 0 0 0,0 0 0 0 0,21 27 0 0 0,-16-18-248 0 0,-14-16-25 0 0,-1 0-1 0 0,1 1 0 0 0,-1 0 0 0 0,-1-1 0 0 0,1 1 0 0 0,-1 0 0 0 0,-1 1 0 0 0,1-1 0 0 0,-1 0 0 0 0,0 1 0 0 0,-1-1 0 0 0,0 1 0 0 0,0 0 0 0 0,-1 11 0 0 0,-1 9 83 0 0,-1-1 1 0 0,-9 45-1 0 0,9-65-132 0 0,-6 27-5 0 0,5-23-44 0 0,0 0 0 0 0,1 1 0 0 0,-1 19-1 0 0,3-31 32 0 0,0 1 1 0 0,0-1-1 0 0,0 1 0 0 0,0-1 0 0 0,0 0 0 0 0,0 1 0 0 0,0-1 0 0 0,0 0 1 0 0,0 1-1 0 0,1-1 0 0 0,-1 0 0 0 0,0 1 0 0 0,0-1 0 0 0,0 0 1 0 0,0 1-1 0 0,1-1 0 0 0,-1 0 0 0 0,0 1 0 0 0,0-1 0 0 0,1 0 0 0 0,-1 0 1 0 0,0 1-1 0 0,1-1 0 0 0,-1 0 0 0 0,0 0 0 0 0,1 0 0 0 0,-1 1 1 0 0,0-1-1 0 0,1 0 0 0 0,-1 0 0 0 0,0 0 0 0 0,1 0 0 0 0,-1 0 1 0 0,0 0-1 0 0,1 0 0 0 0,-1 0 0 0 0,0 0 0 0 0,1 0 0 0 0,21-5-322 0 0,16-14 23 0 0,-13-1-428 0 0,-1 0 0 0 0,-1-2 0 0 0,-1-1-1 0 0,24-31 1 0 0,-37 43 289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6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0 440 0 0,'0'0'2705'0'0,"-12"43"-748"0"0,-4-3-1280 0 0,-2-1-1 0 0,-2-1 0 0 0,-2-1 0 0 0,-41 56 0 0 0,21-33-61 0 0,7-7-235 0 0,-72 114 48 0 0,98-149-460 0 0,0 1 1 0 0,-13 39-1 0 0,20-51-75 0 0,0 0 0 0 0,0 0 0 0 0,1 1 0 0 0,0-1-1 0 0,0 0 1 0 0,0 1 0 0 0,1-1 0 0 0,1 1-1 0 0,-1-1 1 0 0,1 1 0 0 0,3 12 0 0 0,-4-19 56 0 0,1 0 1 0 0,-1 0 0 0 0,0-1-1 0 0,1 1 1 0 0,-1 0 0 0 0,1 0-1 0 0,0 0 1 0 0,-1 0-1 0 0,1-1 1 0 0,0 1 0 0 0,-1 0-1 0 0,1 0 1 0 0,0-1 0 0 0,0 1-1 0 0,0-1 1 0 0,-1 1-1 0 0,1-1 1 0 0,0 1 0 0 0,0-1-1 0 0,0 1 1 0 0,0-1 0 0 0,0 0-1 0 0,0 1 1 0 0,0-1 0 0 0,1 0-1 0 0,30-6-729 0 0,29-31 94 0 0,-56 34 622 0 0,45-35-409 0 0,-1-3 0 0 0,43-47 0 0 0,-64 58 408 0 0,-2-2 1 0 0,28-44 0 0 0,-40 58 512 0 0,-19 32 958 0 0,-41 56-617 0 0,34-55-792 0 0,2 0 0 0 0,-1 1 0 0 0,2 0 0 0 0,0 0 0 0 0,1 1 0 0 0,1 0 0 0 0,-8 29 0 0 0,14-41-51 0 0,1-1 1 0 0,0 1-1 0 0,0-1 0 0 0,1 1 0 0 0,-1-1 1 0 0,1 1-1 0 0,0-1 0 0 0,1 0 1 0 0,-1 1-1 0 0,0-1 0 0 0,1 0 0 0 0,0 0 1 0 0,0 0-1 0 0,1 0 0 0 0,-1 0 1 0 0,1-1-1 0 0,-1 1 0 0 0,1-1 0 0 0,0 1 1 0 0,1-1-1 0 0,-1 0 0 0 0,0 0 1 0 0,1 0-1 0 0,7 4 0 0 0,-8-6 23 0 0,0-1-1 0 0,-1 1 0 0 0,1-1 1 0 0,0 1-1 0 0,0-1 1 0 0,-1 0-1 0 0,1 0 0 0 0,0 0 1 0 0,0 0-1 0 0,-1-1 1 0 0,1 1-1 0 0,0-1 0 0 0,0 0 1 0 0,-1 0-1 0 0,1 1 1 0 0,-1-2-1 0 0,1 1 0 0 0,-1 0 1 0 0,1 0-1 0 0,2-3 1 0 0,46-31-255 0 0,-2-11-58 0 0,-3-1 0 0 0,-1-3 1 0 0,62-88-1 0 0,-53 68 3208 0 0,-57 72-2806 0 0,0 0 1 0 0,0 1 0 0 0,1-1-1 0 0,-1 1 1 0 0,1-1 0 0 0,-1 1-1 0 0,1 0 1 0 0,0 0 0 0 0,0 0 0 0 0,0 1-1 0 0,0-1 1 0 0,1 0 0 0 0,-3 7-1 0 0,-2 3 93 0 0,-34 44 258 0 0,28-42-333 0 0,1 0-1 0 0,1 0 1 0 0,0 1-1 0 0,1 0 0 0 0,1 1 1 0 0,0 0-1 0 0,2 0 0 0 0,-6 20 1 0 0,10-27-78 0 0,-7 58-11 0 0,8-64 7 0 0,1 1 0 0 0,0-1-1 0 0,0 0 1 0 0,1 1 0 0 0,-1-1-1 0 0,1 0 1 0 0,0 1 0 0 0,0-1-1 0 0,0 0 1 0 0,1 0 0 0 0,-1 0-1 0 0,5 8 1 0 0,-3-9-12 0 0,-1-1-1 0 0,0 1 0 0 0,1 0 1 0 0,-1-1-1 0 0,1 1 1 0 0,0-1-1 0 0,-1 0 1 0 0,1 0-1 0 0,0 0 1 0 0,0 0-1 0 0,1-1 1 0 0,-1 1-1 0 0,0-1 0 0 0,1 0 1 0 0,-1 0-1 0 0,1 0 1 0 0,-1 0-1 0 0,1-1 1 0 0,3 1-1 0 0,0-1-36 0 0,0 0-1 0 0,-1-1 0 0 0,1 0 1 0 0,0 0-1 0 0,0-1 0 0 0,-1 0 1 0 0,1 0-1 0 0,-1 0 1 0 0,9-6-1 0 0,4-2-217 0 0,-1-2 0 0 0,0 0 0 0 0,-1-1 0 0 0,0-1 0 0 0,21-22 0 0 0,235-290-4399 0 0,-254 300 4253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6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26 28 0 0,'11'-23'2310'0'0,"-11"23"-2255"0"0,0 1 1 0 0,-1-1-1 0 0,1 0 0 0 0,0 0 1 0 0,0 0-1 0 0,0 0 0 0 0,0 0 1 0 0,0 0-1 0 0,0 0 0 0 0,0 0 1 0 0,0-1-1 0 0,0 1 0 0 0,0 0 1 0 0,-1 0-1 0 0,1 0 0 0 0,0 0 1 0 0,0 0-1 0 0,0 0 0 0 0,0 0 1 0 0,0 0-1 0 0,0 0 0 0 0,0 0 1 0 0,0 0-1 0 0,0 0 0 0 0,0 0 1 0 0,0 0-1 0 0,0 0 0 0 0,-1 0 1 0 0,1 0-1 0 0,0 0 0 0 0,0-1 1 0 0,0 1-1 0 0,0 0 0 0 0,0 0 1 0 0,0 0-1 0 0,0 0 0 0 0,0 0 1 0 0,0 0-1 0 0,0 0 0 0 0,0 0 1 0 0,0 0-1 0 0,0-1 0 0 0,0 1 1 0 0,0 0-1 0 0,0 0 0 0 0,0 0 1 0 0,0 0-1 0 0,0 0 0 0 0,0 0 1 0 0,0 0-1 0 0,0 0 0 0 0,0 0 1 0 0,0 0-1 0 0,0-1 0 0 0,0 1 1 0 0,0 0-1 0 0,1 0 0 0 0,-1 0 1 0 0,-24 32 2358 0 0,-203 413 1253 0 0,188-359-3553 0 0,-66 160 26 0 0,102-239-147 0 0,1 0 1 0 0,0-1 0 0 0,1 1 0 0 0,-1 0-1 0 0,1 0 1 0 0,0 0 0 0 0,1 1 0 0 0,0-1-1 0 0,0 0 1 0 0,1 0 0 0 0,0 0-1 0 0,3 12 1 0 0,-3-15-9 0 0,0 0-1 0 0,1-1 1 0 0,-1 1-1 0 0,1-1 0 0 0,0 1 1 0 0,0-1-1 0 0,1 0 1 0 0,-1 0-1 0 0,1 0 1 0 0,-1 0-1 0 0,1 0 0 0 0,0-1 1 0 0,0 1-1 0 0,0-1 1 0 0,0 0-1 0 0,1 0 1 0 0,-1 0-1 0 0,1 0 0 0 0,-1 0 1 0 0,1-1-1 0 0,-1 0 1 0 0,1 0-1 0 0,0 0 1 0 0,5 1-1 0 0,-4-2-35 0 0,0 0 0 0 0,0 0 0 0 0,0-1 0 0 0,0 0 0 0 0,0 0 0 0 0,0 0 0 0 0,0 0 0 0 0,0-1 0 0 0,0 0 0 0 0,-1 0 0 0 0,1 0 0 0 0,-1-1 0 0 0,8-5 0 0 0,3-2-320 0 0,-1 0 0 0 0,20-20 0 0 0,155-171-7872 0 0,-174 182 7174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7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1430 154 28 0 0,'4'1'219'0'0,"0"0"0"0"0,1 0 0 0 0,-1-1 1 0 0,0 1-1 0 0,0-1 0 0 0,0 0 0 0 0,0 0 0 0 0,1-1 0 0 0,-1 1 0 0 0,0-1 0 0 0,0 0 1 0 0,0 0-1 0 0,0 0 0 0 0,0-1 0 0 0,0 1 0 0 0,-1-1 0 0 0,1 0 0 0 0,0 0 1 0 0,-1-1-1 0 0,1 1 0 0 0,-1 0 0 0 0,3-4 0 0 0,-2 3-125 0 0,-1 1 1 0 0,0-1-1 0 0,0 1 0 0 0,0-1 0 0 0,0 0 1 0 0,-1-1-1 0 0,1 1 0 0 0,-1 0 0 0 0,1-1 1 0 0,-1 1-1 0 0,0-1 0 0 0,-1 0 0 0 0,1 0 1 0 0,-1 1-1 0 0,1-1 0 0 0,-1 0 0 0 0,0 0 1 0 0,-1 0-1 0 0,1-1 0 0 0,-1 1 0 0 0,0 0 1 0 0,0-4-1 0 0,-1 5-66 0 0,1 1-1 0 0,-1-1 1 0 0,0 1 0 0 0,-1-1 0 0 0,1 1-1 0 0,0 0 1 0 0,-1-1 0 0 0,1 1 0 0 0,-1 0-1 0 0,0 0 1 0 0,1 0 0 0 0,-1 0 0 0 0,0 1-1 0 0,0-1 1 0 0,0 0 0 0 0,-1 1 0 0 0,1 0-1 0 0,0-1 1 0 0,-1 1 0 0 0,1 0 0 0 0,0 0-1 0 0,-1 0 1 0 0,1 0 0 0 0,-1 1 0 0 0,0-1-1 0 0,1 1 1 0 0,-1-1 0 0 0,1 1 0 0 0,-1 0-1 0 0,0 0 1 0 0,1 0 0 0 0,-1 1-1 0 0,-4 0 1 0 0,-5 0 116 0 0,0 1 0 0 0,-1 1 0 0 0,1 0 0 0 0,0 0 0 0 0,-19 10 0 0 0,12-4-157 0 0,1 0 0 0 0,1 2 0 0 0,0 0-1 0 0,0 1 1 0 0,1 1 0 0 0,-18 18-1 0 0,27-25 7 0 0,0 1 0 0 0,1 0 0 0 0,0 1 0 0 0,0 0 0 0 0,1-1 0 0 0,0 2-1 0 0,0-1 1 0 0,1 0 0 0 0,0 1 0 0 0,1 0 0 0 0,0 0 0 0 0,0 0 0 0 0,1 0-1 0 0,0 1 1 0 0,-1 13 0 0 0,3-17-38 0 0,0-1 0 0 0,0 0 0 0 0,0 1 0 0 0,1-1 0 0 0,0 0 0 0 0,0 0 0 0 0,1 0-1 0 0,-1 0 1 0 0,1 0 0 0 0,0 0 0 0 0,0 0 0 0 0,1 0 0 0 0,-1-1 0 0 0,1 1 0 0 0,0-1 0 0 0,1 0 0 0 0,-1 0 0 0 0,1 0-1 0 0,-1 0 1 0 0,1 0 0 0 0,0-1 0 0 0,9 6 0 0 0,4 0 72 0 0,0-2 0 0 0,1 1-1 0 0,0-2 1 0 0,0-1 0 0 0,23 5-1 0 0,54 17 282 0 0,-88-24-298 0 0,0 0 0 0 0,0 0 0 0 0,-1 1 0 0 0,1 0 1 0 0,-1 0-1 0 0,0 0 0 0 0,0 1 0 0 0,0 0 0 0 0,9 11 0 0 0,-8-8 13 0 0,-1 0 0 0 0,0 1 1 0 0,-1 0-1 0 0,0 0 0 0 0,0 0 0 0 0,-1 0 0 0 0,0 1 0 0 0,-1 0 0 0 0,0 0 0 0 0,0 0 1 0 0,-1 0-1 0 0,-1 0 0 0 0,0 1 0 0 0,0-1 0 0 0,-1 1 0 0 0,-1 18 0 0 0,-2-17 65 0 0,1 0 0 0 0,-2 0 0 0 0,1 0 0 0 0,-2-1 0 0 0,1 0-1 0 0,-2 0 1 0 0,1 0 0 0 0,-1-1 0 0 0,-1 1 0 0 0,0-2 0 0 0,-1 1-1 0 0,0-1 1 0 0,0 0 0 0 0,-11 9 0 0 0,-13 9-21 0 0,-2-2 0 0 0,0-1 0 0 0,-2-1-1 0 0,0-3 1 0 0,-40 18 0 0 0,16-13-141 0 0,0-3-1 0 0,-101 23 0 0 0,131-39-27 0 0,-1-1 0 0 0,-1-2 0 0 0,1-1 1 0 0,0-1-1 0 0,-1-2 0 0 0,1-1 0 0 0,0-1 0 0 0,0-2 0 0 0,-33-10 0 0 0,-2-5-197 0 0,2-3 1 0 0,0-3-1 0 0,-64-36 0 0 0,67 29 151 0 0,36 18 92 0 0,0 1 1 0 0,0 1-1 0 0,-2 2 0 0 0,1 1 1 0 0,-1 0-1 0 0,-48-9 1 0 0,71 19 47 0 0,-12-2-73 0 0,28 1 42 0 0,-12 1 35 0 0,1 0 0 0 0,2 1 1 0 0,-2 0 48 0 0,3 0-1766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8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0 162 472 0 0,'0'-23'3150'0'0,"5"18"-3081"0"0,0 0 1 0 0,0 1-1 0 0,0 0 1 0 0,0 0 0 0 0,0 0-1 0 0,1 0 1 0 0,0 1-1 0 0,0 0 1 0 0,0 0-1 0 0,0 1 1 0 0,0-1-1 0 0,9-1 1 0 0,88-17-38 0 0,-62 15-14 0 0,17-2-32 0 0,0 4 0 0 0,1 1-1 0 0,75 8 1 0 0,-1-1-57 0 0,1-3-173 0 0,166-4-271 0 0,19-28-540 0 0,-311 31 986 0 0,-1-1 0 0 0,0 0 1 0 0,1 0-1 0 0,-1-1 1 0 0,0 0-1 0 0,0 0 0 0 0,0 0 1 0 0,11-7-1 0 0,-17 8-51 0 0,1-3-1097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9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1 133 404 0 0,'0'0'2522'0'0,"15"-19"-1545"0"0,6 9-883 0 0,2 0 0 0 0,0 1 0 0 0,0 2-1 0 0,0 0 1 0 0,1 2 0 0 0,29-4 0 0 0,-28 5-90 0 0,2 1-9 0 0,1 1-1 0 0,-1 2 1 0 0,1 0-1 0 0,44 8 0 0 0,-38-4-13 0 0,-1-1 0 0 0,50-3-1 0 0,-78 0 18 0 0,20-1-88 0 0,0-2 0 0 0,0 0 0 0 0,0-1 0 0 0,0-2 0 0 0,37-13 0 0 0,-61 19 34 0 0,-1-1 0 0 0,0 1 0 0 0,1 0 0 0 0,-1-1 0 0 0,1 1 0 0 0,-1 0 0 0 0,0-1 1 0 0,1 1-1 0 0,-1-1 0 0 0,0 1 0 0 0,1 0 0 0 0,-1-1 0 0 0,0 1 0 0 0,0-1 0 0 0,1 1 0 0 0,-1-1 0 0 0,0 1 1 0 0,0-1-1 0 0,0 1 0 0 0,0-1 0 0 0,0 0 0 0 0,1 1 0 0 0,-1-1 0 0 0,0 1 0 0 0,0-1 0 0 0,-1 1 1 0 0,1-1-1 0 0,0 1 0 0 0,0-1 0 0 0,0 1 0 0 0,0-1 0 0 0,0 1 0 0 0,0-1 0 0 0,-1 1 0 0 0,1-1 1 0 0,0 1-1 0 0,-1-1 0 0 0,1 1 0 0 0,0-1 0 0 0,0 1 0 0 0,-1-1 0 0 0,-2-4-793 0 0,3 4 302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977A9-F5A7-4F49-9037-AB2CD17891AB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F9B60-861D-45A6-A922-BC8DC9A98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30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Tham khảo ý tưởng của Tiara Anggraini Prasetyo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1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3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3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03A42-F27F-4D41-98FE-785E9627B7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598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make bubble tea - Xiaoning fang -  vimeo.com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F9B60-861D-45A6-A922-BC8DC9A989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39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1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25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05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43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92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36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C649-78F6-4B5B-86C3-A7EE0FAAA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A73D2-CCC4-46EF-BFE9-695C1CFD0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F207-90BA-4C25-9BF9-5ECA601C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21BBD-F3BE-4A14-91C7-EA319EA25217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407A6-CFA3-408B-AC9C-D2539815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B5CC2-FD2C-44F7-BB94-FABB2F49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1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C1519C3A-6181-4A46-AAA7-2D1E4B447724}"/>
              </a:ext>
            </a:extLst>
          </p:cNvPr>
          <p:cNvSpPr txBox="1"/>
          <p:nvPr userDrawn="1"/>
        </p:nvSpPr>
        <p:spPr>
          <a:xfrm rot="16200000">
            <a:off x="-131383" y="594690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0943509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193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A8E446-66C0-4DA6-AC5E-D2F444FB6EDC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0452202-6BEB-4E97-B4E9-5B9B0F621C5C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D9EF71-9C3A-436C-80C7-F66EEA290082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C503D08-30D6-4182-B575-8092592D7C2C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E7D8CE6-1264-41F5-AD18-3AA17372C29D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D9073F1-B186-4818-9204-94A88F1FA9DA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AD43C5-4C7D-4C4E-B72F-FFBE35E19B95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B63A80-9A66-4D73-A374-60B046B11BF3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D47F73-2F90-4D9A-9613-59E3E7B32810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99822B-84BF-46DA-AC54-FB8AA648E2D9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0F602CC-D520-4345-951C-A6B219630151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4A852C4-EF5A-424A-9AB5-7135A612DA84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E67EE5C-D13D-43E0-BC6C-BAE1AEDB761B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9CEAC0-64F1-44F0-9926-013A187C357C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7C7B97-7CA0-4C76-BA05-04F9E5061E77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7CA0D83-9A92-49BD-92A6-80781DF19956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3E1397-6E43-4CED-A4D9-9DDA2FF3EF15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A0390DC-4C69-4882-8930-C0783E57349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026A0D-A36A-4162-AC7E-B25135B4FC4C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CD64C2E-B268-48E3-A5E4-280F7696B9F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17E9FE1-F873-4562-84C5-D802CD67D083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718DE6F-6D72-4770-A264-AD654BB1CA6B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3C16375-2997-4C3E-BEE8-1B40533A093E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2B364AE-DB46-4B88-9721-94E5E1A69AC0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8BC7100-B89E-4679-908C-30C4DCC9978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020BE5F-5934-41AE-93F2-4A326D04DBB8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3583515-8CB0-461F-BB5D-4CCC00ABC250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89E9681-FD3F-4BBE-AC3E-8949E3F7F537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41320B2-0D27-455B-A203-25189F376F82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1ACB527-29C1-4B33-ACE5-096EBFBB1BED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9203ADA-6738-4D91-8AFF-51942CBDDC1B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E206A4E-1F3E-498C-B46B-E7FBAF821B38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E16FF18-3E12-49D4-B9A3-45BFDD36118D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D973932-EAF2-443E-8343-4298D2BF3B68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1334900-A3EF-43F3-B073-6A29668FCC3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B3A9084-C271-4EB9-B221-B2E7EDAD5FE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2948846-6C9E-461A-B50D-93A757035487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CB68190-D4EA-4DF9-A246-A723285F655E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AFE97EA-4D9B-4EBB-ACC7-E924A940BAA5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8B709E8-2188-4348-B206-D8ADE9FBE56A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0601B7E-02B3-4CCD-BC9E-C20BC9FCA33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BC4F78C-CB1D-4A76-968D-6ACFA1A5656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034C044-F536-4712-8506-80136A04CBA7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986F24F0-F8D3-4D98-A72A-26357BD5AD7B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D9BF1E1-5137-4D41-A430-F935CDA82593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1A3CACB-A324-43A1-B25B-232B2668A15A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A6FEE8-8D59-42EA-826C-1676A41A007E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95737F1-0F60-4C76-92CD-7F0D44E4F61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D416A02-F38B-406C-9C07-BC4E7CBEC835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F5EE8C9-81AA-4BFD-8DA0-A4AC567C205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0CE8D79-9AB3-45AD-B7EC-1CA315E2E7EA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9AA09B1-10F5-4B90-9DF3-656459C08BD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DCC8324-D485-46DD-B859-348002EEF82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DA587CB-8DBF-48C5-8253-615006DFD514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A64693C-F682-496F-86F5-17A40CDFE0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48D3D08-06F4-415B-B3F5-A32E146A90D4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53F2A60-C289-4FE4-B2E4-2289FCE45851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72F2F5A-65A6-4FC9-88BC-5B0526ACAA1E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21A0EEC-90BC-4051-B57E-DD49FD867ED2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04104A2-7BAD-4F4F-A1AE-722AE502845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A371BB8-1FB6-4064-85C8-9695A1B1F29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9D7D690-57B0-4BDC-AFDF-97FEB6EF7A4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7872A3F-B869-451D-BC70-8A8A51B1141E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067A048-4A1F-477B-8264-87344C7CC8A8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F4C7B-90C1-4D89-94E4-466A61E4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7E8589-E436-452B-90A7-AA742B2FA0F4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BAD92-C014-4D33-AE76-01566264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C8AEF-0C2A-4D6E-BB8B-6D3AEF1AE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811431-2009-45DD-86C7-4CEA692C93E3}" type="slidenum">
              <a:rPr lang="en-US" smtClean="0"/>
              <a:t>‹#›</a:t>
            </a:fld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A4C9AAC-9ADD-4CE2-89F9-6FE43E4A0C44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43178F5-8C3A-4603-BCE7-7EE704ED0CB1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702E74A-E61A-41EE-B055-74BBC5E4C15D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16EAE4D-B5E6-46E7-919B-B4F92130DD79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7C88BE6-F4F0-4CCC-9195-15CAEA6B89AB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5D700E7-D07A-4751-8BB7-F65DA5AC9FE0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65684B3-7F42-4266-B216-8F535A7F7461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BF2659B-FAB5-4C23-9255-D90DA8B8162B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3AA0485-905C-45DD-8A55-9478D39FCFF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46BD7799-EF22-4A22-94E1-B25512B3F418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FF4C046-CC2F-4A57-911B-030AA03B514A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1B2627D-96F4-4DC1-9765-0B42842F2035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04D714F-CEF7-4A4D-9A80-D40EA31B3CB8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row: Chevron 83">
              <a:extLst>
                <a:ext uri="{FF2B5EF4-FFF2-40B4-BE49-F238E27FC236}">
                  <a16:creationId xmlns:a16="http://schemas.microsoft.com/office/drawing/2014/main" id="{3BFF6D3B-5242-44A5-9724-D8CECC02FC33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350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8737-E72F-46C3-9CF2-953BF5B1A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21698-8FFF-405F-8035-9F4184912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4AAEC-0CF7-4F36-9AC7-6E0E7115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F2415-3A79-4E04-925A-0061F209B3BC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753C3-B976-4DB6-A112-34C0E9A8F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167B5-10B1-4919-9719-F19C32F9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5125-79C2-4922-A96C-9BA660A37F5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0DC08E-8D2B-4198-A242-3A119609308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A95406B-C487-491C-8EAA-FFEED2D529CE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F39E36-D762-49CB-ADE7-6D3830D287B9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921E311-89D6-4C2E-B866-C37E87EA872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112D1E-8553-4835-BB9B-AB8E5F12836A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FAA5589-8D0D-43AA-8509-11F20D1FE5C8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927EBA-4E07-4334-B569-77C7D74A470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7DD407-17DD-4DCF-9B5B-F3DD63A193F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04925D-DE7E-436D-B083-F864B3309430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556532-A5BC-424F-AA2D-8A5799C30462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B34EBA-E9CE-401B-9443-88D01FDED2C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97F83A-21AE-48A6-9AFE-0E3CFC8F844B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31C56E-CB94-49FF-9E17-291DFDBDEC38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A9A10092-03F3-499A-85CD-C4D37DA6901D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19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Red)">
    <p:bg>
      <p:bgPr>
        <a:blipFill dpi="0" rotWithShape="1">
          <a:blip r:embed="rId2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82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d)">
    <p:bg>
      <p:bgPr>
        <a:blipFill dpi="0" rotWithShape="1">
          <a:blip r:embed="rId2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31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D8DDB4DA-9C26-4F98-A449-4A8CCBD254FF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B690754-BD43-4150-9201-7B7285BBEBEE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CCD17-7D1F-404F-8E0B-FEA8F9437F04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7BFD1A6-66B0-4B89-911E-4132F4B13F1F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E826A5-0678-498B-A869-DDECE693AB2C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9FF32BC-9F30-49A5-A59C-77BA6000FFFC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C999251-C66B-4BB5-A661-C76AFE785207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318327E-0DC6-4E18-B43F-8CB6F6CEA6E3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F5A72B3-6117-45AE-85FB-439C59FC37C1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6D551B1-06B1-452D-9767-00BEBD56B556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AFAD2FB-2625-4682-8F5C-843D4FB36194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83E534D-C605-4C61-981E-8135C37B166E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E10666C-8E5B-43A6-A82C-F2AEF88C00F6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A2FE458-208B-4F37-AC25-12823C2BF79D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918487F-E4E8-40D5-9A4D-FF6F368D1E8C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20BF27F-A0E9-4E42-8196-2B7C35C70724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8B0C15-C79C-40C3-A75A-0C6757CC9AAE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FD6638C-9C60-406A-9F32-4AB624E3040C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4A36F59-E5EF-4AE0-84EB-4CB7DAB1086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5E096A9-26DE-4BBE-98D8-21FB9297675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84CB2F-3B86-4CDD-9D85-F697FA962DE4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B6CEB82-951F-49C7-8430-4A34E73E2670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C36BAF7-BD7D-4FDF-BE18-9828B9C5BB15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0525C80-FB11-474E-93FE-81850D5B1D2C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F02A02B-7255-4488-82CA-9B322DD28980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DE0C540-0C1C-4643-B303-F3CC09EDF3D4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7DF7F6F-068F-4BB4-8BDF-887D309C49B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15D9F6-21F1-4716-B423-30319AA15674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05B3587-0E7E-4436-B25F-AF4015EDC9DB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BA7D4AC-A216-41EB-8203-86F773040D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1641A31-F0B5-4DAA-828F-5F45D4ED3067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5D70F1E-C91F-4B64-B46D-F538BA933DF1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F0018EA-D2D1-4841-9944-8B1097F3493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EF7F1E5-75CE-4FF2-A099-F86F2AC85F5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F0D1FA8-E373-4AFF-96E4-44A95CCCCC0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7793F9AD-5911-443B-B686-40710914A809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FC34986-7014-4A49-B16E-A2DB46EFE21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2CBB4CE-9EC2-4643-B387-3F6B9B1CB452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755DA7B-07BC-49E9-AD73-B896AEC2308D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1CB4466-FA48-44D7-88E6-3EF72232E4F4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1890D5B-CB94-4C58-BC6D-9FB5BE50877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D8AFFC1-8E9F-4F10-A29C-152A235C644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8CC44663-6986-4BAE-AC7F-433F1C94D72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5513AE9-9D4B-418B-95DD-5365C21B00D4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47784D4-265F-44A3-A435-684B6A8AAAC9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C13071B-8C0C-4B2A-A1C0-9CF8E6DB8EFF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489A24D-8007-49E4-9456-301902CD36BA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99D4F7B-F9D6-4302-A1F5-559DECB8E7C3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454F56F-D44D-4809-B231-A5DBD805E49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54EEE01-7677-4727-A23A-647C0E28C4F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E8A291B-A03E-4219-A745-D715B5F5928C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816B719-D1CE-41C9-BE67-C5CDC1220D63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C2FF252-EA86-457C-A4C9-19D9CBF0DB1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4B9F32B-B164-4D02-AB5D-5FBF7D9D2AD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556D7BA-4F70-4370-93B0-94B873794AC5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2B5C9BE6-91FE-4990-99CA-0D6BB242AD80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76482FE-5B9C-41CD-8BA8-5CCDA2752442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026D8C-448A-4670-A333-375A03A4074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6E1BC8C-F0D2-4554-BC68-F5165860584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81A1DFB-B395-4332-AF2D-07E664C5F61F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5445A94-5A8F-4992-B86C-C42B92917B6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DCA1581-62E2-46CE-8655-A2B1E0F3C558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485BE1B-EFE2-459D-A4A7-B345E1BEDA9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3420C64-019C-4BBF-849D-8A9C58CAB6E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6ECC56A-8D61-4E58-A8A7-028E5B96FB0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F2D08C54-5603-4D21-B462-EFC2639AC6CC}"/>
              </a:ext>
            </a:extLst>
          </p:cNvPr>
          <p:cNvSpPr txBox="1"/>
          <p:nvPr userDrawn="1"/>
        </p:nvSpPr>
        <p:spPr>
          <a:xfrm rot="16200000">
            <a:off x="-154969" y="591697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4AE6214-1B4C-4157-93CB-A3BB00DDBBA3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F9AAFA-6852-400F-926B-A5D2F6AC44B2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39B8009-2C33-4551-B23A-85A1B26C03FC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784C7CC-D704-4B3F-9D2A-C1989C130765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71E16EB-78CD-46C2-B4B9-E39F0BA221A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763F8AD-3375-4E0A-AA88-F8FE1CCA462E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6E54513-B3FA-40C3-AE45-4DC9667D429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24082133-455C-40BB-8406-22E50F86FDF9}"/>
              </a:ext>
            </a:extLst>
          </p:cNvPr>
          <p:cNvSpPr txBox="1"/>
          <p:nvPr userDrawn="1"/>
        </p:nvSpPr>
        <p:spPr>
          <a:xfrm>
            <a:off x="10907224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7BF8ED9-ECCF-4011-8719-18DB5A1DCBC8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A05603F-AFC9-4C28-9F19-BC5FF57372D1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DB12706-B9D9-4B53-8BE5-B404C8B24C97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Arrow: Chevron 163">
              <a:extLst>
                <a:ext uri="{FF2B5EF4-FFF2-40B4-BE49-F238E27FC236}">
                  <a16:creationId xmlns:a16="http://schemas.microsoft.com/office/drawing/2014/main" id="{520F627E-CAF9-4C6A-9E35-B96E0EE148A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96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CCB7AB-2FEE-48BF-A03F-836D521EC47F}"/>
              </a:ext>
            </a:extLst>
          </p:cNvPr>
          <p:cNvGrpSpPr/>
          <p:nvPr userDrawn="1"/>
        </p:nvGrpSpPr>
        <p:grpSpPr>
          <a:xfrm>
            <a:off x="0" y="0"/>
            <a:ext cx="12192000" cy="6867341"/>
            <a:chOff x="-20217647" y="-9341"/>
            <a:chExt cx="12192000" cy="686734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B690754-BD43-4150-9201-7B7285BBEBEE}"/>
                </a:ext>
              </a:extLst>
            </p:cNvPr>
            <p:cNvCxnSpPr/>
            <p:nvPr/>
          </p:nvCxnSpPr>
          <p:spPr>
            <a:xfrm>
              <a:off x="-20217647" y="22651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CCD17-7D1F-404F-8E0B-FEA8F9437F04}"/>
                </a:ext>
              </a:extLst>
            </p:cNvPr>
            <p:cNvCxnSpPr/>
            <p:nvPr/>
          </p:nvCxnSpPr>
          <p:spPr>
            <a:xfrm>
              <a:off x="-20217647" y="536762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7BFD1A6-66B0-4B89-911E-4132F4B13F1F}"/>
                </a:ext>
              </a:extLst>
            </p:cNvPr>
            <p:cNvCxnSpPr/>
            <p:nvPr/>
          </p:nvCxnSpPr>
          <p:spPr>
            <a:xfrm>
              <a:off x="-20217647" y="84700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E826A5-0678-498B-A869-DDECE693AB2C}"/>
                </a:ext>
              </a:extLst>
            </p:cNvPr>
            <p:cNvCxnSpPr/>
            <p:nvPr/>
          </p:nvCxnSpPr>
          <p:spPr>
            <a:xfrm>
              <a:off x="-20217647" y="115724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9FF32BC-9F30-49A5-A59C-77BA6000FFFC}"/>
                </a:ext>
              </a:extLst>
            </p:cNvPr>
            <p:cNvCxnSpPr/>
            <p:nvPr/>
          </p:nvCxnSpPr>
          <p:spPr>
            <a:xfrm>
              <a:off x="-20217647" y="147565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C999251-C66B-4BB5-A661-C76AFE785207}"/>
                </a:ext>
              </a:extLst>
            </p:cNvPr>
            <p:cNvCxnSpPr/>
            <p:nvPr/>
          </p:nvCxnSpPr>
          <p:spPr>
            <a:xfrm>
              <a:off x="-20217647" y="178589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318327E-0DC6-4E18-B43F-8CB6F6CEA6E3}"/>
                </a:ext>
              </a:extLst>
            </p:cNvPr>
            <p:cNvCxnSpPr/>
            <p:nvPr/>
          </p:nvCxnSpPr>
          <p:spPr>
            <a:xfrm>
              <a:off x="-20217647" y="209614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F5A72B3-6117-45AE-85FB-439C59FC37C1}"/>
                </a:ext>
              </a:extLst>
            </p:cNvPr>
            <p:cNvCxnSpPr/>
            <p:nvPr/>
          </p:nvCxnSpPr>
          <p:spPr>
            <a:xfrm>
              <a:off x="-20217647" y="240638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6D551B1-06B1-452D-9767-00BEBD56B556}"/>
                </a:ext>
              </a:extLst>
            </p:cNvPr>
            <p:cNvCxnSpPr/>
            <p:nvPr/>
          </p:nvCxnSpPr>
          <p:spPr>
            <a:xfrm>
              <a:off x="-20217647" y="272479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AFAD2FB-2625-4682-8F5C-843D4FB36194}"/>
                </a:ext>
              </a:extLst>
            </p:cNvPr>
            <p:cNvCxnSpPr/>
            <p:nvPr/>
          </p:nvCxnSpPr>
          <p:spPr>
            <a:xfrm>
              <a:off x="-20217647" y="303503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83E534D-C605-4C61-981E-8135C37B166E}"/>
                </a:ext>
              </a:extLst>
            </p:cNvPr>
            <p:cNvCxnSpPr/>
            <p:nvPr/>
          </p:nvCxnSpPr>
          <p:spPr>
            <a:xfrm>
              <a:off x="-20217647" y="334527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E10666C-8E5B-43A6-A82C-F2AEF88C00F6}"/>
                </a:ext>
              </a:extLst>
            </p:cNvPr>
            <p:cNvCxnSpPr/>
            <p:nvPr/>
          </p:nvCxnSpPr>
          <p:spPr>
            <a:xfrm>
              <a:off x="-20217647" y="365552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A2FE458-208B-4F37-AC25-12823C2BF79D}"/>
                </a:ext>
              </a:extLst>
            </p:cNvPr>
            <p:cNvCxnSpPr/>
            <p:nvPr/>
          </p:nvCxnSpPr>
          <p:spPr>
            <a:xfrm>
              <a:off x="-20217647" y="397392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918487F-E4E8-40D5-9A4D-FF6F368D1E8C}"/>
                </a:ext>
              </a:extLst>
            </p:cNvPr>
            <p:cNvCxnSpPr/>
            <p:nvPr/>
          </p:nvCxnSpPr>
          <p:spPr>
            <a:xfrm>
              <a:off x="-20217647" y="428417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20BF27F-A0E9-4E42-8196-2B7C35C70724}"/>
                </a:ext>
              </a:extLst>
            </p:cNvPr>
            <p:cNvCxnSpPr/>
            <p:nvPr/>
          </p:nvCxnSpPr>
          <p:spPr>
            <a:xfrm>
              <a:off x="-20217647" y="4594412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8B0C15-C79C-40C3-A75A-0C6757CC9AAE}"/>
                </a:ext>
              </a:extLst>
            </p:cNvPr>
            <p:cNvCxnSpPr/>
            <p:nvPr/>
          </p:nvCxnSpPr>
          <p:spPr>
            <a:xfrm>
              <a:off x="-20217647" y="490465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FD6638C-9C60-406A-9F32-4AB624E3040C}"/>
                </a:ext>
              </a:extLst>
            </p:cNvPr>
            <p:cNvCxnSpPr/>
            <p:nvPr/>
          </p:nvCxnSpPr>
          <p:spPr>
            <a:xfrm>
              <a:off x="-20217647" y="522795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4A36F59-E5EF-4AE0-84EB-4CB7DAB10864}"/>
                </a:ext>
              </a:extLst>
            </p:cNvPr>
            <p:cNvCxnSpPr/>
            <p:nvPr/>
          </p:nvCxnSpPr>
          <p:spPr>
            <a:xfrm>
              <a:off x="-20217647" y="553819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5E096A9-26DE-4BBE-98D8-21FB9297675F}"/>
                </a:ext>
              </a:extLst>
            </p:cNvPr>
            <p:cNvCxnSpPr/>
            <p:nvPr/>
          </p:nvCxnSpPr>
          <p:spPr>
            <a:xfrm>
              <a:off x="-20217647" y="584843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84CB2F-3B86-4CDD-9D85-F697FA962DE4}"/>
                </a:ext>
              </a:extLst>
            </p:cNvPr>
            <p:cNvCxnSpPr/>
            <p:nvPr/>
          </p:nvCxnSpPr>
          <p:spPr>
            <a:xfrm>
              <a:off x="-20217647" y="615868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B6CEB82-951F-49C7-8430-4A34E73E2670}"/>
                </a:ext>
              </a:extLst>
            </p:cNvPr>
            <p:cNvCxnSpPr/>
            <p:nvPr/>
          </p:nvCxnSpPr>
          <p:spPr>
            <a:xfrm>
              <a:off x="-20217647" y="647708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C36BAF7-BD7D-4FDF-BE18-9828B9C5BB15}"/>
                </a:ext>
              </a:extLst>
            </p:cNvPr>
            <p:cNvCxnSpPr/>
            <p:nvPr/>
          </p:nvCxnSpPr>
          <p:spPr>
            <a:xfrm>
              <a:off x="-20217647" y="678733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0525C80-FB11-474E-93FE-81850D5B1D2C}"/>
                </a:ext>
              </a:extLst>
            </p:cNvPr>
            <p:cNvGrpSpPr/>
            <p:nvPr/>
          </p:nvGrpSpPr>
          <p:grpSpPr>
            <a:xfrm rot="5400000">
              <a:off x="-20140038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F02A02B-7255-4488-82CA-9B322DD28980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DE0C540-0C1C-4643-B303-F3CC09EDF3D4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7DF7F6F-068F-4BB4-8BDF-887D309C49B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15D9F6-21F1-4716-B423-30319AA15674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05B3587-0E7E-4436-B25F-AF4015EDC9DB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BA7D4AC-A216-41EB-8203-86F773040D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1641A31-F0B5-4DAA-828F-5F45D4ED3067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5D70F1E-C91F-4B64-B46D-F538BA933DF1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F0018EA-D2D1-4841-9944-8B1097F3493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EF7F1E5-75CE-4FF2-A099-F86F2AC85F5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F0D1FA8-E373-4AFF-96E4-44A95CCCCC0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7793F9AD-5911-443B-B686-40710914A809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FC34986-7014-4A49-B16E-A2DB46EFE21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2CBB4CE-9EC2-4643-B387-3F6B9B1CB452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755DA7B-07BC-49E9-AD73-B896AEC2308D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1CB4466-FA48-44D7-88E6-3EF72232E4F4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1890D5B-CB94-4C58-BC6D-9FB5BE50877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D8AFFC1-8E9F-4F10-A29C-152A235C644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8CC44663-6986-4BAE-AC7F-433F1C94D72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5513AE9-9D4B-418B-95DD-5365C21B00D4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47784D4-265F-44A3-A435-684B6A8AAAC9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C13071B-8C0C-4B2A-A1C0-9CF8E6DB8EFF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489A24D-8007-49E4-9456-301902CD36BA}"/>
                </a:ext>
              </a:extLst>
            </p:cNvPr>
            <p:cNvGrpSpPr/>
            <p:nvPr/>
          </p:nvGrpSpPr>
          <p:grpSpPr>
            <a:xfrm rot="5400000">
              <a:off x="-14048672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99D4F7B-F9D6-4302-A1F5-559DECB8E7C3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454F56F-D44D-4809-B231-A5DBD805E49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54EEE01-7677-4727-A23A-647C0E28C4F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E8A291B-A03E-4219-A745-D715B5F5928C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816B719-D1CE-41C9-BE67-C5CDC1220D63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C2FF252-EA86-457C-A4C9-19D9CBF0DB1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4B9F32B-B164-4D02-AB5D-5FBF7D9D2AD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556D7BA-4F70-4370-93B0-94B873794AC5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2B5C9BE6-91FE-4990-99CA-0D6BB242AD80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76482FE-5B9C-41CD-8BA8-5CCDA2752442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026D8C-448A-4670-A333-375A03A4074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6E1BC8C-F0D2-4554-BC68-F5165860584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81A1DFB-B395-4332-AF2D-07E664C5F61F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5445A94-5A8F-4992-B86C-C42B92917B6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DCA1581-62E2-46CE-8655-A2B1E0F3C558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485BE1B-EFE2-459D-A4A7-B345E1BEDA9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3420C64-019C-4BBF-849D-8A9C58CAB6E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6ECC56A-8D61-4E58-A8A7-028E5B96FB0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F2D08C54-5603-4D21-B462-EFC2639AC6CC}"/>
              </a:ext>
            </a:extLst>
          </p:cNvPr>
          <p:cNvSpPr txBox="1"/>
          <p:nvPr userDrawn="1"/>
        </p:nvSpPr>
        <p:spPr>
          <a:xfrm rot="16200000">
            <a:off x="-154969" y="591697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4AE6214-1B4C-4157-93CB-A3BB00DDBBA3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F9AAFA-6852-400F-926B-A5D2F6AC44B2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39B8009-2C33-4551-B23A-85A1B26C03FC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784C7CC-D704-4B3F-9D2A-C1989C130765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71E16EB-78CD-46C2-B4B9-E39F0BA221A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763F8AD-3375-4E0A-AA88-F8FE1CCA462E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6E54513-B3FA-40C3-AE45-4DC9667D429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24082133-455C-40BB-8406-22E50F86FDF9}"/>
              </a:ext>
            </a:extLst>
          </p:cNvPr>
          <p:cNvSpPr txBox="1"/>
          <p:nvPr userDrawn="1"/>
        </p:nvSpPr>
        <p:spPr>
          <a:xfrm>
            <a:off x="10907224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7BF8ED9-ECCF-4011-8719-18DB5A1DCBC8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A05603F-AFC9-4C28-9F19-BC5FF57372D1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DB12706-B9D9-4B53-8BE5-B404C8B24C97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64" name="Arrow: Chevron 163">
              <a:extLst>
                <a:ext uri="{FF2B5EF4-FFF2-40B4-BE49-F238E27FC236}">
                  <a16:creationId xmlns:a16="http://schemas.microsoft.com/office/drawing/2014/main" id="{520F627E-CAF9-4C6A-9E35-B96E0EE148A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15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EB0B5E-2B57-4AD8-B346-DB65C25C8450}"/>
              </a:ext>
            </a:extLst>
          </p:cNvPr>
          <p:cNvGrpSpPr/>
          <p:nvPr userDrawn="1"/>
        </p:nvGrpSpPr>
        <p:grpSpPr>
          <a:xfrm>
            <a:off x="0" y="-9341"/>
            <a:ext cx="12192000" cy="6867341"/>
            <a:chOff x="753" y="-9341"/>
            <a:chExt cx="12192000" cy="686734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35A32A-2D41-49BD-A12A-798CF7E0FEF4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4905828-9DDB-46A8-A333-0C6406B4CDA1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74BE97-893A-4C5E-9409-A7E2AC44AB6E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ABEAF90-0D79-4305-A191-C960429F013B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D6E446-E8BB-4C56-864F-4512CF5AE59C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21522E-366B-4D47-80D1-7CCD1EBCB931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791FF32-2984-45B2-B4FE-2FF29CBC1C7E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1ABE22-D8BB-438F-A0B2-9C5477F3E09F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E8FBDF-C86A-4B33-ACC9-7E85C9C423D2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07CCE1-15B1-451D-B24F-1C811FF5C62E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153322-F834-44D2-9BDD-5DA7973ADFA7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346DA5-37BF-4E0D-BF09-1283D897996E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921C6B2-92C0-478E-9AC4-714B1E6D2553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905FB7-9DD7-46CB-B648-C1995F821C7D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354C97-C2AC-486A-BD2F-14BAA64E826D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44F518-28CA-4337-89A3-22408F9FF47C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AE7603-ECDE-450B-B912-D7AEE6DFA43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25AEC0B-4291-4BD5-A5B7-9ABAAB21EFD9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062C64-3246-4E83-861B-4C4B1FEC3ECC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C515879-1175-4C05-B73B-5EBD3A8DEB54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826C53-C815-4061-8DBA-D838E69812C8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FAF7D2-06FB-4102-B2F5-3070B7C60EA4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593212-05E0-4530-8269-D424CA20BA33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5040D6D-E02B-4850-BAA1-7E2172D8E8FD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73BC299-44C6-499D-9D7A-320070B06A3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438D528-757C-438D-9E73-E54EFF0AC0EA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A5DBF52-735B-49F6-B1CE-AD3445DBB165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08B2614-8F22-4DDA-9B78-01780B69098F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E09D9AD-651E-4D16-A524-785291D642C0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8530061-9244-42A1-B51A-C0BB1B7EA3AA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74CB0EA-1307-45E9-9825-D8B3C41A0CBB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42FDA06-E949-4973-B388-07064AFAE948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6C68C89-FB91-4C55-BFB1-C0EB9D8DC1B2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6DA70A-2BF7-4FDB-A632-4BFF657351F7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2A8FFDD-5AAF-43E1-B7E7-6E7E51E17802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4D166D4-CE9B-420D-B261-74C9A7E104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32E9AB6-6909-4DAB-BCFD-E2DEED0A23B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8C0DEC6-B1B8-4CF8-87C4-63A54F52785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0398C90-22FF-4988-8F48-30E55F840EA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DAE6251-9DE4-4560-9F85-CDB65A8356C5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C4102AF-216D-4576-9878-8C8F235F05C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76C313D-8DB6-479D-A102-75F93363B6C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51E30CE-4DF2-4756-AF57-C6DF166BCAA0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126004E-CDE8-4B63-8336-037085E4B56A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EA70DC4-40AC-4BCA-A399-DBDDF6EFCF3B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F5695E-2156-40AB-84ED-1A6B1EA4D55C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3EBFA02-E626-4FA4-9382-311F292ED802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FA71F98-D682-49E0-9D67-0F969E2C001E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2CA0427-E4B7-4167-9795-878F7BE88B3A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3DAE7AD-981D-418B-8873-2A1263483E6F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9AE73FA-7E17-4475-B759-4343F993BBE7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A4D5C9C-4FD8-4701-86DF-C6E42054E1CE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454C546-8820-427D-96AE-397518489C8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16403F1-D81F-4027-800A-323F9D192D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D3A56C4-2F8E-4DAE-B09B-A083865F0DC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16C28FF-2B9A-4573-BADF-AD48333AF419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E9919C5-D172-41B9-90B4-EDA9622ACD91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6CFB24F-6052-4B53-A2FE-26B659AA6B3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552CD71-2739-4388-B3BC-8CFD98F8155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2DF79A2-500E-42E0-B271-74B9FE7F4AEA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845B63A-4109-44A8-9A34-D057E8445CD2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AE833B1-EA3D-4F28-8E95-B954D069421D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1E816DE-865C-42F1-8ABB-1DC9F2520E72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16D8763-A781-4DA9-BF5B-B35DB1AD7BB7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4C3713C-EB2D-45A2-8ECC-7A8D7E095E09}"/>
              </a:ext>
            </a:extLst>
          </p:cNvPr>
          <p:cNvSpPr txBox="1"/>
          <p:nvPr userDrawn="1"/>
        </p:nvSpPr>
        <p:spPr>
          <a:xfrm rot="16200000">
            <a:off x="-150433" y="590880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750438F-0604-4068-BA73-4896791C6EFD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6F35E99A-B941-4BE6-97BE-148954F708A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630D208-D651-444C-B30E-CA2B70620980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8C72AF7-8142-47CE-9380-92C100B06511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41A5C9E-490F-48E4-9138-421C8F512C45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07F27B9-3E82-4C43-A045-D77CD1F1805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D68BD3F-3E2B-4F28-B9F9-1E5ECEE13C9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3EBFC757-5189-4856-9772-4648958732C0}"/>
              </a:ext>
            </a:extLst>
          </p:cNvPr>
          <p:cNvSpPr txBox="1"/>
          <p:nvPr userDrawn="1"/>
        </p:nvSpPr>
        <p:spPr>
          <a:xfrm>
            <a:off x="10924459" y="9472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056D58D-0BBA-4518-A7B3-B41C77DA4363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391E29-3812-42B3-B11F-F630DBD96BE5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71AE9E0-58AA-4A86-AA13-596AB0A61C11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row: Chevron 85">
              <a:extLst>
                <a:ext uri="{FF2B5EF4-FFF2-40B4-BE49-F238E27FC236}">
                  <a16:creationId xmlns:a16="http://schemas.microsoft.com/office/drawing/2014/main" id="{582FBF71-94EF-44FB-85D1-FA3E261BD84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847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vio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238620E-2C81-4263-A04F-A65BF1172DC2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EF3B082-EF1B-4888-A571-56F1DFD7ACD2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F5A6C92-2C5D-496E-94C1-6F1186023E0E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51C7C1-C2CD-4E69-8162-8C287EA9C03F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62B82C-F6EB-4B98-A8F7-894AB9C1253A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DC28AB0-EC58-49C5-B170-98FE9F3B3510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C9D25FC-63BA-4054-99B9-094AD04711A0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5439DB-20C8-4C7D-BC80-BAD4ECFE1C46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AB6055-CD39-44AE-B2B2-8DD50DB402CC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EB709B-96CA-40FD-B003-DCA1767A14C6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F504BF-A552-43A8-BF96-EA847CA9115A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43CF44B-28FB-4816-BC00-91CF7EACF179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B5A22D-D3A8-4A47-BD06-F38848B18BF9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9860D60-1AC3-433F-B2D2-0021CD9C29B2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328EECD-B79C-4561-B4A3-EABDB23096D5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86EA6A-DDD3-473B-B995-BFA1D749B3F5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29578D-C567-4985-85AE-8F95254D2435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2020A6-E675-4F63-84B5-D72D39CDED3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39FCA7-A929-4EBE-B398-1B860414F7A9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112A32-7E19-46D1-B726-733D71A4A4F4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7DF9429-4376-4915-9564-1467C9639191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30C491-7CAC-4971-BABF-0C9F4E5B4B3D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08FAF96-769E-4243-AF29-DE24CC02BE3C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7BF234-8B06-496B-A4C6-1D16861E1EAF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D69B9D6-E12D-46C8-B972-8EA487F1C1AC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6620454-BC67-49F3-89F7-3370BC2E8CE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BCE186A-8E2A-45EC-B0FE-2A4FF4AC2006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5294E18-E5FC-41BC-9355-67E918381A1C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7030307-FAF0-469C-BDEB-536E4FA2142C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B564EE6-D09D-4320-8CBC-C0679DCE9B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7043F3F-8D23-41C5-A00F-53BE96A87AB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9052A8E-428A-4E42-8ABA-3009B1D158A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94B37C4-6731-4C15-AE11-FAE81F6766B3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A8AD210-579A-488C-8FC7-A9549878894E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FDB5527-E552-4935-B288-734D8A0C1970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BE767CC-0F0E-498B-B2DB-A3CE73261FE8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E0398C8-F7C3-4F73-A071-79CBDD827CB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EA12182-CC58-4B14-9B40-1D8618AD400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08050F8-1F61-4BF9-8047-F4A395C448C0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005FEFB-966B-47AF-A65A-2581E2B20632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ECAF08C-CF3D-45CF-AF74-B18B0906E8F5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EDB6B07-1833-4ED9-92DD-40551D1D3E15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1A1F8B1-FF3D-4026-B979-D5DE5105C6F2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42D5832-483C-4D9D-8369-9EAA94D0BA4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3296DC-37B6-4F18-85DF-5EDA79D0D037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1EA8C30-95F4-42DE-86EE-48FED7D4A152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4069E91-81E5-4616-B4B5-8B9AC7913418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133889D-8D5C-4B75-9EDB-7B060842355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615534B-4C6D-4BDB-A176-218050BCCEC5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ADB83C9-1376-4E7B-B215-F6F5A2B6A990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A274C56-2F6A-4C91-83C3-F17056DC6AB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E2E764E-60B7-4051-9752-40C4F3CFF5DE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2BC4379-70BD-44FE-B683-2027D28AA41C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9C49AC4-8A54-4263-926D-E763DA51A45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7C297E6-E7C7-4DF5-84DE-C68A0B43AAE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C7F0A6A-FEEF-4D24-812E-7023DF972819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C7AF91C-FBCB-4E61-87FA-D0DFD66BDCE1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7DCA9EB-C6BC-44E2-A6FF-369ECD06E4C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730740A-59FE-4405-B2F6-2683416F62B0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41B0397-C61D-4A6C-8DE5-8413D6539103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F9D5197-108A-406D-98FD-8A6A04EF1109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7D61D60-4655-4386-A900-81E119F81E7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700BA5E-C758-4215-BC8E-B4723914D60D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4108AB7-A09D-47E1-8F2F-FED9C23C89BA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4CBBF23-5472-40CC-8124-FD7290E51A73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F74574C-8841-471C-947D-B98788DFC5FB}"/>
              </a:ext>
            </a:extLst>
          </p:cNvPr>
          <p:cNvSpPr txBox="1"/>
          <p:nvPr userDrawn="1"/>
        </p:nvSpPr>
        <p:spPr>
          <a:xfrm rot="16200000">
            <a:off x="-131383" y="59278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498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5A3A7F3-80FD-455B-88AB-D24AE5D5EE07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64CECF1-0C8A-43C5-ADAD-BF8001924C9A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1A5CFA9-C9B6-497B-A436-C4F6FB0DED4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350D08F-02CF-452C-B56A-1B33035E6E26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B6D8474-6E38-4CFD-BA6D-396669199F46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F521A4A-15AC-4BA0-97A7-C16CC3AF034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DCB64B2-6AC1-480A-AB5B-01CBA5CB0BA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E17EC655-9695-457E-BAEC-10FF8B5BF321}"/>
              </a:ext>
            </a:extLst>
          </p:cNvPr>
          <p:cNvSpPr txBox="1"/>
          <p:nvPr userDrawn="1"/>
        </p:nvSpPr>
        <p:spPr>
          <a:xfrm>
            <a:off x="10924459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498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E3AFB79-C74F-473A-8D53-45219D6AE14D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0739549-09F5-4F20-8786-F6B3E0A1C87B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BCF0660-61D2-4B58-9D5F-17A2A543774D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row: Chevron 86">
              <a:extLst>
                <a:ext uri="{FF2B5EF4-FFF2-40B4-BE49-F238E27FC236}">
                  <a16:creationId xmlns:a16="http://schemas.microsoft.com/office/drawing/2014/main" id="{C1576BE6-0B56-44DE-848D-6CF44026E245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84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7C18C21-A5B4-4296-9C2B-C84F76A34183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37243D-6929-42B9-AD63-BDB8E9301C2D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A644E4B-C2E5-47A3-9FE5-37D07B51AE46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B9E8F7-2019-45EF-BFBA-959B45F143CE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BED432-D663-474A-885D-957910A103CA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879C524-EEF9-457E-90E5-6E9D33831517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D7749F-93CE-4C03-9554-1B8FDABB8F0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616565C-47EC-4F81-ADA7-1E7F2E4D2E98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E6E06E-CE4C-4FC6-B2CC-85CD41B2973B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04D5BA1-4E3A-450F-8725-F7A536D93540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B51ED7-B122-4529-A6EB-0443CBC7EBB2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311849-2BFF-433A-A932-470DD44D56AC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5A04E0D-75F7-4564-BC0A-5201A15E9AB9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749526-E1AB-44A1-86E2-6B301B528E9A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98FCE2-502E-440A-B9E8-A2FA6A6C5A66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484B3F-0F32-47E6-AC1A-DA5398467A36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0794BB3-09FD-4684-B81F-A4F2ECA1E84B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AFE5D73-AB39-49FB-AF92-C72EA5F2423B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8A5ABE-B675-40F7-81D8-737921B7F7A6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DD2D183-055F-46A8-8269-E46BBB3CE7E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F988F1B-589D-453F-AD02-9DE47402779B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2519C6D-2FD0-4048-BA53-2DE0E8614F1E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FDBB64-A96A-4D99-9433-A3B5B6C85B33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2C80A02-56DC-482C-A312-E1149B10E976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744583A-90A3-444A-8B24-224C85AAA99B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BC814DC-7B44-4B32-A4E8-BFA21F35B9CD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50B04C3-0496-4FA2-ADD8-10A94290D43A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B6978EA-A52A-4C61-835F-EAB7E3EEE956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AE9556B-EF44-4713-86AF-4D6879597DDC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2842297-3874-444B-8BA4-89AAAB9C18B0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09475AC-49F9-4D94-B578-1AF794299A4E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21CF75A-6FF9-490A-A38A-CAA515BE7EA8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C32103E-3ED1-40CE-9284-7A4F613138A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48F16EC-ECED-4250-85E1-BA3E7F9C06B5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614E5B5-52CE-4D70-8533-2271961C00A5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6FCA3E9-0554-482B-9CD0-F07D9555104A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A1A2C01-874A-4738-9815-398A43E71F7F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E869B5B-7A3B-4619-A7BF-3DEBBCB59C53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CE9EAD4-D359-439C-8C25-B4F39857EB04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B72CAD7-F056-4B7D-A97F-C5550D480BC5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CFC3878-3CF5-496A-A5D9-4F5E5E44184F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93F095D-3489-4C1B-8974-E99D22FDC39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1A9D68B-7F07-4385-A25E-8D9D1BC747D3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39BB3D7-A0AB-498E-8DFB-171924BEDF3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7674F45-5A1B-4547-BDDF-4E82FC84D727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169E5F32-3B7B-4708-958C-328CBE4F73F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7BD7F8D-FA8D-42A4-ACD8-F3B28BEA5D3C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BDCFCAD-273C-4352-991D-D6A5DE9872A2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0760B54-45D7-4352-A2B2-07AE0ABA432B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409862F-6582-4A47-9F6C-0075F03882BE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5FFFF72-7317-4C7F-8046-7D5DEB46F828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B1F5614-705D-4B1A-ADC4-29180D10FDE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BB6C41A-80D7-4B1D-8CA4-424F8A16F9FD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2926D1B-5C9D-4F48-B312-51022177B01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FF643A-60E1-431F-AB1A-2182EE1F08F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EC06F36-74D9-482C-82C1-776C294EFA03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6DAFBFE-DC60-4874-BF9E-6B2EDCA4627A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C120074-335A-4A49-8077-48CE1006C313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04F4DD2-6AE0-496C-AE30-304C25DF26BD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951D682-B19D-4A39-8EAA-E41B74DE7190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54F581A-56A3-4192-A8DC-B48A7E7C72A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590B487-170F-4761-B41C-509A549DB301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A989754-E84A-473C-8ED1-066A2A33643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8D54C5B-4642-4D0D-B44A-8A42925BB730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6D3EE-2BF2-439F-BC85-A2B13D15E6F7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C195B3E3-AC12-4FB5-B661-329EEE3CC8FE}"/>
              </a:ext>
            </a:extLst>
          </p:cNvPr>
          <p:cNvSpPr txBox="1"/>
          <p:nvPr userDrawn="1"/>
        </p:nvSpPr>
        <p:spPr>
          <a:xfrm rot="16200000">
            <a:off x="-150433" y="59659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DC68E15-5DED-48B4-88C3-191DD4830207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4F8025AD-0DD1-4F7F-A46B-81A14269067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7B5D452-CA4D-4B7B-8191-236311E1A230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45D0A5D-6D3B-432E-8BC3-D45BBD42DAEC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756C815-CDCE-40E5-BA49-D6401622B123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A50FEF1-C9E8-4B28-8AD1-90783F7B2852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7623AB1-5FD0-49AA-B354-DC7F06A137D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DFDEF421-65F1-4C09-9037-D81834CD5E37}"/>
              </a:ext>
            </a:extLst>
          </p:cNvPr>
          <p:cNvSpPr txBox="1"/>
          <p:nvPr userDrawn="1"/>
        </p:nvSpPr>
        <p:spPr>
          <a:xfrm>
            <a:off x="10924459" y="756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8503C11-0DE6-4FEE-BDC8-121711617809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6318678-B4AE-4233-951A-7ED9189CA68D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406BF90-515B-4F86-8493-34DD2E34264C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row: Chevron 88">
              <a:extLst>
                <a:ext uri="{FF2B5EF4-FFF2-40B4-BE49-F238E27FC236}">
                  <a16:creationId xmlns:a16="http://schemas.microsoft.com/office/drawing/2014/main" id="{63A1FA48-350A-4F90-AC0E-21552550C923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95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C1519C3A-6181-4A46-AAA7-2D1E4B447724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36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teamKTUTS" TargetMode="Externa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DC985-EF4D-4E79-A4BD-05AE3CE7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DB11B-4009-497D-AF8E-3F9DFC41E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B1D58-238B-4CDA-8193-17D74784E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21BBD-F3BE-4A14-91C7-EA319EA25217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A94D-2A2F-41C6-9C65-D7C36D8B8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9C290-E346-49C0-9158-F3FA85F20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855153-0455-43F1-A8D0-6D96BEDEAB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34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78794B-F0C2-4F52-A523-F6C0D1FE6D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71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EBEB00-3D93-485B-9A7B-AF90B81F38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F3592E-1D2F-4C6B-B326-6BC6E2D897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B3B2FA-B66E-4C92-9483-81CC7CD99794}"/>
              </a:ext>
            </a:extLst>
          </p:cNvPr>
          <p:cNvSpPr txBox="1"/>
          <p:nvPr userDrawn="1"/>
        </p:nvSpPr>
        <p:spPr>
          <a:xfrm>
            <a:off x="28807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9C5258-FDFE-4DBB-A4FE-3559668B2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48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AFCDE5-F4D4-4FC0-9ABF-7DB9B222077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34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B876A3-BF45-4335-B1CC-F5BDD6F6089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71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DA19E8-1719-4F7A-AE1C-90167422A0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BA273B-AA23-4F59-BB1F-908583EB48E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FF5163-7BCD-4BA4-8193-3AE7F54F0B1B}"/>
              </a:ext>
            </a:extLst>
          </p:cNvPr>
          <p:cNvSpPr txBox="1"/>
          <p:nvPr userDrawn="1"/>
        </p:nvSpPr>
        <p:spPr>
          <a:xfrm>
            <a:off x="28807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735C09-8E42-428E-A186-F4D2858971C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48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1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8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56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76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69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3" Type="http://schemas.openxmlformats.org/officeDocument/2006/relationships/image" Target="../media/image78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85.gif"/><Relationship Id="rId4" Type="http://schemas.openxmlformats.org/officeDocument/2006/relationships/image" Target="../media/image69.png"/><Relationship Id="rId9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4.gif"/><Relationship Id="rId3" Type="http://schemas.openxmlformats.org/officeDocument/2006/relationships/image" Target="../media/image94.png"/><Relationship Id="rId7" Type="http://schemas.openxmlformats.org/officeDocument/2006/relationships/image" Target="../media/image81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11" Type="http://schemas.openxmlformats.org/officeDocument/2006/relationships/image" Target="../media/image97.png"/><Relationship Id="rId5" Type="http://schemas.openxmlformats.org/officeDocument/2006/relationships/image" Target="../media/image69.png"/><Relationship Id="rId1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3.png"/><Relationship Id="rId9" Type="http://schemas.openxmlformats.org/officeDocument/2006/relationships/image" Target="../media/image83.png"/><Relationship Id="rId1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9.png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105.gif"/><Relationship Id="rId3" Type="http://schemas.microsoft.com/office/2007/relationships/media" Target="../media/media4.mp3"/><Relationship Id="rId21" Type="http://schemas.openxmlformats.org/officeDocument/2006/relationships/image" Target="../media/image10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104.gif"/><Relationship Id="rId2" Type="http://schemas.microsoft.com/office/2007/relationships/media" Target="../media/media3.mp3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108.gif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2.png"/><Relationship Id="rId24" Type="http://schemas.openxmlformats.org/officeDocument/2006/relationships/image" Target="../media/image103.gif"/><Relationship Id="rId5" Type="http://schemas.microsoft.com/office/2007/relationships/media" Target="../media/media5.mp3"/><Relationship Id="rId15" Type="http://schemas.openxmlformats.org/officeDocument/2006/relationships/image" Target="../media/image36.png"/><Relationship Id="rId23" Type="http://schemas.openxmlformats.org/officeDocument/2006/relationships/image" Target="../media/image102.png"/><Relationship Id="rId28" Type="http://schemas.openxmlformats.org/officeDocument/2006/relationships/image" Target="../media/image107.gif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101.png"/><Relationship Id="rId27" Type="http://schemas.openxmlformats.org/officeDocument/2006/relationships/image" Target="../media/image106.gif"/><Relationship Id="rId30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31.png"/><Relationship Id="rId26" Type="http://schemas.openxmlformats.org/officeDocument/2006/relationships/image" Target="../media/image111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4.gif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30.png"/><Relationship Id="rId25" Type="http://schemas.openxmlformats.org/officeDocument/2006/relationships/image" Target="../media/image106.gif"/><Relationship Id="rId2" Type="http://schemas.openxmlformats.org/officeDocument/2006/relationships/video" Target="../media/media6.mp4"/><Relationship Id="rId16" Type="http://schemas.openxmlformats.org/officeDocument/2006/relationships/image" Target="../media/image29.png"/><Relationship Id="rId20" Type="http://schemas.openxmlformats.org/officeDocument/2006/relationships/image" Target="../media/image114.png"/><Relationship Id="rId1" Type="http://schemas.microsoft.com/office/2007/relationships/media" Target="../media/media6.mp4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103.gif"/><Relationship Id="rId5" Type="http://schemas.openxmlformats.org/officeDocument/2006/relationships/image" Target="../media/image110.png"/><Relationship Id="rId15" Type="http://schemas.openxmlformats.org/officeDocument/2006/relationships/image" Target="../media/image41.png"/><Relationship Id="rId23" Type="http://schemas.openxmlformats.org/officeDocument/2006/relationships/image" Target="../media/image107.gif"/><Relationship Id="rId10" Type="http://schemas.openxmlformats.org/officeDocument/2006/relationships/image" Target="../media/image36.png"/><Relationship Id="rId19" Type="http://schemas.openxmlformats.org/officeDocument/2006/relationships/image" Target="../media/image113.png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108.gif"/><Relationship Id="rId27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31.png"/><Relationship Id="rId21" Type="http://schemas.openxmlformats.org/officeDocument/2006/relationships/image" Target="../media/image105.gif"/><Relationship Id="rId7" Type="http://schemas.openxmlformats.org/officeDocument/2006/relationships/image" Target="../media/image112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20" Type="http://schemas.openxmlformats.org/officeDocument/2006/relationships/image" Target="../media/image10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11" Type="http://schemas.openxmlformats.org/officeDocument/2006/relationships/image" Target="../media/image34.png"/><Relationship Id="rId24" Type="http://schemas.openxmlformats.org/officeDocument/2006/relationships/image" Target="../media/image108.gif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23" Type="http://schemas.openxmlformats.org/officeDocument/2006/relationships/image" Target="../media/image107.gif"/><Relationship Id="rId10" Type="http://schemas.openxmlformats.org/officeDocument/2006/relationships/image" Target="../media/image33.png"/><Relationship Id="rId19" Type="http://schemas.openxmlformats.org/officeDocument/2006/relationships/image" Target="../media/image103.gif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10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31.png"/><Relationship Id="rId26" Type="http://schemas.openxmlformats.org/officeDocument/2006/relationships/image" Target="../media/image115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30.png"/><Relationship Id="rId25" Type="http://schemas.openxmlformats.org/officeDocument/2006/relationships/image" Target="../media/image108.gif"/><Relationship Id="rId2" Type="http://schemas.openxmlformats.org/officeDocument/2006/relationships/video" Target="../media/media6.mp4"/><Relationship Id="rId16" Type="http://schemas.openxmlformats.org/officeDocument/2006/relationships/image" Target="../media/image29.png"/><Relationship Id="rId20" Type="http://schemas.openxmlformats.org/officeDocument/2006/relationships/image" Target="../media/image118.png"/><Relationship Id="rId29" Type="http://schemas.openxmlformats.org/officeDocument/2006/relationships/image" Target="../media/image103.gif"/><Relationship Id="rId1" Type="http://schemas.microsoft.com/office/2007/relationships/media" Target="../media/media6.mp4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104.gif"/><Relationship Id="rId5" Type="http://schemas.openxmlformats.org/officeDocument/2006/relationships/image" Target="../media/image110.png"/><Relationship Id="rId15" Type="http://schemas.openxmlformats.org/officeDocument/2006/relationships/image" Target="../media/image41.png"/><Relationship Id="rId23" Type="http://schemas.openxmlformats.org/officeDocument/2006/relationships/image" Target="../media/image121.png"/><Relationship Id="rId28" Type="http://schemas.openxmlformats.org/officeDocument/2006/relationships/image" Target="../media/image107.gif"/><Relationship Id="rId10" Type="http://schemas.openxmlformats.org/officeDocument/2006/relationships/image" Target="../media/image36.png"/><Relationship Id="rId19" Type="http://schemas.openxmlformats.org/officeDocument/2006/relationships/image" Target="../media/image117.png"/><Relationship Id="rId31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120.png"/><Relationship Id="rId27" Type="http://schemas.openxmlformats.org/officeDocument/2006/relationships/image" Target="../media/image106.gif"/><Relationship Id="rId30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3.wdp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104.gif"/><Relationship Id="rId3" Type="http://schemas.openxmlformats.org/officeDocument/2006/relationships/image" Target="../media/image28.png"/><Relationship Id="rId21" Type="http://schemas.openxmlformats.org/officeDocument/2006/relationships/image" Target="../media/image107.gif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03.gif"/><Relationship Id="rId2" Type="http://schemas.openxmlformats.org/officeDocument/2006/relationships/image" Target="../media/image102.png"/><Relationship Id="rId16" Type="http://schemas.openxmlformats.org/officeDocument/2006/relationships/image" Target="../media/image41.png"/><Relationship Id="rId20" Type="http://schemas.openxmlformats.org/officeDocument/2006/relationships/image" Target="../media/image10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105.gif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30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5" Type="http://schemas.openxmlformats.org/officeDocument/2006/relationships/image" Target="../media/image260.png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25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26" Type="http://schemas.openxmlformats.org/officeDocument/2006/relationships/image" Target="../media/image410.png"/><Relationship Id="rId39" Type="http://schemas.openxmlformats.org/officeDocument/2006/relationships/image" Target="../media/image44.gif"/><Relationship Id="rId3" Type="http://schemas.openxmlformats.org/officeDocument/2006/relationships/image" Target="../media/image28.png"/><Relationship Id="rId34" Type="http://schemas.openxmlformats.org/officeDocument/2006/relationships/image" Target="../media/image45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customXml" Target="../ink/ink1.xml"/><Relationship Id="rId25" Type="http://schemas.openxmlformats.org/officeDocument/2006/relationships/customXml" Target="../ink/ink3.xml"/><Relationship Id="rId33" Type="http://schemas.openxmlformats.org/officeDocument/2006/relationships/customXml" Target="../ink/ink7.xml"/><Relationship Id="rId38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9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00.png"/><Relationship Id="rId32" Type="http://schemas.openxmlformats.org/officeDocument/2006/relationships/image" Target="../media/image440.png"/><Relationship Id="rId37" Type="http://schemas.openxmlformats.org/officeDocument/2006/relationships/image" Target="../media/image27.png"/><Relationship Id="rId40" Type="http://schemas.openxmlformats.org/officeDocument/2006/relationships/image" Target="../media/image45.gi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customXml" Target="../ink/ink2.xml"/><Relationship Id="rId28" Type="http://schemas.openxmlformats.org/officeDocument/2006/relationships/image" Target="../media/image420.png"/><Relationship Id="rId36" Type="http://schemas.microsoft.com/office/2007/relationships/hdphoto" Target="../media/hdphoto7.wdp"/><Relationship Id="rId10" Type="http://schemas.openxmlformats.org/officeDocument/2006/relationships/image" Target="../media/image35.png"/><Relationship Id="rId31" Type="http://schemas.openxmlformats.org/officeDocument/2006/relationships/customXml" Target="../ink/ink6.xml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390.png"/><Relationship Id="rId27" Type="http://schemas.openxmlformats.org/officeDocument/2006/relationships/customXml" Target="../ink/ink4.xml"/><Relationship Id="rId30" Type="http://schemas.openxmlformats.org/officeDocument/2006/relationships/image" Target="../media/image430.png"/><Relationship Id="rId35" Type="http://schemas.openxmlformats.org/officeDocument/2006/relationships/image" Target="../media/image42.png"/><Relationship Id="rId8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image" Target="../media/image42.png"/><Relationship Id="rId2" Type="http://schemas.openxmlformats.org/officeDocument/2006/relationships/video" Target="../media/media1.mp4"/><Relationship Id="rId16" Type="http://schemas.openxmlformats.org/officeDocument/2006/relationships/image" Target="../media/image66.png"/><Relationship Id="rId1" Type="http://schemas.microsoft.com/office/2007/relationships/media" Target="../media/media1.mp4"/><Relationship Id="rId6" Type="http://schemas.microsoft.com/office/2007/relationships/hdphoto" Target="../media/hdphoto8.wdp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5" Type="http://schemas.openxmlformats.org/officeDocument/2006/relationships/image" Target="../media/image6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4.png"/><Relationship Id="rId1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7.gif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microsoft.com/office/2007/relationships/hdphoto" Target="../media/hdphoto7.wdp"/><Relationship Id="rId5" Type="http://schemas.openxmlformats.org/officeDocument/2006/relationships/image" Target="../media/image59.png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1.gif"/><Relationship Id="rId7" Type="http://schemas.openxmlformats.org/officeDocument/2006/relationships/image" Target="../media/image6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75.png"/><Relationship Id="rId4" Type="http://schemas.openxmlformats.org/officeDocument/2006/relationships/image" Target="../media/image730.png"/><Relationship Id="rId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A572A75-6C3A-4A3F-B342-982864750178}"/>
              </a:ext>
            </a:extLst>
          </p:cNvPr>
          <p:cNvGrpSpPr/>
          <p:nvPr/>
        </p:nvGrpSpPr>
        <p:grpSpPr>
          <a:xfrm>
            <a:off x="-26895" y="649816"/>
            <a:ext cx="12192000" cy="4555251"/>
            <a:chOff x="0" y="1473824"/>
            <a:chExt cx="12192000" cy="4555251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1F449140-E4D3-486C-BAD1-6B18AF380F72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02DF2294-9BC2-47BE-9EEF-81758C72A0F8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733715C0-6537-4A85-8A5E-76D803804C59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325033FC-D042-47EA-BCEA-ED18742DB8C4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4ABAA04A-F95C-4489-97D7-0CEDAC6AFDF4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EBBB72C1-120B-40EC-AD28-69EEF8CDCA4A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C0445B7F-E453-4219-B786-D9BDD10EA2ED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6A279B68-2953-4924-B84D-6C9319A476B3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1EF10FE3-4E6D-49B7-92C2-68C7FC09EA30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E2CC7BA9-2339-47AE-85C8-01837C506850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6F57DF8D-7B4B-4932-8C11-15F37CC943BB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7D48F79-E53B-442D-8432-4C0F48E0D44B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E09F5817-EA03-42E4-9F65-000DE1E32529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5ED25C5-1AD8-4AA8-A02E-19C47CEE669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6917101-E271-46A1-A9A9-18409AB824A2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8DC68AA5-5A84-4755-AC82-F015B3F4D540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99A0BBA-19C8-4262-B5BB-B1F5247F3BBA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428FBFEC-A0F2-4EB9-9E4C-CE0B2160AE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823CC18-6E70-4527-87EA-270F8E8638A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1A9DDC1-587D-4CC0-B5FD-F3B0421F6C6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FB7A427A-A473-4128-975A-C18EB923AEF8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363FF1D7-EABE-4A94-9371-D65EFB30B049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FD04F61-B9EB-4776-9692-465745B2D641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151C9128-EC4D-4D79-AEF3-C3195AD45A55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886CFFA-8080-471D-9326-651FA74B0C5E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29BD42A-00D6-494D-AD9A-21C5903EB47C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990CC964-6B38-4CC7-9404-1E611ECFD077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D779710-AABF-4F00-9FE8-92A4098C5A76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C74CE83-274E-4F69-BA52-AD121C1BF987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19E415E-0612-457A-86BC-4737EC8FF76F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28F0AAD7-D610-48E5-94B6-5552AC338268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26EDDB02-88F5-4A28-8C94-842C92A8ABAE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81CAD91-EA52-4225-8356-AF54EF12E429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622D6B5-7735-4DED-9D0C-C2DDA8EE46CA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F32600B-4DC6-44EE-AB3F-B9FCD46BBE0B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43435B02-E259-43D8-8B73-FDC8545C0D6E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AB0FDA9-6059-4DB3-9ED5-555CD8934F6B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6D8FECA-A583-478A-B0F3-1EA7FEE83352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2C0BD0DD-8B80-46CE-AA3F-4E6CC6A1C67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AEAD0704-CA58-4C56-98ED-1614C2F2F9B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54A4DF2D-03CC-4494-B8A5-1DDF8FEC2A4F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891D7498-3B1F-4308-810E-C3E24A26E4FD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095A4B0-5462-4EE1-9F0D-6B56E629ADA1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1EE69D31-DD02-448B-857B-8FD6DF63CB37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8996EEA-8C2C-41A2-A6B3-AF1BA4C2FA29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BE0619B-8344-4F4B-BC3B-AA6379CD0CA7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13D437E7-7080-4DE3-BC0E-25EFE1427113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17E10347-3F59-4599-8854-675920DE59FD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9BDF2D4-7A92-4102-BF22-605B1111F3AC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B60BB41-51AD-4BC3-BE9C-B995D373A20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4716A0C0-57E5-4B0F-83F4-FD8130A484B3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C34CF23-D1F4-486C-B74F-E9793D540D92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9DBD1BB8-DC4F-4864-A5DA-73B3C0BB8DCA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3D26F7D0-329B-41E3-AD89-3185BD9D0E0E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5997457E-1E90-4BC4-A79F-D4AA86B86140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08CC71F-B75C-4181-8F60-8403BDD24B68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CB6F24F0-9543-45DD-B610-7B7E183E8B96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1AED07C-1B85-41B8-9971-DFC86CDBAC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12F04BDA-33FC-4A5D-8C8F-DBFA47A2AE45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0480A396-1872-4708-A2E4-CEF5E10A64CA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629A3417-EE93-47C0-B679-1087BC3F0335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C0F6908F-C439-4696-89F5-75AAD5CEC7FA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0680A6D0-82AB-4BD9-939A-7401AA999D76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4E726708-ED94-46D6-94C8-95EB1B78EBC0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C653674F-3C07-40D7-992F-2BE12FA555A5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7B395161-786B-4FD2-9138-9E517EC019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770859C-7139-417C-8E4B-35FBE97E2E9C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FFA94D2-164E-4E86-92D9-BFAC9EA482EC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BFDD2FC7-7916-42C5-9B9B-13019561F745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321A7672-1413-470A-A6A4-3C009A8E7276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124F05D1-BF35-4DE0-B4AC-38E536310C7E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4D1730B2-0F84-422D-9EFE-DDD184AD713F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4186F78-7A9A-4D90-A0F0-BA2BAE18EF0A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377C8E40-618D-43E5-881A-1296E07BA3D8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715F132B-3708-4440-B289-EE4918CD3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9BE1A19E-40E9-4594-B48D-32B94C47F13A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A8A82129-D641-4048-AF72-0E260CE347F9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7CC75F4D-BB9C-4818-9758-1F30D5204237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2DCBD582-2B44-4C0A-80FA-8D799BF5AE81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2CA69D4D-5F57-47A9-ABB1-2BB0593466A4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F4AFFBB-7D0B-49F3-BBD3-A28E0E4A569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F55DEAE-EEA5-4B34-AB91-A994C3F3880C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3F7D1927-A31B-402C-9575-DB27AC63975D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F20A2598-F0B1-4B21-8C93-445CA0CDA39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58B13F14-956D-43BC-87C3-10D864C72EC7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F1713A5D-1BBA-4728-899C-5BD1CF020D18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E1EEC6C5-226F-4284-8BDC-4EBE8F704F62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0EC98620-CF78-42DC-9AD3-4AC16C44D452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A6F2FAFB-16E6-40D3-A9A5-E382098B1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C119755-241F-4EFB-AA6B-16DE65F42775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B30C0B8-E81F-4ABD-88FD-7D1550A7E8D1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48E04D02-B718-4327-BE81-D543EDA61BDE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6B76E70E-DD3F-4B1D-BDB5-17D47DD4DD85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C52BF564-2E34-45A8-AA04-992B35B93336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5B507738-7D97-471A-9DD8-3D14F6B75F16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8C991C17-D35C-451D-B9FF-CFFDA05C7101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6789D19B-5305-418F-8AA3-CF5251AD85FC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B7C1BE95-0C98-4186-A34E-E8A918A51E39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7570239-0FB6-4574-B92A-284C18DF67BA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FD229E05-DD21-494B-94DD-254750F26899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D4B7A3C-8307-4B56-BAA1-B46383EC16E4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AB9F12AB-704E-401B-A7A9-CA6C4DDDFA7C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B22B4A5-11FD-45CF-A674-D1AF7560C1BF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B3D5D690-89E8-41A4-829C-0459649A5673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36C5348A-5BEF-4EB8-8BA3-E5B89995E3EB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2327E0A0-5977-4DC0-B460-B60A8C0FFAFC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A18C4B90-52AA-413C-8F8C-053B7128BFAC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669DD23F-3E2A-4F52-B070-2D7F693F1847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A12E52C6-E93B-459F-8A3E-C675D1B3E455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ACE612DB-97B0-4B6E-B1E6-9D2F8EC49C6A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7B3B30A8-4641-44C3-BA34-51D52DC0BCC2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4C028BC7-4D4C-41C8-8531-31D132C5B75F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A46B8939-13FE-44C4-B14A-17BFD0B0752A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47001F9-33F2-4FED-8FB6-5C3534D5CC67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D7520765-ADB1-4A10-82D7-290DE0AE6FA9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A1C75966-E14E-4E8F-BB3F-D1BC3A7790B9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1B0E91B-EA87-4C00-959E-3991C93BB76F}"/>
              </a:ext>
            </a:extLst>
          </p:cNvPr>
          <p:cNvSpPr/>
          <p:nvPr/>
        </p:nvSpPr>
        <p:spPr>
          <a:xfrm>
            <a:off x="-26895" y="5205069"/>
            <a:ext cx="12295758" cy="1679825"/>
          </a:xfrm>
          <a:prstGeom prst="rect">
            <a:avLst/>
          </a:prstGeom>
          <a:solidFill>
            <a:srgbClr val="53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3DE9-0E0F-4A5E-B31A-40DDCE8C0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5105">
            <a:off x="6184468" y="1229140"/>
            <a:ext cx="977821" cy="1228544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82F5BA9B-96F2-4A56-881E-F7BD7BD444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5" t="35824" r="19525" b="32407"/>
          <a:stretch/>
        </p:blipFill>
        <p:spPr>
          <a:xfrm>
            <a:off x="4733497" y="2878137"/>
            <a:ext cx="1522246" cy="1552934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6C1EED7A-95B0-45F3-8A4D-79E0E84D6BE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5" b="96625" l="10000" r="90000">
                        <a14:foregroundMark x1="34783" y1="3375" x2="37391" y2="10500"/>
                        <a14:foregroundMark x1="28478" y1="89500" x2="34783" y2="91375"/>
                        <a14:foregroundMark x1="34783" y1="91375" x2="51739" y2="88875"/>
                        <a14:foregroundMark x1="47609" y1="90000" x2="50000" y2="97500"/>
                        <a14:foregroundMark x1="50000" y1="97500" x2="56848" y2="96625"/>
                        <a14:foregroundMark x1="56848" y1="96625" x2="57717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733">
            <a:off x="9451052" y="1365562"/>
            <a:ext cx="1213796" cy="1055475"/>
          </a:xfrm>
          <a:prstGeom prst="rect">
            <a:avLst/>
          </a:pr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08A9BFAC-0A9D-4FA2-92EE-2E1E65E951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1" t="70308" r="19083" b="-1470"/>
          <a:stretch/>
        </p:blipFill>
        <p:spPr>
          <a:xfrm>
            <a:off x="6399587" y="4710175"/>
            <a:ext cx="1173378" cy="1178520"/>
          </a:xfrm>
          <a:prstGeom prst="rect">
            <a:avLst/>
          </a:pr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23888FF6-FBD7-40CC-B0AB-139A40B943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1" t="1113" r="20126" b="66633"/>
          <a:stretch/>
        </p:blipFill>
        <p:spPr>
          <a:xfrm>
            <a:off x="9348054" y="4132537"/>
            <a:ext cx="1302724" cy="13588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9C8D1E-6540-4E26-A8AB-71C674861AB7}"/>
              </a:ext>
            </a:extLst>
          </p:cNvPr>
          <p:cNvGrpSpPr/>
          <p:nvPr/>
        </p:nvGrpSpPr>
        <p:grpSpPr>
          <a:xfrm>
            <a:off x="-168440" y="-218978"/>
            <a:ext cx="12437303" cy="1246841"/>
            <a:chOff x="-168440" y="-36098"/>
            <a:chExt cx="12437303" cy="1246841"/>
          </a:xfrm>
          <a:effectLst>
            <a:outerShdw blurRad="139700" dist="101600" dir="5400000" algn="t" rotWithShape="0">
              <a:prstClr val="black">
                <a:alpha val="51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976031-50DA-4A5B-A506-FB2059E52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440" y="-36096"/>
              <a:ext cx="5089358" cy="12468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2C4EB8-5835-4518-BF93-2363D613C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/>
            <a:stretch/>
          </p:blipFill>
          <p:spPr>
            <a:xfrm>
              <a:off x="4920918" y="-36097"/>
              <a:ext cx="4523568" cy="12468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483216-91C3-4F96-8921-3BFC93178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 r="33387"/>
            <a:stretch/>
          </p:blipFill>
          <p:spPr>
            <a:xfrm>
              <a:off x="9444486" y="-36098"/>
              <a:ext cx="2824377" cy="1246839"/>
            </a:xfrm>
            <a:prstGeom prst="rect">
              <a:avLst/>
            </a:prstGeom>
          </p:spPr>
        </p:pic>
      </p:grpSp>
      <p:pic>
        <p:nvPicPr>
          <p:cNvPr id="17" name="!!Picture 16">
            <a:extLst>
              <a:ext uri="{FF2B5EF4-FFF2-40B4-BE49-F238E27FC236}">
                <a16:creationId xmlns:a16="http://schemas.microsoft.com/office/drawing/2014/main" id="{9C0FF099-7FFA-40B8-918D-826D17C697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4441" y="1230048"/>
            <a:ext cx="3840480" cy="377588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82DB4A-D344-4F6C-B682-FB922F046D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9666" y="4491494"/>
            <a:ext cx="998522" cy="998522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C1CC82-528E-4DD7-A162-D7803444CE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0601" y="4491494"/>
            <a:ext cx="998522" cy="998522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FBE8C8-008C-4EA4-8B86-7A75D4B337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97" y="1267053"/>
            <a:ext cx="3840480" cy="377588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611AC6-741F-432C-A126-EA64DCB7C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713" y="4479889"/>
            <a:ext cx="998522" cy="998522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5335F6-9AC5-4F25-9C74-BECA011D6B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48" y="4479889"/>
            <a:ext cx="998522" cy="998522"/>
          </a:xfrm>
          <a:prstGeom prst="rect">
            <a:avLst/>
          </a:prstGeom>
          <a:effectLst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5E6AE55-176C-4453-947F-EC2FDC555233}"/>
              </a:ext>
            </a:extLst>
          </p:cNvPr>
          <p:cNvSpPr txBox="1"/>
          <p:nvPr/>
        </p:nvSpPr>
        <p:spPr>
          <a:xfrm>
            <a:off x="3966344" y="2495674"/>
            <a:ext cx="8539517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extrusionH="133350" contourW="12700" prstMaterial="metal">
              <a:bevelT w="69850" h="2540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4800" b="1">
                <a:solidFill>
                  <a:srgbClr val="EF6B94"/>
                </a:solidFill>
                <a:effectLst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  <a:latin typeface="UTM Cookies" panose="02040603050506020204" pitchFamily="18" charset="0"/>
              </a:defRPr>
            </a:lvl1pPr>
          </a:lstStyle>
          <a:p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Phân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số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và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phép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chia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số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tự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nhiên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(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tiếp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theo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3435B1-314A-426D-A7CF-89F3E20955B1}"/>
              </a:ext>
            </a:extLst>
          </p:cNvPr>
          <p:cNvSpPr txBox="1"/>
          <p:nvPr/>
        </p:nvSpPr>
        <p:spPr>
          <a:xfrm>
            <a:off x="7124142" y="1407869"/>
            <a:ext cx="2430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spc="600" dirty="0" err="1">
                <a:solidFill>
                  <a:schemeClr val="accent2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cs typeface="Courier New" panose="02070309020205020404" pitchFamily="49" charset="0"/>
              </a:rPr>
              <a:t>Toán</a:t>
            </a:r>
            <a:endParaRPr lang="en-US" sz="8000" spc="600" dirty="0">
              <a:solidFill>
                <a:schemeClr val="accent2">
                  <a:lumMod val="7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UVN Banh Mi" pitchFamily="2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3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3.7037E-6 L -1.00391 3.7037E-6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9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 p14:presetBounceEnd="2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-1.00443 3.7037E-6 " pathEditMode="relative" rAng="0" ptsTypes="AA">
                                          <p:cBhvr>
                                            <p:cTn id="15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22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3.7037E-7 L -1.00351 3.7037E-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1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3.7037E-6 L -1.00391 3.7037E-6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9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-1.00443 3.7037E-6 " pathEditMode="relative" rAng="0" ptsTypes="AA">
                                          <p:cBhvr>
                                            <p:cTn id="15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22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3.7037E-7 L -1.00351 3.7037E-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1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296576" y="1462935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3982376" y="1462935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296576" y="2148735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274949" y="1448920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255247" y="3009632"/>
            <a:ext cx="2205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41" y="4508473"/>
            <a:ext cx="114804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 </a:t>
            </a:r>
          </a:p>
        </p:txBody>
      </p:sp>
    </p:spTree>
    <p:extLst>
      <p:ext uri="{BB962C8B-B14F-4D97-AF65-F5344CB8AC3E}">
        <p14:creationId xmlns:p14="http://schemas.microsoft.com/office/powerpoint/2010/main" val="993281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73" grpId="0"/>
      <p:bldP spid="73" grpId="1"/>
      <p:bldP spid="74" grpId="0" animBg="1"/>
      <p:bldP spid="75" grpId="0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481232"/>
            <a:ext cx="11261624" cy="5163262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1183569" y="489471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EAFB82B-674A-40BC-BD94-9E9E8E2DA8E7}"/>
              </a:ext>
            </a:extLst>
          </p:cNvPr>
          <p:cNvSpPr/>
          <p:nvPr/>
        </p:nvSpPr>
        <p:spPr>
          <a:xfrm>
            <a:off x="2832050" y="5294301"/>
            <a:ext cx="2717877" cy="1330955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Bước</a:t>
            </a:r>
            <a:r>
              <a:rPr lang="en-US" sz="2200" dirty="0">
                <a:solidFill>
                  <a:schemeClr val="tx1"/>
                </a:solidFill>
              </a:rPr>
              <a:t> 3: </a:t>
            </a:r>
            <a:r>
              <a:rPr lang="en-US" sz="2200" dirty="0" err="1">
                <a:solidFill>
                  <a:schemeClr val="tx1"/>
                </a:solidFill>
              </a:rPr>
              <a:t>cho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đã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nhé</a:t>
            </a:r>
            <a:r>
              <a:rPr lang="en-US" sz="2200" dirty="0">
                <a:solidFill>
                  <a:schemeClr val="tx1"/>
                </a:solidFill>
              </a:rPr>
              <a:t> (</a:t>
            </a:r>
            <a:r>
              <a:rPr lang="en-US" sz="2200" dirty="0" err="1">
                <a:solidFill>
                  <a:schemeClr val="tx1"/>
                </a:solidFill>
              </a:rPr>
              <a:t>thêm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tùy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sở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thích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5B8B7F07-D1BE-4A95-B06B-26B6073B6E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r="438" b="2141"/>
          <a:stretch/>
        </p:blipFill>
        <p:spPr>
          <a:xfrm>
            <a:off x="4973413" y="4539554"/>
            <a:ext cx="1804647" cy="23391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3755640"/>
            <a:ext cx="10978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1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7C2DC694-B8FD-4454-A54A-C76B9B001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1283765"/>
            <a:ext cx="10978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</a:t>
            </a:r>
            <a:r>
              <a:rPr lang="vi-VN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1</a:t>
            </a:r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1A1ABF87-B13E-49D0-ABAF-6F3B08598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2490653"/>
            <a:ext cx="98968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783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75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85470" y="4023742"/>
            <a:ext cx="0" cy="1546594"/>
          </a:xfrm>
          <a:prstGeom prst="line">
            <a:avLst/>
          </a:prstGeom>
          <a:ln w="2857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3300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33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3300"/>
                </a:solidFill>
              </a:endParaRPr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90513" y="5066987"/>
            <a:ext cx="0" cy="1791013"/>
          </a:xfrm>
          <a:prstGeom prst="line">
            <a:avLst/>
          </a:prstGeom>
          <a:ln w="2857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37F96A0-C82B-41B8-8A78-D435818CDDC0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6704652" y="2527581"/>
            <a:ext cx="3671952" cy="4028782"/>
            <a:chOff x="6704652" y="2527581"/>
            <a:chExt cx="3671952" cy="4028782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5739424" y="2794565"/>
            <a:ext cx="2825514" cy="3926812"/>
            <a:chOff x="3807795" y="4256273"/>
            <a:chExt cx="1887013" cy="25654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04965">
            <a:off x="633627" y="1670230"/>
            <a:ext cx="1561557" cy="130129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8194305-C8C0-46A7-BC74-B9C6946C277F}"/>
              </a:ext>
            </a:extLst>
          </p:cNvPr>
          <p:cNvSpPr txBox="1"/>
          <p:nvPr/>
        </p:nvSpPr>
        <p:spPr>
          <a:xfrm>
            <a:off x="1791692" y="1565431"/>
            <a:ext cx="5789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FFD7AF"/>
                </a:solidFill>
                <a:latin typeface="UTM Cookies" panose="02040603050506020204" pitchFamily="18" charset="0"/>
              </a:rPr>
              <a:t>Luyện tập</a:t>
            </a:r>
            <a:endParaRPr lang="en-US" sz="8800" b="1" i="1" dirty="0">
              <a:solidFill>
                <a:srgbClr val="FFD7AF"/>
              </a:solidFill>
              <a:latin typeface="UTM Cookies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908114" y="1589724"/>
            <a:ext cx="5789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663300"/>
                </a:solidFill>
                <a:latin typeface="UTM Cookies" panose="02040603050506020204" pitchFamily="18" charset="0"/>
              </a:rPr>
              <a:t>Luyện tập</a:t>
            </a:r>
            <a:endParaRPr lang="en-US" sz="8800" b="1" i="1" dirty="0">
              <a:solidFill>
                <a:srgbClr val="663300"/>
              </a:solidFill>
              <a:latin typeface="UTM Cookies" panose="0204060305050602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BCC706B-92A7-4CF9-8843-25874AEFA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628253" flipH="1">
            <a:off x="7546534" y="1068196"/>
            <a:ext cx="1517505" cy="1264587"/>
          </a:xfrm>
          <a:prstGeom prst="rect">
            <a:avLst/>
          </a:prstGeom>
        </p:spPr>
      </p:pic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3578213" y="3389131"/>
            <a:ext cx="3593395" cy="3181684"/>
            <a:chOff x="4707464" y="3124335"/>
            <a:chExt cx="3593395" cy="3308767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A790AA95-AA7A-47FB-BBE8-020280F89FEA}"/>
              </a:ext>
            </a:extLst>
          </p:cNvPr>
          <p:cNvGrpSpPr/>
          <p:nvPr/>
        </p:nvGrpSpPr>
        <p:grpSpPr>
          <a:xfrm>
            <a:off x="6121716" y="5505566"/>
            <a:ext cx="1531897" cy="1217446"/>
            <a:chOff x="6128592" y="5591565"/>
            <a:chExt cx="1531897" cy="121744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415026E-A5D9-43C5-99ED-01B97820953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id="{9F6C0833-647F-4555-9125-099A13114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5" t="69702" b="5751"/>
            <a:stretch/>
          </p:blipFill>
          <p:spPr>
            <a:xfrm>
              <a:off x="6642244" y="5591565"/>
              <a:ext cx="1018245" cy="104803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4A3A244-EE04-4606-8A85-1EE695CF8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69629" r="62498" b="5824"/>
            <a:stretch/>
          </p:blipFill>
          <p:spPr>
            <a:xfrm>
              <a:off x="6128592" y="5760973"/>
              <a:ext cx="1018245" cy="10480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14333C-E5E9-4592-9602-36F6D2483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42" y="5569150"/>
            <a:ext cx="2130790" cy="8719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27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1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11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7F7541-4CFD-44E2-959F-C6AFC7E93CA9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F0453F-2AFC-4C52-B229-59D1E4C06D4A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C28C05-555B-4824-BE46-5761C465FD8C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04B3F84-E4C3-44E3-A709-4E3BF7A25C84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4CDB0F-FC7A-4135-A864-9FF33A30B872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A47B81-CC57-4678-9A5C-796AF2214DAB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E2FD41-25E2-460E-982B-75462448C0E1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7CA21C-805F-4A9C-ACC1-7BB4578431D7}"/>
              </a:ext>
            </a:extLst>
          </p:cNvPr>
          <p:cNvSpPr/>
          <p:nvPr/>
        </p:nvSpPr>
        <p:spPr>
          <a:xfrm>
            <a:off x="4069642" y="1233790"/>
            <a:ext cx="3760054" cy="1813189"/>
          </a:xfrm>
          <a:prstGeom prst="roundRect">
            <a:avLst>
              <a:gd name="adj" fmla="val 12484"/>
            </a:avLst>
          </a:prstGeom>
          <a:solidFill>
            <a:srgbClr val="FFCF9F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3515DC-0C82-4D69-AC89-B92C7EE7A625}"/>
              </a:ext>
            </a:extLst>
          </p:cNvPr>
          <p:cNvSpPr/>
          <p:nvPr/>
        </p:nvSpPr>
        <p:spPr>
          <a:xfrm>
            <a:off x="8151842" y="1266966"/>
            <a:ext cx="3641299" cy="1835501"/>
          </a:xfrm>
          <a:prstGeom prst="roundRect">
            <a:avLst>
              <a:gd name="adj" fmla="val 12176"/>
            </a:avLst>
          </a:prstGeom>
          <a:solidFill>
            <a:srgbClr val="E1EBF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CC3ECAF-6536-4428-A2FE-138B7A63B90D}"/>
              </a:ext>
            </a:extLst>
          </p:cNvPr>
          <p:cNvSpPr/>
          <p:nvPr/>
        </p:nvSpPr>
        <p:spPr>
          <a:xfrm>
            <a:off x="478476" y="3330689"/>
            <a:ext cx="3417912" cy="1861402"/>
          </a:xfrm>
          <a:prstGeom prst="roundRect">
            <a:avLst>
              <a:gd name="adj" fmla="val 12176"/>
            </a:avLst>
          </a:prstGeom>
          <a:solidFill>
            <a:srgbClr val="F0E5EB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5B761D-FC8C-46FA-8397-4E8AB979E7EB}"/>
              </a:ext>
            </a:extLst>
          </p:cNvPr>
          <p:cNvSpPr/>
          <p:nvPr/>
        </p:nvSpPr>
        <p:spPr>
          <a:xfrm>
            <a:off x="4201044" y="3330688"/>
            <a:ext cx="3535528" cy="183550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AC7847-FD7B-426C-85C0-BB7FB19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7"/>
          <a:stretch/>
        </p:blipFill>
        <p:spPr>
          <a:xfrm rot="649367">
            <a:off x="354341" y="2755626"/>
            <a:ext cx="745717" cy="150006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93BEF0-6A83-437E-A89A-C86A7D196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21481">
            <a:off x="7883350" y="554160"/>
            <a:ext cx="1475170" cy="1475170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8E56CA-EB94-46E5-ACD3-36CE53F7D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0619">
            <a:off x="3946182" y="772887"/>
            <a:ext cx="1548135" cy="1105810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23B1EE-B94F-4F2A-A591-035BD24EBC26}"/>
              </a:ext>
            </a:extLst>
          </p:cNvPr>
          <p:cNvSpPr txBox="1"/>
          <p:nvPr/>
        </p:nvSpPr>
        <p:spPr>
          <a:xfrm>
            <a:off x="4420840" y="1814952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9 : 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1AAE47-6797-4A05-8B52-448C4C55166A}"/>
              </a:ext>
            </a:extLst>
          </p:cNvPr>
          <p:cNvSpPr txBox="1"/>
          <p:nvPr/>
        </p:nvSpPr>
        <p:spPr>
          <a:xfrm>
            <a:off x="5930521" y="181495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DFEED56-556C-4FA4-BEC5-C07C5B3126FE}"/>
              </a:ext>
            </a:extLst>
          </p:cNvPr>
          <p:cNvSpPr/>
          <p:nvPr/>
        </p:nvSpPr>
        <p:spPr>
          <a:xfrm>
            <a:off x="8177996" y="3234159"/>
            <a:ext cx="3535528" cy="1835500"/>
          </a:xfrm>
          <a:prstGeom prst="roundRect">
            <a:avLst>
              <a:gd name="adj" fmla="val 12176"/>
            </a:avLst>
          </a:prstGeom>
          <a:solidFill>
            <a:srgbClr val="FFEAD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235402-9CB1-42D7-AAAC-DA539BA12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4"/>
          <a:stretch/>
        </p:blipFill>
        <p:spPr>
          <a:xfrm rot="375099">
            <a:off x="7831910" y="3751331"/>
            <a:ext cx="954301" cy="1861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A2A5AF-53B2-4F9C-85D9-4459C0E5B5B3}"/>
              </a:ext>
            </a:extLst>
          </p:cNvPr>
          <p:cNvSpPr txBox="1"/>
          <p:nvPr/>
        </p:nvSpPr>
        <p:spPr>
          <a:xfrm>
            <a:off x="301006" y="503109"/>
            <a:ext cx="3543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1. Viết thương của mỗi phép chia sau dưới dạng phân số: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E5E6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DCC8E0-B674-4738-8647-D9051C9A0C03}"/>
                  </a:ext>
                </a:extLst>
              </p:cNvPr>
              <p:cNvSpPr txBox="1"/>
              <p:nvPr/>
            </p:nvSpPr>
            <p:spPr>
              <a:xfrm>
                <a:off x="6505681" y="1374897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DCC8E0-B674-4738-8647-D9051C9A0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681" y="1374897"/>
                <a:ext cx="745717" cy="15068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282DEED-C574-4E95-A5F8-5888B88934B8}"/>
              </a:ext>
            </a:extLst>
          </p:cNvPr>
          <p:cNvSpPr txBox="1"/>
          <p:nvPr/>
        </p:nvSpPr>
        <p:spPr>
          <a:xfrm>
            <a:off x="8429181" y="1791394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8 :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E146D4-CB14-420E-A2B2-601AC16AB65A}"/>
              </a:ext>
            </a:extLst>
          </p:cNvPr>
          <p:cNvSpPr txBox="1"/>
          <p:nvPr/>
        </p:nvSpPr>
        <p:spPr>
          <a:xfrm>
            <a:off x="9938862" y="1791394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824A36-07E7-4E59-91A0-4589E9470E14}"/>
                  </a:ext>
                </a:extLst>
              </p:cNvPr>
              <p:cNvSpPr txBox="1"/>
              <p:nvPr/>
            </p:nvSpPr>
            <p:spPr>
              <a:xfrm>
                <a:off x="10628325" y="1351339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824A36-07E7-4E59-91A0-4589E947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325" y="1351339"/>
                <a:ext cx="745717" cy="15068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57A0555-7756-415C-80AB-A0720A8DD546}"/>
              </a:ext>
            </a:extLst>
          </p:cNvPr>
          <p:cNvSpPr txBox="1"/>
          <p:nvPr/>
        </p:nvSpPr>
        <p:spPr>
          <a:xfrm>
            <a:off x="8445756" y="3823272"/>
            <a:ext cx="1914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2 : 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423529-3FB3-4539-A39F-72DEFC966023}"/>
              </a:ext>
            </a:extLst>
          </p:cNvPr>
          <p:cNvSpPr txBox="1"/>
          <p:nvPr/>
        </p:nvSpPr>
        <p:spPr>
          <a:xfrm>
            <a:off x="10260237" y="382327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5D9949-7827-4799-B00B-D6070E8F2616}"/>
                  </a:ext>
                </a:extLst>
              </p:cNvPr>
              <p:cNvSpPr txBox="1"/>
              <p:nvPr/>
            </p:nvSpPr>
            <p:spPr>
              <a:xfrm>
                <a:off x="10644900" y="3383217"/>
                <a:ext cx="1120820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5D9949-7827-4799-B00B-D6070E8F2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4900" y="3383217"/>
                <a:ext cx="1120820" cy="15116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781BBFD-FB3D-463E-8D5A-2421DB6BB0F2}"/>
              </a:ext>
            </a:extLst>
          </p:cNvPr>
          <p:cNvSpPr txBox="1"/>
          <p:nvPr/>
        </p:nvSpPr>
        <p:spPr>
          <a:xfrm>
            <a:off x="4467811" y="3880387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3 :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C0A309-8F58-4954-8C8B-0207E21C256A}"/>
              </a:ext>
            </a:extLst>
          </p:cNvPr>
          <p:cNvSpPr txBox="1"/>
          <p:nvPr/>
        </p:nvSpPr>
        <p:spPr>
          <a:xfrm>
            <a:off x="5977492" y="388038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72EF9-A894-4947-827D-7DADF102A38E}"/>
                  </a:ext>
                </a:extLst>
              </p:cNvPr>
              <p:cNvSpPr txBox="1"/>
              <p:nvPr/>
            </p:nvSpPr>
            <p:spPr>
              <a:xfrm>
                <a:off x="6666955" y="3440332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72EF9-A894-4947-827D-7DADF102A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955" y="3440332"/>
                <a:ext cx="745717" cy="15068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711FFCA1-67F9-4C20-B531-762D6263B501}"/>
              </a:ext>
            </a:extLst>
          </p:cNvPr>
          <p:cNvSpPr txBox="1"/>
          <p:nvPr/>
        </p:nvSpPr>
        <p:spPr>
          <a:xfrm>
            <a:off x="352200" y="3904917"/>
            <a:ext cx="2289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19 : 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725B42-AB96-44A4-A0AB-EA9932F400B1}"/>
              </a:ext>
            </a:extLst>
          </p:cNvPr>
          <p:cNvSpPr txBox="1"/>
          <p:nvPr/>
        </p:nvSpPr>
        <p:spPr>
          <a:xfrm>
            <a:off x="2532441" y="390491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28ADDE-00D3-4393-815B-1CF8D2449608}"/>
                  </a:ext>
                </a:extLst>
              </p:cNvPr>
              <p:cNvSpPr txBox="1"/>
              <p:nvPr/>
            </p:nvSpPr>
            <p:spPr>
              <a:xfrm>
                <a:off x="2947584" y="3464862"/>
                <a:ext cx="1120820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28ADDE-00D3-4393-815B-1CF8D2449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584" y="3464862"/>
                <a:ext cx="1120820" cy="15116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4241CDCE-4CC3-45DD-91AB-0950D5B599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F204D33-0D3F-44B7-8B0D-E2E06B6865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53457">
            <a:off x="-168992" y="4868725"/>
            <a:ext cx="971450" cy="9060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6BFB56-D7DB-4EC4-8CDE-B4EFE93159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135">
            <a:off x="267889" y="6276777"/>
            <a:ext cx="462733" cy="4315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F466AF-5840-47C5-AD00-F282F3CB39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96227"/>
            <a:ext cx="476725" cy="383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F02866-151F-44DB-9779-51E6ACD603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349375"/>
            <a:ext cx="363072" cy="291785"/>
          </a:xfrm>
          <a:prstGeom prst="rect">
            <a:avLst/>
          </a:prstGeom>
          <a:effectLst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9A0311-0347-4C81-8CD3-24C35129F2D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1160"/>
          <a:stretch/>
        </p:blipFill>
        <p:spPr>
          <a:xfrm rot="1162434">
            <a:off x="39413" y="5766375"/>
            <a:ext cx="697733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9E5014E-C01A-47EA-B8C6-F6BC84ECFDE4}"/>
              </a:ext>
            </a:extLst>
          </p:cNvPr>
          <p:cNvSpPr/>
          <p:nvPr/>
        </p:nvSpPr>
        <p:spPr>
          <a:xfrm>
            <a:off x="2832050" y="5776686"/>
            <a:ext cx="2717877" cy="848570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tùy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6054BD2-29F6-4DC2-BE1A-1B53BA44E3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5293"/>
          <a:stretch/>
        </p:blipFill>
        <p:spPr>
          <a:xfrm>
            <a:off x="5105179" y="4345379"/>
            <a:ext cx="1804647" cy="23391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EB8F947-DE04-4447-B2F2-828F495A3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0047">
            <a:off x="2044129" y="5148781"/>
            <a:ext cx="652329" cy="608389"/>
          </a:xfrm>
          <a:prstGeom prst="rect">
            <a:avLst/>
          </a:prstGeom>
          <a:effectLst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5137CD-BCE1-4069-93B3-5A686D011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r="39402"/>
          <a:stretch/>
        </p:blipFill>
        <p:spPr>
          <a:xfrm rot="20853635">
            <a:off x="3886354" y="3844601"/>
            <a:ext cx="728956" cy="195748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6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/>
      <p:bldP spid="18" grpId="0"/>
      <p:bldP spid="19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2CB446-3345-431A-A1E5-D2A46EAC3CDF}"/>
              </a:ext>
            </a:extLst>
          </p:cNvPr>
          <p:cNvSpPr/>
          <p:nvPr/>
        </p:nvSpPr>
        <p:spPr>
          <a:xfrm>
            <a:off x="-226204" y="-424069"/>
            <a:ext cx="3092180" cy="7646504"/>
          </a:xfrm>
          <a:prstGeom prst="roundRect">
            <a:avLst>
              <a:gd name="adj" fmla="val 12484"/>
            </a:avLst>
          </a:prstGeom>
          <a:solidFill>
            <a:srgbClr val="FFEAD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00206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56BA2E-0EA7-4489-81B7-9CCF06790679}"/>
              </a:ext>
            </a:extLst>
          </p:cNvPr>
          <p:cNvSpPr/>
          <p:nvPr/>
        </p:nvSpPr>
        <p:spPr>
          <a:xfrm>
            <a:off x="3186653" y="78921"/>
            <a:ext cx="8607266" cy="5993786"/>
          </a:xfrm>
          <a:prstGeom prst="roundRect">
            <a:avLst>
              <a:gd name="adj" fmla="val 8702"/>
            </a:avLst>
          </a:prstGeom>
          <a:solidFill>
            <a:srgbClr val="FFEAD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62DF80-CF86-4DF8-A6BD-310209CF6223}"/>
                  </a:ext>
                </a:extLst>
              </p:cNvPr>
              <p:cNvSpPr txBox="1"/>
              <p:nvPr/>
            </p:nvSpPr>
            <p:spPr>
              <a:xfrm>
                <a:off x="3791171" y="174116"/>
                <a:ext cx="7802115" cy="1735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2. Trong các phân số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17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62DF80-CF86-4DF8-A6BD-310209CF6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171" y="174116"/>
                <a:ext cx="7802115" cy="1735027"/>
              </a:xfrm>
              <a:prstGeom prst="rect">
                <a:avLst/>
              </a:prstGeom>
              <a:blipFill>
                <a:blip r:embed="rId3"/>
                <a:stretch>
                  <a:fillRect l="-2813" t="-6338" b="-3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154910A-3FD5-483A-A8C8-353810877C36}"/>
              </a:ext>
            </a:extLst>
          </p:cNvPr>
          <p:cNvSpPr txBox="1"/>
          <p:nvPr/>
        </p:nvSpPr>
        <p:spPr>
          <a:xfrm>
            <a:off x="4266025" y="2599767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a) Phân số nào bé hơn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C34182-1FB1-4D35-B071-02B868996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14029"/>
          <a:stretch/>
        </p:blipFill>
        <p:spPr>
          <a:xfrm rot="12725630">
            <a:off x="11247968" y="5532056"/>
            <a:ext cx="865009" cy="1081303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C014BB-1948-4F26-969D-04644D01F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14029"/>
          <a:stretch/>
        </p:blipFill>
        <p:spPr>
          <a:xfrm rot="17047765">
            <a:off x="3028348" y="5651039"/>
            <a:ext cx="773663" cy="1081303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540F6F8-E02E-4F61-9CDF-DF69DF2C7FCC}"/>
              </a:ext>
            </a:extLst>
          </p:cNvPr>
          <p:cNvGrpSpPr/>
          <p:nvPr/>
        </p:nvGrpSpPr>
        <p:grpSpPr>
          <a:xfrm>
            <a:off x="1102640" y="650366"/>
            <a:ext cx="2312041" cy="2975692"/>
            <a:chOff x="6704652" y="2527581"/>
            <a:chExt cx="3671952" cy="402878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BEB903C-328D-4895-B8DB-4E0E85A2233F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CB6270D-13BF-4335-9279-F70284439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D13866-BD1E-446F-BFA2-B3DB3CE875B7}"/>
              </a:ext>
            </a:extLst>
          </p:cNvPr>
          <p:cNvGrpSpPr/>
          <p:nvPr/>
        </p:nvGrpSpPr>
        <p:grpSpPr>
          <a:xfrm>
            <a:off x="905463" y="1444532"/>
            <a:ext cx="1439360" cy="2346540"/>
            <a:chOff x="3807795" y="4256273"/>
            <a:chExt cx="1887013" cy="256542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D859FBB-30D0-4681-9857-70B7A740D7B6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A5181AD-5F2A-454F-89A0-554FF37D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183AF0-6882-4E85-B835-6DB3F71DF15D}"/>
              </a:ext>
            </a:extLst>
          </p:cNvPr>
          <p:cNvGrpSpPr/>
          <p:nvPr/>
        </p:nvGrpSpPr>
        <p:grpSpPr>
          <a:xfrm>
            <a:off x="-1257966" y="533137"/>
            <a:ext cx="2876389" cy="2987552"/>
            <a:chOff x="4707464" y="3124335"/>
            <a:chExt cx="3593395" cy="33087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77BDD29-6886-401B-9E6F-B55E886F12EE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34AEAE6-5110-4011-91B3-647318E6A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4C2165-0496-4F15-853F-0B33498328B6}"/>
              </a:ext>
            </a:extLst>
          </p:cNvPr>
          <p:cNvGrpSpPr/>
          <p:nvPr/>
        </p:nvGrpSpPr>
        <p:grpSpPr>
          <a:xfrm>
            <a:off x="519704" y="2793622"/>
            <a:ext cx="1071685" cy="999086"/>
            <a:chOff x="6128592" y="5591565"/>
            <a:chExt cx="1531897" cy="121744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0FEB5AE-089F-4F96-A691-1846ADECF7E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0DD5EF6-75A5-4BBC-9B25-DE618D308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5" t="69702" b="5751"/>
            <a:stretch/>
          </p:blipFill>
          <p:spPr>
            <a:xfrm>
              <a:off x="6642244" y="5591565"/>
              <a:ext cx="1018245" cy="104803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BDC5B5D-578A-4829-A0C3-233FC2F2A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69629" r="62498" b="5824"/>
            <a:stretch/>
          </p:blipFill>
          <p:spPr>
            <a:xfrm>
              <a:off x="6128592" y="5760973"/>
              <a:ext cx="1018245" cy="1048038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9D493BA-C67E-4045-8F4A-F3C241263C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71" y="2971582"/>
            <a:ext cx="1748614" cy="7155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8F3D1E7-131F-4B3D-95AD-7F31FB64624A}"/>
              </a:ext>
            </a:extLst>
          </p:cNvPr>
          <p:cNvSpPr txBox="1"/>
          <p:nvPr/>
        </p:nvSpPr>
        <p:spPr>
          <a:xfrm>
            <a:off x="4266025" y="3319396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b) Phân số nào bằng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0C50D5-4E8E-485F-B15B-AD92BB9AA172}"/>
              </a:ext>
            </a:extLst>
          </p:cNvPr>
          <p:cNvSpPr txBox="1"/>
          <p:nvPr/>
        </p:nvSpPr>
        <p:spPr>
          <a:xfrm>
            <a:off x="4266025" y="4039025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c) Phân số nào lớn hơn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88E5CA-0199-4EF8-9D37-ED8937B1B37A}"/>
                  </a:ext>
                </a:extLst>
              </p:cNvPr>
              <p:cNvSpPr txBox="1"/>
              <p:nvPr/>
            </p:nvSpPr>
            <p:spPr>
              <a:xfrm>
                <a:off x="3379337" y="2037748"/>
                <a:ext cx="8308176" cy="11194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a) Phân số bé hơn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88E5CA-0199-4EF8-9D37-ED8937B1B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37" y="2037748"/>
                <a:ext cx="8308176" cy="1119474"/>
              </a:xfrm>
              <a:prstGeom prst="rect">
                <a:avLst/>
              </a:prstGeom>
              <a:blipFill>
                <a:blip r:embed="rId10"/>
                <a:stretch>
                  <a:fillRect l="-2568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3B54C2-169A-42D6-9A1A-D347D6B187C7}"/>
                  </a:ext>
                </a:extLst>
              </p:cNvPr>
              <p:cNvSpPr txBox="1"/>
              <p:nvPr/>
            </p:nvSpPr>
            <p:spPr>
              <a:xfrm>
                <a:off x="3396705" y="3212230"/>
                <a:ext cx="8491399" cy="1115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b) Phân số nào bằng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452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3B54C2-169A-42D6-9A1A-D347D6B18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705" y="3212230"/>
                <a:ext cx="8491399" cy="1115947"/>
              </a:xfrm>
              <a:prstGeom prst="rect">
                <a:avLst/>
              </a:prstGeom>
              <a:blipFill>
                <a:blip r:embed="rId11"/>
                <a:stretch>
                  <a:fillRect l="-2513" b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FE092E-D531-44A4-8F13-04C2A45B7069}"/>
                  </a:ext>
                </a:extLst>
              </p:cNvPr>
              <p:cNvSpPr txBox="1"/>
              <p:nvPr/>
            </p:nvSpPr>
            <p:spPr>
              <a:xfrm>
                <a:off x="3379337" y="4328177"/>
                <a:ext cx="8937428" cy="1118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c) Phân số nào lớn hơn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17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FE092E-D531-44A4-8F13-04C2A45B7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37" y="4328177"/>
                <a:ext cx="8937428" cy="1118448"/>
              </a:xfrm>
              <a:prstGeom prst="rect">
                <a:avLst/>
              </a:prstGeom>
              <a:blipFill>
                <a:blip r:embed="rId12"/>
                <a:stretch>
                  <a:fillRect l="-2387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ECB5FF56-53D6-47D1-AF66-FD5A14BC4B54}"/>
              </a:ext>
            </a:extLst>
          </p:cNvPr>
          <p:cNvSpPr txBox="1"/>
          <p:nvPr/>
        </p:nvSpPr>
        <p:spPr>
          <a:xfrm rot="16200000">
            <a:off x="272369" y="5940676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  <a:endParaRPr kumimoji="0" lang="en-US" sz="10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C2406E-BEAC-4E7F-94D4-B14DDD52D9F4}"/>
              </a:ext>
            </a:extLst>
          </p:cNvPr>
          <p:cNvGrpSpPr/>
          <p:nvPr/>
        </p:nvGrpSpPr>
        <p:grpSpPr>
          <a:xfrm>
            <a:off x="600889" y="6465304"/>
            <a:ext cx="177302" cy="177302"/>
            <a:chOff x="1309606" y="5350067"/>
            <a:chExt cx="246222" cy="24622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A7CF551-D02E-4404-8D02-4793121BD9B9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95F67DC-E7B7-41AF-A1F3-6DD320048763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09CCFD8-407D-4EB3-996A-055D9136A9F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7323553-153C-44C6-9CE5-9B505FA0AF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765" y="5224119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2D42334-DE19-4A73-BCC9-47D87E1465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53457">
            <a:off x="230381" y="4789954"/>
            <a:ext cx="971450" cy="9060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C04E867-D011-4A10-B4A0-DAF7992BB6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135">
            <a:off x="667262" y="6198006"/>
            <a:ext cx="462733" cy="4315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A29C60C-58A4-4AB6-B5FC-0EA9564B2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523043" y="6417456"/>
            <a:ext cx="476725" cy="383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0FC7234-81E2-457B-80A3-A8BA113A5B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2204210" y="5270604"/>
            <a:ext cx="363072" cy="291785"/>
          </a:xfrm>
          <a:prstGeom prst="rect">
            <a:avLst/>
          </a:prstGeom>
          <a:effectLst/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B85F896-5316-4826-AC99-1B902C2C676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1160"/>
          <a:stretch/>
        </p:blipFill>
        <p:spPr>
          <a:xfrm rot="1162434">
            <a:off x="438786" y="5687604"/>
            <a:ext cx="697733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D13A2CD-771F-44AD-8C93-B62F7D303C97}"/>
              </a:ext>
            </a:extLst>
          </p:cNvPr>
          <p:cNvSpPr/>
          <p:nvPr/>
        </p:nvSpPr>
        <p:spPr>
          <a:xfrm>
            <a:off x="3468914" y="5660572"/>
            <a:ext cx="2081013" cy="717942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5: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Khuấy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lên nào!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8D2AA62-27BE-42D4-9CD6-58E9FDCECFB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r="438" b="2141"/>
          <a:stretch/>
        </p:blipFill>
        <p:spPr>
          <a:xfrm>
            <a:off x="5096969" y="5064685"/>
            <a:ext cx="1426048" cy="18484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56E8F5-8C90-4A43-834E-D455BE8CD8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0047">
            <a:off x="2443502" y="5070010"/>
            <a:ext cx="652329" cy="608389"/>
          </a:xfrm>
          <a:prstGeom prst="rect">
            <a:avLst/>
          </a:prstGeom>
          <a:effectLst/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BF1E790-9421-4970-9E4B-35E3BBB86DF0}"/>
              </a:ext>
            </a:extLst>
          </p:cNvPr>
          <p:cNvSpPr txBox="1"/>
          <p:nvPr/>
        </p:nvSpPr>
        <p:spPr>
          <a:xfrm rot="16200000">
            <a:off x="11509640" y="4498030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77157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4" grpId="0"/>
          <p:bldP spid="14" grpId="1"/>
          <p:bldP spid="36" grpId="0"/>
          <p:bldP spid="36" grpId="1"/>
          <p:bldP spid="37" grpId="0"/>
          <p:bldP spid="37" grpId="1"/>
          <p:bldP spid="38" grpId="0"/>
          <p:bldP spid="39" grpId="0"/>
          <p:bldP spid="40" grpId="0"/>
          <p:bldP spid="5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4" grpId="0"/>
          <p:bldP spid="14" grpId="1"/>
          <p:bldP spid="36" grpId="0"/>
          <p:bldP spid="36" grpId="1"/>
          <p:bldP spid="37" grpId="0"/>
          <p:bldP spid="37" grpId="1"/>
          <p:bldP spid="38" grpId="0"/>
          <p:bldP spid="39" grpId="0"/>
          <p:bldP spid="40" grpId="0"/>
          <p:bldP spid="5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id="{25F8A96C-EF0A-4B01-ADE6-2AC79019F432}"/>
              </a:ext>
            </a:extLst>
          </p:cNvPr>
          <p:cNvSpPr/>
          <p:nvPr/>
        </p:nvSpPr>
        <p:spPr>
          <a:xfrm>
            <a:off x="2362200" y="6130925"/>
            <a:ext cx="11239500" cy="723900"/>
          </a:xfrm>
          <a:prstGeom prst="parallelogram">
            <a:avLst>
              <a:gd name="adj" fmla="val 5394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How to make bubble tea - Xiaoning fang -  vimeo.com">
            <a:hlinkClick r:id="" action="ppaction://media"/>
            <a:extLst>
              <a:ext uri="{FF2B5EF4-FFF2-40B4-BE49-F238E27FC236}">
                <a16:creationId xmlns:a16="http://schemas.microsoft.com/office/drawing/2014/main" id="{ED1AF58A-26AA-4825-A2D8-B34D97B6A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661986"/>
            <a:ext cx="8949267" cy="5033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B5303-409B-4C22-AE76-4171D54AC9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r="9402" b="6328"/>
          <a:stretch/>
        </p:blipFill>
        <p:spPr>
          <a:xfrm>
            <a:off x="7785854" y="2542068"/>
            <a:ext cx="4406146" cy="41825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76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042D4B-9F8F-4D67-95BA-2853D1774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4" r="3096"/>
          <a:stretch/>
        </p:blipFill>
        <p:spPr>
          <a:xfrm flipH="1">
            <a:off x="400586" y="815589"/>
            <a:ext cx="3255736" cy="5033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68756B76-B221-4D75-949B-64AE296E5E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989" y="1886160"/>
            <a:ext cx="5366463" cy="45542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051ADA-CE8C-47DF-8C16-6F2E3A82CBCE}"/>
              </a:ext>
            </a:extLst>
          </p:cNvPr>
          <p:cNvSpPr txBox="1"/>
          <p:nvPr/>
        </p:nvSpPr>
        <p:spPr>
          <a:xfrm>
            <a:off x="4882770" y="716812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8B09F3-8A76-4365-AAB1-7BF38EC81C0A}"/>
              </a:ext>
            </a:extLst>
          </p:cNvPr>
          <p:cNvSpPr txBox="1"/>
          <p:nvPr/>
        </p:nvSpPr>
        <p:spPr>
          <a:xfrm>
            <a:off x="5052641" y="2271230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BB77885-61D3-44F6-B1B3-28439A37667A}"/>
              </a:ext>
            </a:extLst>
          </p:cNvPr>
          <p:cNvGrpSpPr/>
          <p:nvPr/>
        </p:nvGrpSpPr>
        <p:grpSpPr>
          <a:xfrm>
            <a:off x="4851992" y="653399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4984003" y="1070030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7735546" y="2564783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5651039" y="1173898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6380329" y="1085893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6700990" y="1144662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7821391" y="113691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5145091" y="2573493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5714999" y="2601174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8261413" y="114466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6690392" y="2566709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9220841" y="1125471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7852053" y="2432939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7475982" y="2584218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8162973" y="2478659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8430709" y="2611187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9232033" y="2611187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8518084" y="106959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7509058" y="92340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9012690" y="1145071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5736748" y="982673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5240526" y="1182586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8468883" y="2497522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5745661" y="2488365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7583166" y="109598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5374302" y="2592295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6432737" y="2574417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6727551" y="2431107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6155558" y="1202640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5994919" y="1040464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F85330-5F7E-44FF-80B6-1A0A24E9A14A}"/>
              </a:ext>
            </a:extLst>
          </p:cNvPr>
          <p:cNvGrpSpPr/>
          <p:nvPr/>
        </p:nvGrpSpPr>
        <p:grpSpPr>
          <a:xfrm>
            <a:off x="4875405" y="725979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4770370" y="27758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cứu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trà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302" name="Picture 301">
            <a:extLst>
              <a:ext uri="{FF2B5EF4-FFF2-40B4-BE49-F238E27FC236}">
                <a16:creationId xmlns:a16="http://schemas.microsoft.com/office/drawing/2014/main" id="{AD3D611C-E9D5-40B2-B67C-DE0315EDF0F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00" y="4686299"/>
            <a:ext cx="12325350" cy="224790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30" y="3484392"/>
            <a:ext cx="1371600" cy="18288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13" y="3542710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33" y="4338608"/>
            <a:ext cx="914400" cy="914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4" y="3586844"/>
            <a:ext cx="1919314" cy="19193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50" y="3707063"/>
            <a:ext cx="1555797" cy="1555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47340" y="4018421"/>
            <a:ext cx="1469894" cy="1101858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B534A73E-7125-4206-AF00-C9E23421E43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3783443" y="4169148"/>
            <a:ext cx="1469894" cy="1101858"/>
          </a:xfrm>
          <a:prstGeom prst="rect">
            <a:avLst/>
          </a:prstGeom>
        </p:spPr>
      </p:pic>
      <p:pic>
        <p:nvPicPr>
          <p:cNvPr id="2" name="Nhạc hào hùng hoành tráng">
            <a:hlinkClick r:id="" action="ppaction://media"/>
            <a:extLst>
              <a:ext uri="{FF2B5EF4-FFF2-40B4-BE49-F238E27FC236}">
                <a16:creationId xmlns:a16="http://schemas.microsoft.com/office/drawing/2014/main" id="{1D383933-AE3F-4217-9EB8-5F58A5DA5C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493.437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22134" y="-1522094"/>
            <a:ext cx="406400" cy="406400"/>
          </a:xfrm>
          <a:prstGeom prst="rect">
            <a:avLst/>
          </a:prstGeom>
        </p:spPr>
      </p:pic>
      <p:pic>
        <p:nvPicPr>
          <p:cNvPr id="3" name="Nhac-cho-cau-tra-loi-hoi-hop-cang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C3A4382-F453-40DA-B164-40031DB945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157258" y="-1696535"/>
            <a:ext cx="406400" cy="406400"/>
          </a:xfrm>
          <a:prstGeom prst="rect">
            <a:avLst/>
          </a:prstGeom>
        </p:spPr>
      </p:pic>
      <p:pic>
        <p:nvPicPr>
          <p:cNvPr id="4" name="Nhac-nen-vui-nhon-hoat-hinh-ngan-www_tiengdong_com">
            <a:hlinkClick r:id="" action="ppaction://media"/>
            <a:extLst>
              <a:ext uri="{FF2B5EF4-FFF2-40B4-BE49-F238E27FC236}">
                <a16:creationId xmlns:a16="http://schemas.microsoft.com/office/drawing/2014/main" id="{0F64045E-C8DD-498E-B814-05BBC69616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2618.4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755603" y="-1290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27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6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2" dur="115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8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1" presetClass="mediacall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8" dur="737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46939">
                    <p:cTn id="2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52041">
                    <p:cTn id="2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27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6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2" dur="115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8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1" presetClass="mediacall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8" dur="737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46939">
                    <p:cTn id="2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52041">
                    <p:cTn id="2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>
            <a:extLst>
              <a:ext uri="{FF2B5EF4-FFF2-40B4-BE49-F238E27FC236}">
                <a16:creationId xmlns:a16="http://schemas.microsoft.com/office/drawing/2014/main" id="{92A0F89F-2FAD-4895-A655-6E0A425B7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3288"/>
          <a:stretch/>
        </p:blipFill>
        <p:spPr>
          <a:xfrm>
            <a:off x="-76200" y="5374951"/>
            <a:ext cx="12325349" cy="15592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2275579" y="-1655297"/>
            <a:ext cx="17453111" cy="10854812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4170" y="5090181"/>
            <a:ext cx="892073" cy="7916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6" y="5118904"/>
            <a:ext cx="1021889" cy="754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8" y="4745292"/>
            <a:ext cx="1207757" cy="11281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36925B-AC4D-4713-86AC-53D2879B1DA7}"/>
              </a:ext>
            </a:extLst>
          </p:cNvPr>
          <p:cNvSpPr/>
          <p:nvPr/>
        </p:nvSpPr>
        <p:spPr>
          <a:xfrm>
            <a:off x="358769" y="526687"/>
            <a:ext cx="9663217" cy="1304716"/>
          </a:xfrm>
          <a:prstGeom prst="roundRect">
            <a:avLst/>
          </a:prstGeom>
          <a:solidFill>
            <a:srgbClr val="F8D093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May 5 áo trẻ em hết 6m vải. Hỏi may mỗi áo trẻ em hết bao nhiêu mét vải ?</a:t>
            </a:r>
          </a:p>
        </p:txBody>
      </p:sp>
      <p:sp>
        <p:nvSpPr>
          <p:cNvPr id="301" name="Rectangle: Rounded Corners 300">
            <a:extLst>
              <a:ext uri="{FF2B5EF4-FFF2-40B4-BE49-F238E27FC236}">
                <a16:creationId xmlns:a16="http://schemas.microsoft.com/office/drawing/2014/main" id="{0BEABE81-C885-4883-8873-BC9B199D74B4}"/>
              </a:ext>
            </a:extLst>
          </p:cNvPr>
          <p:cNvSpPr/>
          <p:nvPr/>
        </p:nvSpPr>
        <p:spPr>
          <a:xfrm>
            <a:off x="1257917" y="2069619"/>
            <a:ext cx="8764069" cy="745385"/>
          </a:xfrm>
          <a:prstGeom prst="roundRect">
            <a:avLst/>
          </a:prstGeom>
          <a:solidFill>
            <a:srgbClr val="D79E6F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áo trẻ em hết 6 mét vải. </a:t>
            </a:r>
          </a:p>
        </p:txBody>
      </p:sp>
      <p:sp>
        <p:nvSpPr>
          <p:cNvPr id="302" name="Rectangle: Rounded Corners 301">
            <a:extLst>
              <a:ext uri="{FF2B5EF4-FFF2-40B4-BE49-F238E27FC236}">
                <a16:creationId xmlns:a16="http://schemas.microsoft.com/office/drawing/2014/main" id="{025DAF45-3A20-410F-94A1-D0215746CC8A}"/>
              </a:ext>
            </a:extLst>
          </p:cNvPr>
          <p:cNvSpPr/>
          <p:nvPr/>
        </p:nvSpPr>
        <p:spPr>
          <a:xfrm>
            <a:off x="1809496" y="3058362"/>
            <a:ext cx="8764069" cy="745385"/>
          </a:xfrm>
          <a:prstGeom prst="roundRect">
            <a:avLst/>
          </a:prstGeom>
          <a:solidFill>
            <a:srgbClr val="B3D4A4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áo trẻ em hết 5 mét vải.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/>
              <p:nvPr/>
            </p:nvSpPr>
            <p:spPr>
              <a:xfrm>
                <a:off x="2326932" y="4066258"/>
                <a:ext cx="8764069" cy="745385"/>
              </a:xfrm>
              <a:prstGeom prst="roundRect">
                <a:avLst/>
              </a:prstGeom>
              <a:solidFill>
                <a:srgbClr val="B2A7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 áo trẻ em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mét vải. </a:t>
                </a:r>
              </a:p>
            </p:txBody>
          </p:sp>
        </mc:Choice>
        <mc:Fallback xmlns="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932" y="4066258"/>
                <a:ext cx="8764069" cy="745385"/>
              </a:xfrm>
              <a:prstGeom prst="roundRect">
                <a:avLst/>
              </a:prstGeom>
              <a:blipFill>
                <a:blip r:embed="rId19"/>
                <a:stretch>
                  <a:fillRect b="-7874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/>
              <p:nvPr/>
            </p:nvSpPr>
            <p:spPr>
              <a:xfrm>
                <a:off x="2856437" y="5059727"/>
                <a:ext cx="8764069" cy="745385"/>
              </a:xfrm>
              <a:prstGeom prst="roundRect">
                <a:avLst/>
              </a:prstGeom>
              <a:solidFill>
                <a:srgbClr val="FFAB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 áo trẻ em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mét vải. </a:t>
                </a:r>
              </a:p>
            </p:txBody>
          </p:sp>
        </mc:Choice>
        <mc:Fallback xmlns="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437" y="5059727"/>
                <a:ext cx="8764069" cy="745385"/>
              </a:xfrm>
              <a:prstGeom prst="roundRect">
                <a:avLst/>
              </a:prstGeom>
              <a:blipFill>
                <a:blip r:embed="rId20"/>
                <a:stretch>
                  <a:fillRect b="-12598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2" y="1657162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E7710E60-84F5-4137-B45C-2D4B0DFC6A66}"/>
              </a:ext>
            </a:extLst>
          </p:cNvPr>
          <p:cNvSpPr/>
          <p:nvPr/>
        </p:nvSpPr>
        <p:spPr>
          <a:xfrm>
            <a:off x="4888461" y="1936540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5" name="Multiplication Sign 304">
            <a:extLst>
              <a:ext uri="{FF2B5EF4-FFF2-40B4-BE49-F238E27FC236}">
                <a16:creationId xmlns:a16="http://schemas.microsoft.com/office/drawing/2014/main" id="{84D62661-8E21-409D-A732-C80C1F722A36}"/>
              </a:ext>
            </a:extLst>
          </p:cNvPr>
          <p:cNvSpPr/>
          <p:nvPr/>
        </p:nvSpPr>
        <p:spPr>
          <a:xfrm>
            <a:off x="5799978" y="3993156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6" name="Multiplication Sign 305">
            <a:extLst>
              <a:ext uri="{FF2B5EF4-FFF2-40B4-BE49-F238E27FC236}">
                <a16:creationId xmlns:a16="http://schemas.microsoft.com/office/drawing/2014/main" id="{FDD838B1-0AE8-4C7D-A847-BA7A0CB97C52}"/>
              </a:ext>
            </a:extLst>
          </p:cNvPr>
          <p:cNvSpPr/>
          <p:nvPr/>
        </p:nvSpPr>
        <p:spPr>
          <a:xfrm>
            <a:off x="5362352" y="2983767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692746" y="2416089"/>
            <a:ext cx="1469894" cy="1101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53" y="2768483"/>
            <a:ext cx="1276406" cy="1276406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1C9AB2F-F898-497A-A34D-9658527FC5C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05996" y="3252818"/>
            <a:ext cx="1469894" cy="1101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86" y="3416052"/>
            <a:ext cx="1276406" cy="1701875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CBD952DA-993C-4270-84D7-6354A0ADC7B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63146" y="4298034"/>
            <a:ext cx="1469894" cy="110185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62" y="4577173"/>
            <a:ext cx="1788820" cy="178882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id="{8F5FF7ED-44A6-4DF5-A506-84436749B9A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3201817" y="5215535"/>
            <a:ext cx="1469894" cy="1101858"/>
          </a:xfrm>
          <a:prstGeom prst="rect">
            <a:avLst/>
          </a:prstGeom>
        </p:spPr>
      </p:pic>
      <p:pic>
        <p:nvPicPr>
          <p:cNvPr id="4" name="dung">
            <a:hlinkClick r:id="" action="ppaction://media"/>
            <a:extLst>
              <a:ext uri="{FF2B5EF4-FFF2-40B4-BE49-F238E27FC236}">
                <a16:creationId xmlns:a16="http://schemas.microsoft.com/office/drawing/2014/main" id="{41707C77-F7C4-46B3-B441-F7654A3676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078163" y="8172450"/>
            <a:ext cx="7281334" cy="409575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935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1.11111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1.48148E-6 L -0.25 1.48148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22222E-6 L -1.66667E-6 -0.90695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1.11111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1.48148E-6 L -0.25 1.48148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22222E-6 L -1.66667E-6 -0.90695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D0F99DAC-ABA0-43C4-B28E-45D84BBE4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4" r="3096"/>
          <a:stretch/>
        </p:blipFill>
        <p:spPr>
          <a:xfrm flipH="1">
            <a:off x="400586" y="815589"/>
            <a:ext cx="3255736" cy="5033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68756B76-B221-4D75-949B-64AE296E5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989" y="1886160"/>
            <a:ext cx="5366463" cy="45542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E7592B6E-C0B0-4729-B39D-844898C3A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4724401"/>
            <a:ext cx="12458700" cy="2209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30" y="3484392"/>
            <a:ext cx="1371600" cy="18288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13" y="3542710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33" y="4338608"/>
            <a:ext cx="914400" cy="914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4" y="3586844"/>
            <a:ext cx="1919314" cy="19193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50" y="3707063"/>
            <a:ext cx="1555797" cy="1555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051ADA-CE8C-47DF-8C16-6F2E3A82CBCE}"/>
              </a:ext>
            </a:extLst>
          </p:cNvPr>
          <p:cNvSpPr txBox="1"/>
          <p:nvPr/>
        </p:nvSpPr>
        <p:spPr>
          <a:xfrm>
            <a:off x="4882770" y="716812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8B09F3-8A76-4365-AAB1-7BF38EC81C0A}"/>
              </a:ext>
            </a:extLst>
          </p:cNvPr>
          <p:cNvSpPr txBox="1"/>
          <p:nvPr/>
        </p:nvSpPr>
        <p:spPr>
          <a:xfrm>
            <a:off x="5052641" y="2271230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BB77885-61D3-44F6-B1B3-28439A37667A}"/>
              </a:ext>
            </a:extLst>
          </p:cNvPr>
          <p:cNvGrpSpPr/>
          <p:nvPr/>
        </p:nvGrpSpPr>
        <p:grpSpPr>
          <a:xfrm>
            <a:off x="4851992" y="653399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4984003" y="1070030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7735546" y="2564783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5651039" y="1173898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6380329" y="1085893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6700990" y="1144662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7821391" y="113691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5145091" y="2573493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5714999" y="2601174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8261413" y="114466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6690392" y="2566709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9220841" y="1125471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7852053" y="2432939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7475982" y="2584218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8162973" y="2478659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8430709" y="2611187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9232033" y="2611187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8518084" y="106959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7509058" y="92340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9012690" y="1145071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5736748" y="982673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5240526" y="1182586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8468883" y="2497522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5745661" y="2488365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7583166" y="109598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5374302" y="2592295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6432737" y="2574417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6727551" y="2431107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6155558" y="1202640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5994919" y="1040464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F85330-5F7E-44FF-80B6-1A0A24E9A14A}"/>
              </a:ext>
            </a:extLst>
          </p:cNvPr>
          <p:cNvGrpSpPr/>
          <p:nvPr/>
        </p:nvGrpSpPr>
        <p:grpSpPr>
          <a:xfrm>
            <a:off x="4875405" y="725979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4770370" y="27758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 cứu trà 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47340" y="4018421"/>
            <a:ext cx="1469894" cy="11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198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6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9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198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6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8.33333E-7 2.96296E-6 L -0.49114 2.96296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55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3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4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>
            <a:extLst>
              <a:ext uri="{FF2B5EF4-FFF2-40B4-BE49-F238E27FC236}">
                <a16:creationId xmlns:a16="http://schemas.microsoft.com/office/drawing/2014/main" id="{AFF1E072-D5D4-4F82-9C35-A1280121A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3288"/>
          <a:stretch/>
        </p:blipFill>
        <p:spPr>
          <a:xfrm>
            <a:off x="-76200" y="5374951"/>
            <a:ext cx="12382499" cy="15592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2884937" y="-2283606"/>
            <a:ext cx="19187804" cy="12174708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4170" y="5090181"/>
            <a:ext cx="892073" cy="7916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6" y="5118904"/>
            <a:ext cx="1021889" cy="754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8" y="4745292"/>
            <a:ext cx="1207757" cy="11281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E36925B-AC4D-4713-86AC-53D2879B1DA7}"/>
                  </a:ext>
                </a:extLst>
              </p:cNvPr>
              <p:cNvSpPr/>
              <p:nvPr/>
            </p:nvSpPr>
            <p:spPr>
              <a:xfrm>
                <a:off x="358769" y="526687"/>
                <a:ext cx="9663217" cy="1304716"/>
              </a:xfrm>
              <a:prstGeom prst="roundRect">
                <a:avLst/>
              </a:prstGeom>
              <a:solidFill>
                <a:srgbClr val="F8D093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các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accent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 số nào lớn hơn 1?</a:t>
                </a: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E36925B-AC4D-4713-86AC-53D2879B1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69" y="526687"/>
                <a:ext cx="9663217" cy="1304716"/>
              </a:xfrm>
              <a:prstGeom prst="roundRect">
                <a:avLst/>
              </a:prstGeom>
              <a:blipFill>
                <a:blip r:embed="rId19"/>
                <a:stretch>
                  <a:fillRect l="-818" r="-1698" b="-18265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id="{0BEABE81-C885-4883-8873-BC9B199D74B4}"/>
                  </a:ext>
                </a:extLst>
              </p:cNvPr>
              <p:cNvSpPr/>
              <p:nvPr/>
            </p:nvSpPr>
            <p:spPr>
              <a:xfrm>
                <a:off x="3035591" y="5078410"/>
                <a:ext cx="8764069" cy="914400"/>
              </a:xfrm>
              <a:prstGeom prst="roundRect">
                <a:avLst/>
              </a:prstGeom>
              <a:solidFill>
                <a:srgbClr val="FFAB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id="{0BEABE81-C885-4883-8873-BC9B199D74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591" y="5078410"/>
                <a:ext cx="8764069" cy="914400"/>
              </a:xfrm>
              <a:prstGeom prst="roundRect">
                <a:avLst/>
              </a:prstGeom>
              <a:blipFill>
                <a:blip r:embed="rId20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Rectangle: Rounded Corners 301">
                <a:extLst>
                  <a:ext uri="{FF2B5EF4-FFF2-40B4-BE49-F238E27FC236}">
                    <a16:creationId xmlns:a16="http://schemas.microsoft.com/office/drawing/2014/main" id="{025DAF45-3A20-410F-94A1-D0215746CC8A}"/>
                  </a:ext>
                </a:extLst>
              </p:cNvPr>
              <p:cNvSpPr/>
              <p:nvPr/>
            </p:nvSpPr>
            <p:spPr>
              <a:xfrm>
                <a:off x="1809496" y="3058362"/>
                <a:ext cx="8764069" cy="914400"/>
              </a:xfrm>
              <a:prstGeom prst="roundRect">
                <a:avLst/>
              </a:prstGeom>
              <a:solidFill>
                <a:srgbClr val="B3D4A4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2" name="Rectangle: Rounded Corners 301">
                <a:extLst>
                  <a:ext uri="{FF2B5EF4-FFF2-40B4-BE49-F238E27FC236}">
                    <a16:creationId xmlns:a16="http://schemas.microsoft.com/office/drawing/2014/main" id="{025DAF45-3A20-410F-94A1-D0215746CC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496" y="3058362"/>
                <a:ext cx="8764069" cy="914400"/>
              </a:xfrm>
              <a:prstGeom prst="roundRect">
                <a:avLst/>
              </a:prstGeom>
              <a:blipFill>
                <a:blip r:embed="rId21"/>
                <a:stretch>
                  <a:fillRect b="-645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/>
              <p:nvPr/>
            </p:nvSpPr>
            <p:spPr>
              <a:xfrm>
                <a:off x="2326932" y="4066258"/>
                <a:ext cx="8764069" cy="914400"/>
              </a:xfrm>
              <a:prstGeom prst="roundRect">
                <a:avLst/>
              </a:prstGeom>
              <a:solidFill>
                <a:srgbClr val="B2A7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932" y="4066258"/>
                <a:ext cx="8764069" cy="914400"/>
              </a:xfrm>
              <a:prstGeom prst="roundRect">
                <a:avLst/>
              </a:prstGeom>
              <a:blipFill>
                <a:blip r:embed="rId22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/>
              <p:nvPr/>
            </p:nvSpPr>
            <p:spPr>
              <a:xfrm>
                <a:off x="1203303" y="2079602"/>
                <a:ext cx="8764069" cy="914400"/>
              </a:xfrm>
              <a:prstGeom prst="roundRect">
                <a:avLst/>
              </a:prstGeom>
              <a:solidFill>
                <a:srgbClr val="D79E6F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03" y="2079602"/>
                <a:ext cx="8764069" cy="914400"/>
              </a:xfrm>
              <a:prstGeom prst="roundRect">
                <a:avLst/>
              </a:prstGeom>
              <a:blipFill>
                <a:blip r:embed="rId23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E7710E60-84F5-4137-B45C-2D4B0DFC6A66}"/>
              </a:ext>
            </a:extLst>
          </p:cNvPr>
          <p:cNvSpPr/>
          <p:nvPr/>
        </p:nvSpPr>
        <p:spPr>
          <a:xfrm>
            <a:off x="6609934" y="5045025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5" name="Multiplication Sign 304">
            <a:extLst>
              <a:ext uri="{FF2B5EF4-FFF2-40B4-BE49-F238E27FC236}">
                <a16:creationId xmlns:a16="http://schemas.microsoft.com/office/drawing/2014/main" id="{84D62661-8E21-409D-A732-C80C1F722A36}"/>
              </a:ext>
            </a:extLst>
          </p:cNvPr>
          <p:cNvSpPr/>
          <p:nvPr/>
        </p:nvSpPr>
        <p:spPr>
          <a:xfrm>
            <a:off x="6186840" y="4052275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6" name="Multiplication Sign 305">
            <a:extLst>
              <a:ext uri="{FF2B5EF4-FFF2-40B4-BE49-F238E27FC236}">
                <a16:creationId xmlns:a16="http://schemas.microsoft.com/office/drawing/2014/main" id="{FDD838B1-0AE8-4C7D-A847-BA7A0CB97C52}"/>
              </a:ext>
            </a:extLst>
          </p:cNvPr>
          <p:cNvSpPr/>
          <p:nvPr/>
        </p:nvSpPr>
        <p:spPr>
          <a:xfrm>
            <a:off x="5749214" y="3042886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07" y="1713989"/>
            <a:ext cx="1409494" cy="14094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id="{8F5FF7ED-44A6-4DF5-A506-84436749B9A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64473" y="2295188"/>
            <a:ext cx="1469894" cy="1101858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65BAD0ED-21F2-489B-8B56-8B8D6FA5356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1460119" y="3471412"/>
            <a:ext cx="619125" cy="125730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5255" y="4515940"/>
            <a:ext cx="1868636" cy="18686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4470420" y="5424881"/>
            <a:ext cx="1469894" cy="1101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12" y="2835015"/>
            <a:ext cx="1276406" cy="1276406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1C9AB2F-F898-497A-A34D-9658527FC5C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05996" y="3252818"/>
            <a:ext cx="1469894" cy="1101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93" y="3547843"/>
            <a:ext cx="1276406" cy="1701875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CBD952DA-993C-4270-84D7-6354A0ADC7B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63146" y="4298034"/>
            <a:ext cx="1469894" cy="1101858"/>
          </a:xfrm>
          <a:prstGeom prst="rect">
            <a:avLst/>
          </a:prstGeom>
        </p:spPr>
      </p:pic>
      <p:pic>
        <p:nvPicPr>
          <p:cNvPr id="72" name="dung">
            <a:hlinkClick r:id="" action="ppaction://media"/>
            <a:extLst>
              <a:ext uri="{FF2B5EF4-FFF2-40B4-BE49-F238E27FC236}">
                <a16:creationId xmlns:a16="http://schemas.microsoft.com/office/drawing/2014/main" id="{06620403-7D1C-47FA-8EEC-57FD80978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078163" y="8134350"/>
            <a:ext cx="7281334" cy="409575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84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3.7037E-6 L -0.97942 0.01319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284" y="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4.07407E-6 L -0.25 4.07407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1.48148E-6 L -0.25 -1.48148E-6 " pathEditMode="relative" rAng="0" ptsTypes="AA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4.81481E-6 L -0.25 4.81481E-6 " pathEditMode="relative" rAng="0" ptsTypes="AA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1.66667E-6 -0.90694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72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3.7037E-6 L -0.97942 0.01319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284" y="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4.07407E-6 L -0.25 4.07407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1.48148E-6 L -0.25 -1.48148E-6 " pathEditMode="relative" rAng="0" ptsTypes="AA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4.81481E-6 L -0.25 4.81481E-6 " pathEditMode="relative" rAng="0" ptsTypes="AA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1.66667E-6 -0.90694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72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762142" y="1364680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C00000"/>
                </a:solidFill>
                <a:latin typeface="UTM Cookies" panose="02040603050506020204" pitchFamily="18" charset="0"/>
              </a:rPr>
              <a:t>Khởi động</a:t>
            </a:r>
            <a:endParaRPr lang="en-US" sz="8800" b="1" i="1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B70E59A-0B25-4CB1-A157-AB88A7E7F210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37F96A0-C82B-41B8-8A78-D435818CDDC0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6783209" y="2320879"/>
            <a:ext cx="3593395" cy="4235484"/>
            <a:chOff x="6783209" y="2320879"/>
            <a:chExt cx="3593395" cy="4235484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11" b="90000" l="10000" r="90000">
                          <a14:foregroundMark x1="48889" y1="28056" x2="33611" y2="41667"/>
                          <a14:foregroundMark x1="33611" y1="41667" x2="33056" y2="42500"/>
                          <a14:foregroundMark x1="54391" y1="14722" x2="54444" y2="14444"/>
                          <a14:foregroundMark x1="50556" y1="35000" x2="54391" y2="14722"/>
                          <a14:foregroundMark x1="54444" y1="14444" x2="57365" y2="13860"/>
                          <a14:foregroundMark x1="56152" y1="12344" x2="54444" y2="12778"/>
                          <a14:foregroundMark x1="61944" y1="11944" x2="61944" y2="11944"/>
                          <a14:foregroundMark x1="64167" y1="11389" x2="65278" y2="11389"/>
                          <a14:foregroundMark x1="68333" y1="10000" x2="68333" y2="10000"/>
                          <a14:foregroundMark x1="71667" y1="9444" x2="71667" y2="9444"/>
                          <a14:foregroundMark x1="67500" y1="11111" x2="67500" y2="11111"/>
                          <a14:foregroundMark x1="70833" y1="8889" x2="70833" y2="8889"/>
                          <a14:foregroundMark x1="71111" y1="8333" x2="56667" y2="12500"/>
                          <a14:backgroundMark x1="58321" y1="14634" x2="58056" y2="14722"/>
                          <a14:backgroundMark x1="73891" y1="9444" x2="72367" y2="9952"/>
                          <a14:backgroundMark x1="75556" y1="8889" x2="73891" y2="9444"/>
                          <a14:backgroundMark x1="58056" y1="14722" x2="58056" y2="1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3818" r="23555" b="10227"/>
            <a:stretch/>
          </p:blipFill>
          <p:spPr>
            <a:xfrm>
              <a:off x="7465059" y="2320879"/>
              <a:ext cx="2229693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4058932" y="2956297"/>
            <a:ext cx="4414847" cy="3503227"/>
            <a:chOff x="4058932" y="2956297"/>
            <a:chExt cx="4414847" cy="3503227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86" b="93930" l="9585" r="89617">
                          <a14:foregroundMark x1="62939" y1="8786" x2="62939" y2="8786"/>
                          <a14:foregroundMark x1="52875" y1="89776" x2="57348" y2="90575"/>
                          <a14:foregroundMark x1="34824" y1="93930" x2="36422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0552" y="2956297"/>
              <a:ext cx="3503227" cy="3503227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4136061" y="2956296"/>
            <a:ext cx="2825514" cy="3926812"/>
            <a:chOff x="3807795" y="4256273"/>
            <a:chExt cx="1887013" cy="25654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51" b="89776" l="9744" r="89776">
                          <a14:foregroundMark x1="26518" y1="9585" x2="27955" y2="18051"/>
                          <a14:foregroundMark x1="24121" y1="5751" x2="24121" y2="5751"/>
                          <a14:foregroundMark x1="24760" y1="19329" x2="27636" y2="41534"/>
                          <a14:foregroundMark x1="34505" y1="39137" x2="36741" y2="40895"/>
                          <a14:foregroundMark x1="40895" y1="43291" x2="39776" y2="43930"/>
                          <a14:foregroundMark x1="33227" y1="46166" x2="34505" y2="47764"/>
                          <a14:foregroundMark x1="36262" y1="47923" x2="35304" y2="48562"/>
                          <a14:foregroundMark x1="70767" y1="53514" x2="69329" y2="59425"/>
                          <a14:foregroundMark x1="76358" y1="81949" x2="79553" y2="83706"/>
                          <a14:foregroundMark x1="26837" y1="59105" x2="27157" y2="72524"/>
                          <a14:foregroundMark x1="35623" y1="89617" x2="36422" y2="89617"/>
                          <a14:backgroundMark x1="13578" y1="8786" x2="12460" y2="9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3" t="48624" r="10580" b="5357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A790AA95-AA7A-47FB-BBE8-020280F89FEA}"/>
              </a:ext>
            </a:extLst>
          </p:cNvPr>
          <p:cNvGrpSpPr/>
          <p:nvPr/>
        </p:nvGrpSpPr>
        <p:grpSpPr>
          <a:xfrm>
            <a:off x="6220979" y="5980511"/>
            <a:ext cx="1312389" cy="715275"/>
            <a:chOff x="6220979" y="5980511"/>
            <a:chExt cx="1312389" cy="71527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415026E-A5D9-43C5-99ED-01B97820953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4" name="Picture 1053">
              <a:extLst>
                <a:ext uri="{FF2B5EF4-FFF2-40B4-BE49-F238E27FC236}">
                  <a16:creationId xmlns:a16="http://schemas.microsoft.com/office/drawing/2014/main" id="{A89A0AE8-CFE4-4960-ACEF-74A063567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475" y="6017281"/>
              <a:ext cx="632295" cy="484761"/>
            </a:xfrm>
            <a:prstGeom prst="rect">
              <a:avLst/>
            </a:prstGeom>
          </p:spPr>
        </p:pic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id="{9F6C0833-647F-4555-9125-099A13114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879" y="5980511"/>
              <a:ext cx="442609" cy="558528"/>
            </a:xfrm>
            <a:prstGeom prst="rect">
              <a:avLst/>
            </a:prstGeom>
          </p:spPr>
        </p:pic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D5996E63-D1E4-4434-BBCC-AC3724EF4BE9}"/>
              </a:ext>
            </a:extLst>
          </p:cNvPr>
          <p:cNvGrpSpPr/>
          <p:nvPr/>
        </p:nvGrpSpPr>
        <p:grpSpPr>
          <a:xfrm>
            <a:off x="7290189" y="5505566"/>
            <a:ext cx="1579621" cy="1283312"/>
            <a:chOff x="9200264" y="5570336"/>
            <a:chExt cx="1579621" cy="1283312"/>
          </a:xfrm>
        </p:grpSpPr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D2CE8733-235E-4880-B686-2A5E08876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3404" y="5570336"/>
              <a:ext cx="663914" cy="695528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05FA2204-CA1B-4B26-B089-467B6D51B9B7}"/>
                </a:ext>
              </a:extLst>
            </p:cNvPr>
            <p:cNvSpPr/>
            <p:nvPr/>
          </p:nvSpPr>
          <p:spPr>
            <a:xfrm>
              <a:off x="9200264" y="6417523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0" name="Picture 1059">
              <a:extLst>
                <a:ext uri="{FF2B5EF4-FFF2-40B4-BE49-F238E27FC236}">
                  <a16:creationId xmlns:a16="http://schemas.microsoft.com/office/drawing/2014/main" id="{D19BC593-8BDB-4790-AF5B-AAB77E33F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629" y="6051542"/>
              <a:ext cx="935137" cy="642904"/>
            </a:xfrm>
            <a:prstGeom prst="rect">
              <a:avLst/>
            </a:prstGeom>
          </p:spPr>
        </p:pic>
        <p:pic>
          <p:nvPicPr>
            <p:cNvPr id="1052" name="Picture 1051">
              <a:extLst>
                <a:ext uri="{FF2B5EF4-FFF2-40B4-BE49-F238E27FC236}">
                  <a16:creationId xmlns:a16="http://schemas.microsoft.com/office/drawing/2014/main" id="{BBF797C0-5332-474D-B35A-49331C1CD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396" y="6056679"/>
              <a:ext cx="547991" cy="558529"/>
            </a:xfrm>
            <a:prstGeom prst="rect">
              <a:avLst/>
            </a:prstGeom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" y="731890"/>
            <a:ext cx="8243297" cy="1861989"/>
          </a:xfrm>
          <a:prstGeom prst="rect">
            <a:avLst/>
          </a:prstGeom>
        </p:spPr>
      </p:pic>
      <p:pic>
        <p:nvPicPr>
          <p:cNvPr id="40" name="!!Picture 16">
            <a:extLst>
              <a:ext uri="{FF2B5EF4-FFF2-40B4-BE49-F238E27FC236}">
                <a16:creationId xmlns:a16="http://schemas.microsoft.com/office/drawing/2014/main" id="{3F50F203-FD3E-41B6-98BA-C05C3EA064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77779" y="2214049"/>
            <a:ext cx="3840480" cy="377588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EDBBC6B-8099-4E74-AF7A-33B0D92FD0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2554" y="5475495"/>
            <a:ext cx="998522" cy="998522"/>
          </a:xfrm>
          <a:prstGeom prst="rect">
            <a:avLst/>
          </a:prstGeom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8C8ED58-FF59-4D33-9E74-F89BDB4426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51619" y="5475495"/>
            <a:ext cx="998522" cy="998522"/>
          </a:xfrm>
          <a:prstGeom prst="rect">
            <a:avLst/>
          </a:prstGeom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7A581F4-5053-4112-9ADE-2E7E3C9A43D9}"/>
              </a:ext>
            </a:extLst>
          </p:cNvPr>
          <p:cNvSpPr txBox="1"/>
          <p:nvPr/>
        </p:nvSpPr>
        <p:spPr>
          <a:xfrm>
            <a:off x="1697063" y="1340272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D5093A"/>
                </a:solidFill>
                <a:latin typeface="UTM Cookies" panose="02040603050506020204" pitchFamily="18" charset="0"/>
              </a:rPr>
              <a:t>Khởi động</a:t>
            </a:r>
            <a:endParaRPr lang="en-US" sz="8800" b="1" i="1" dirty="0">
              <a:solidFill>
                <a:srgbClr val="D5093A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80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F6DAA-0F56-45A5-8D28-F08FA2A7C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862" y="4667251"/>
            <a:ext cx="12391012" cy="2247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1" name="Picture 300">
            <a:extLst>
              <a:ext uri="{FF2B5EF4-FFF2-40B4-BE49-F238E27FC236}">
                <a16:creationId xmlns:a16="http://schemas.microsoft.com/office/drawing/2014/main" id="{A95E4EFF-B7D7-4B2A-B914-24E9510A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0242" y="-1237361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3" y="-894810"/>
              <a:ext cx="685863" cy="1864193"/>
              <a:chOff x="8038600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600" y="0"/>
                <a:ext cx="875555" cy="2269471"/>
                <a:chOff x="8038600" y="0"/>
                <a:chExt cx="875555" cy="2269471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600" y="1509081"/>
                  <a:ext cx="875555" cy="760390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1"/>
          <a:stretch/>
        </p:blipFill>
        <p:spPr>
          <a:xfrm>
            <a:off x="4743119" y="1368313"/>
            <a:ext cx="3381303" cy="38884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236" y="1557322"/>
            <a:ext cx="3536227" cy="3536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2" y="2524466"/>
            <a:ext cx="2791601" cy="27916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1"/>
          <a:stretch/>
        </p:blipFill>
        <p:spPr>
          <a:xfrm>
            <a:off x="2139219" y="1957444"/>
            <a:ext cx="4126944" cy="33052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49" y="1950029"/>
            <a:ext cx="3345303" cy="33453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051ADA-CE8C-47DF-8C16-6F2E3A82CBCE}"/>
              </a:ext>
            </a:extLst>
          </p:cNvPr>
          <p:cNvSpPr txBox="1"/>
          <p:nvPr/>
        </p:nvSpPr>
        <p:spPr>
          <a:xfrm>
            <a:off x="3526708" y="1071125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8B09F3-8A76-4365-AAB1-7BF38EC81C0A}"/>
              </a:ext>
            </a:extLst>
          </p:cNvPr>
          <p:cNvSpPr txBox="1"/>
          <p:nvPr/>
        </p:nvSpPr>
        <p:spPr>
          <a:xfrm>
            <a:off x="3696579" y="2625543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BB77885-61D3-44F6-B1B3-28439A37667A}"/>
              </a:ext>
            </a:extLst>
          </p:cNvPr>
          <p:cNvGrpSpPr/>
          <p:nvPr/>
        </p:nvGrpSpPr>
        <p:grpSpPr>
          <a:xfrm>
            <a:off x="3495930" y="1007712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3627941" y="1424343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6379484" y="2919096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4294977" y="1528211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5024267" y="1440206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5344928" y="1498975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6465329" y="1491229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3789029" y="2927806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4358937" y="2955487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6905351" y="1498974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5334330" y="2921022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7864779" y="1479784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6495991" y="2787252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6119920" y="2938531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6806911" y="2832972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7074647" y="2965500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7875971" y="2965500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7162022" y="1423905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6152996" y="1277720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7656628" y="1499384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4380686" y="1336986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3884464" y="1536899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7112821" y="2851835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4389599" y="2842678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6227104" y="1450298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4018240" y="2946608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5076675" y="2928730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5371489" y="2785420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4799496" y="1556953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4638857" y="1394777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F85330-5F7E-44FF-80B6-1A0A24E9A14A}"/>
              </a:ext>
            </a:extLst>
          </p:cNvPr>
          <p:cNvGrpSpPr/>
          <p:nvPr/>
        </p:nvGrpSpPr>
        <p:grpSpPr>
          <a:xfrm>
            <a:off x="3519343" y="1080292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414308" y="382071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 cứu trà 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D29C22-F915-4E0A-BA1E-6BAED8CAA3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13" y="3007239"/>
            <a:ext cx="5130261" cy="40976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7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58333E-6 4.44444E-6 L -0.00026 -0.00857 " pathEditMode="relative" rAng="0" ptsTypes="AA">
                                          <p:cBhvr>
                                            <p:cTn id="193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2.91667E-6 -3.33333E-6 L 0.00482 -0.03171 " pathEditMode="relative" rAng="0" ptsTypes="AA">
                                          <p:cBhvr>
                                            <p:cTn id="195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-3.7037E-7 L 0.00338 -0.01065 " pathEditMode="relative" rAng="0" ptsTypes="AA">
                                          <p:cBhvr>
                                            <p:cTn id="197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8.33333E-7 4.81481E-6 L 0.003 -0.01227 " pathEditMode="relative" rAng="0" ptsTypes="AA">
                                          <p:cBhvr>
                                            <p:cTn id="199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-4.07407E-6 L 0.00326 -0.00972 " pathEditMode="relative" rAng="0" ptsTypes="AA">
                                          <p:cBhvr>
                                            <p:cTn id="201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2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8.33333E-7 -3.7037E-7 L -0.00482 0.03171 " pathEditMode="relative" rAng="0" ptsTypes="AA">
                                          <p:cBhvr>
                                            <p:cTn id="203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16667E-6 2.96296E-6 L 0.00338 -0.0051 " pathEditMode="relative" rAng="0" ptsTypes="AA">
                                          <p:cBhvr>
                                            <p:cTn id="205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6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125E-6 4.44444E-6 L 0.00261 0.00763 " pathEditMode="relative" rAng="0" ptsTypes="AA">
                                          <p:cBhvr>
                                            <p:cTn id="207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3.33333E-6 -2.59259E-6 L -0.00325 -0.00764 " pathEditMode="relative" rAng="0" ptsTypes="AA">
                                          <p:cBhvr>
                                            <p:cTn id="209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7 -0.00879 L 4.16667E-6 0.00024 " pathEditMode="relative" rAng="0" ptsTypes="AA">
                                          <p:cBhvr>
                                            <p:cTn id="211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79167E-6 -3.7037E-6 L -0.00065 -0.0118 " pathEditMode="relative" rAng="0" ptsTypes="AA">
                                          <p:cBhvr>
                                            <p:cTn id="213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4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2.08333E-6 2.22222E-6 L -0.00026 -0.00695 " pathEditMode="relative" rAng="0" ptsTypes="AA">
                                          <p:cBhvr>
                                            <p:cTn id="215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6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375E-6 4.81481E-6 L -0.00026 -0.00695 " pathEditMode="relative" rAng="0" ptsTypes="AA">
                                          <p:cBhvr>
                                            <p:cTn id="217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-1.85185E-6 L -0.00026 -0.00694 " pathEditMode="relative" rAng="0" ptsTypes="AA">
                                          <p:cBhvr>
                                            <p:cTn id="219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-0.00026 -0.00694 " pathEditMode="relative" rAng="0" ptsTypes="AA">
                                          <p:cBhvr>
                                            <p:cTn id="221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2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-1.45833E-6 2.59259E-6 L 0.00261 -0.01482 " pathEditMode="relative" rAng="0" ptsTypes="AA">
                                          <p:cBhvr>
                                            <p:cTn id="223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4.16667E-7 -3.7037E-7 L 0.0026 -0.01481 " pathEditMode="relative" rAng="0" ptsTypes="AA">
                                          <p:cBhvr>
                                            <p:cTn id="225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07407E-6 L 0.00325 -0.00973 " pathEditMode="relative" rAng="0" ptsTypes="AA">
                                          <p:cBhvr>
                                            <p:cTn id="227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6.25E-7 -3.7037E-6 L 0.00325 -0.00972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375E-6 -3.7037E-7 L 0.00261 0.00764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3.33333E-6 -1.11111E-6 L 0.0026 0.007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6.25E-7 -2.59259E-6 L 0.00338 -0.01065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1.48148E-6 L 0.00338 -0.01065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4.81481E-6 L -0.00026 -0.00857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6 -4.81481E-6 L -0.00026 -0.00856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29167E-6 -4.81481E-6 L -0.00026 -0.00856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0.00339 -0.00509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81481E-6 L 0.00338 -0.0051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1.45833E-6 -2.96296E-6 L 0.0026 0.00764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58333E-6 4.44444E-6 L -0.00026 -0.00857 " pathEditMode="relative" rAng="0" ptsTypes="AA">
                                          <p:cBhvr>
                                            <p:cTn id="193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2.91667E-6 -3.33333E-6 L 0.00482 -0.03171 " pathEditMode="relative" rAng="0" ptsTypes="AA">
                                          <p:cBhvr>
                                            <p:cTn id="195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-3.7037E-7 L 0.00338 -0.01065 " pathEditMode="relative" rAng="0" ptsTypes="AA">
                                          <p:cBhvr>
                                            <p:cTn id="197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8.33333E-7 4.81481E-6 L 0.003 -0.01227 " pathEditMode="relative" rAng="0" ptsTypes="AA">
                                          <p:cBhvr>
                                            <p:cTn id="199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-4.07407E-6 L 0.00326 -0.00972 " pathEditMode="relative" rAng="0" ptsTypes="AA">
                                          <p:cBhvr>
                                            <p:cTn id="201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2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8.33333E-7 -3.7037E-7 L -0.00482 0.03171 " pathEditMode="relative" rAng="0" ptsTypes="AA">
                                          <p:cBhvr>
                                            <p:cTn id="203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16667E-6 2.96296E-6 L 0.00338 -0.0051 " pathEditMode="relative" rAng="0" ptsTypes="AA">
                                          <p:cBhvr>
                                            <p:cTn id="205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6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125E-6 4.44444E-6 L 0.00261 0.00763 " pathEditMode="relative" rAng="0" ptsTypes="AA">
                                          <p:cBhvr>
                                            <p:cTn id="207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3.33333E-6 -2.59259E-6 L -0.00325 -0.00764 " pathEditMode="relative" rAng="0" ptsTypes="AA">
                                          <p:cBhvr>
                                            <p:cTn id="209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7 -0.00879 L 4.16667E-6 0.00024 " pathEditMode="relative" rAng="0" ptsTypes="AA">
                                          <p:cBhvr>
                                            <p:cTn id="211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79167E-6 -3.7037E-6 L -0.00065 -0.0118 " pathEditMode="relative" rAng="0" ptsTypes="AA">
                                          <p:cBhvr>
                                            <p:cTn id="213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4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2.08333E-6 2.22222E-6 L -0.00026 -0.00695 " pathEditMode="relative" rAng="0" ptsTypes="AA">
                                          <p:cBhvr>
                                            <p:cTn id="215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6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375E-6 4.81481E-6 L -0.00026 -0.00695 " pathEditMode="relative" rAng="0" ptsTypes="AA">
                                          <p:cBhvr>
                                            <p:cTn id="217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-1.85185E-6 L -0.00026 -0.00694 " pathEditMode="relative" rAng="0" ptsTypes="AA">
                                          <p:cBhvr>
                                            <p:cTn id="219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-0.00026 -0.00694 " pathEditMode="relative" rAng="0" ptsTypes="AA">
                                          <p:cBhvr>
                                            <p:cTn id="221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2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-1.45833E-6 2.59259E-6 L 0.00261 -0.01482 " pathEditMode="relative" rAng="0" ptsTypes="AA">
                                          <p:cBhvr>
                                            <p:cTn id="223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4.16667E-7 -3.7037E-7 L 0.0026 -0.01481 " pathEditMode="relative" rAng="0" ptsTypes="AA">
                                          <p:cBhvr>
                                            <p:cTn id="225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07407E-6 L 0.00325 -0.00973 " pathEditMode="relative" rAng="0" ptsTypes="AA">
                                          <p:cBhvr>
                                            <p:cTn id="227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6.25E-7 -3.7037E-6 L 0.00325 -0.00972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375E-6 -3.7037E-7 L 0.00261 0.00764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3.33333E-6 -1.11111E-6 L 0.0026 0.007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6.25E-7 -2.59259E-6 L 0.00338 -0.01065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1.48148E-6 L 0.00338 -0.01065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4.81481E-6 L -0.00026 -0.00857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6 -4.81481E-6 L -0.00026 -0.00856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29167E-6 -4.81481E-6 L -0.00026 -0.00856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0.00339 -0.00509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81481E-6 L 0.00338 -0.0051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1.45833E-6 -2.96296E-6 L 0.0026 0.00764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B45E16EC-CF96-49EE-933D-B15A27606A3D}"/>
              </a:ext>
            </a:extLst>
          </p:cNvPr>
          <p:cNvSpPr/>
          <p:nvPr/>
        </p:nvSpPr>
        <p:spPr>
          <a:xfrm>
            <a:off x="0" y="5946723"/>
            <a:ext cx="12192000" cy="235311"/>
          </a:xfrm>
          <a:prstGeom prst="rect">
            <a:avLst/>
          </a:prstGeom>
          <a:solidFill>
            <a:srgbClr val="F17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A45B38-2D38-413D-9A73-3FF122309D6D}"/>
              </a:ext>
            </a:extLst>
          </p:cNvPr>
          <p:cNvGrpSpPr/>
          <p:nvPr/>
        </p:nvGrpSpPr>
        <p:grpSpPr>
          <a:xfrm>
            <a:off x="851484" y="1912056"/>
            <a:ext cx="2354306" cy="3093260"/>
            <a:chOff x="1226033" y="2051823"/>
            <a:chExt cx="2019088" cy="265282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EA435F-7CCB-475E-A731-9B7C57FF6903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FFDD5F4-F452-4148-B602-9A1859D02533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4F26A80-B9C5-49E5-938F-911962ABE9B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9" name="Rectangle: Rounded Corners 1">
                  <a:extLst>
                    <a:ext uri="{FF2B5EF4-FFF2-40B4-BE49-F238E27FC236}">
                      <a16:creationId xmlns:a16="http://schemas.microsoft.com/office/drawing/2014/main" id="{DB036279-C096-4265-8A9D-C7B7E50BFD18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: Rounded Corners 1">
                  <a:extLst>
                    <a:ext uri="{FF2B5EF4-FFF2-40B4-BE49-F238E27FC236}">
                      <a16:creationId xmlns:a16="http://schemas.microsoft.com/office/drawing/2014/main" id="{83BC42AE-3D94-439A-AE0E-D2F6B5CC4D4E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FD777FD6-3D2B-4C53-A64A-9CB0D6FEE497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" name="Rectangle: Rounded Corners 1">
                    <a:extLst>
                      <a:ext uri="{FF2B5EF4-FFF2-40B4-BE49-F238E27FC236}">
                        <a16:creationId xmlns:a16="http://schemas.microsoft.com/office/drawing/2014/main" id="{6AC000C2-51BA-438F-8DD5-76067315435B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11C1CEBF-A955-444F-87AF-6F3C4E3E1D2C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8ECF3B8-7260-4991-9D69-F3505ADF1FC7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5" name="Rectangle: Rounded Corners 1">
                    <a:extLst>
                      <a:ext uri="{FF2B5EF4-FFF2-40B4-BE49-F238E27FC236}">
                        <a16:creationId xmlns:a16="http://schemas.microsoft.com/office/drawing/2014/main" id="{721ABECF-5298-4745-B1ED-F46D256B0A55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: Rounded Corners 17">
                    <a:extLst>
                      <a:ext uri="{FF2B5EF4-FFF2-40B4-BE49-F238E27FC236}">
                        <a16:creationId xmlns:a16="http://schemas.microsoft.com/office/drawing/2014/main" id="{F75540BA-5B8C-415E-B608-2957195C54E5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F83EF50-2F4C-4968-B147-D32B81CF315C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F2E2705-B7CC-4144-80B9-ED07E79522BD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5A51F96D-5E3D-4A4A-A412-6039335F8125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4654C4AE-003C-4707-90B3-47B4E253CD1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F29887FD-8246-4F4D-9064-1580A111A66A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A8ED10E-3566-454B-B7EF-B79D6DEAD4C7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977C9199-9A0B-48E2-A5A5-0B621606880A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4BD52CE9-EA22-4EF9-9733-B09C3777E7F7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24474C26-1002-440B-A93E-8EDD27556D48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C07B8D-92EC-4785-A768-D53037FDA9D9}"/>
              </a:ext>
            </a:extLst>
          </p:cNvPr>
          <p:cNvGrpSpPr/>
          <p:nvPr/>
        </p:nvGrpSpPr>
        <p:grpSpPr>
          <a:xfrm>
            <a:off x="1010040" y="5210359"/>
            <a:ext cx="2103120" cy="822961"/>
            <a:chOff x="1086241" y="5210349"/>
            <a:chExt cx="1831551" cy="532522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8F9B772C-F031-4507-BB99-2E51F4AA3E8A}"/>
                </a:ext>
              </a:extLst>
            </p:cNvPr>
            <p:cNvGrpSpPr/>
            <p:nvPr/>
          </p:nvGrpSpPr>
          <p:grpSpPr>
            <a:xfrm>
              <a:off x="1086241" y="5210349"/>
              <a:ext cx="1831551" cy="532522"/>
              <a:chOff x="1358050" y="5449369"/>
              <a:chExt cx="1831551" cy="532522"/>
            </a:xfrm>
          </p:grpSpPr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id="{5C464947-E55E-418F-BAA0-79302822AAAD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1A1AC333-FFD3-44AE-AF55-C758564165D9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BF4ECC50-E3A5-4E40-B8A5-69BED35D95E2}"/>
                </a:ext>
              </a:extLst>
            </p:cNvPr>
            <p:cNvSpPr txBox="1"/>
            <p:nvPr/>
          </p:nvSpPr>
          <p:spPr>
            <a:xfrm>
              <a:off x="1447302" y="5247312"/>
              <a:ext cx="1047289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4 : 5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43325FEF-63BE-4AEB-B961-E898B66C9C21}"/>
              </a:ext>
            </a:extLst>
          </p:cNvPr>
          <p:cNvGrpSpPr/>
          <p:nvPr/>
        </p:nvGrpSpPr>
        <p:grpSpPr>
          <a:xfrm>
            <a:off x="3628974" y="1913641"/>
            <a:ext cx="2354306" cy="3093260"/>
            <a:chOff x="1226033" y="2051823"/>
            <a:chExt cx="2019088" cy="2652826"/>
          </a:xfrm>
        </p:grpSpPr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9D6F7420-CF47-4DC6-AB58-4EFE326905AB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6F6658AC-7A5A-48F0-967F-EA2CC39EB229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F59BCCF4-7EEC-4694-9C27-EA4875A84FFF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07" name="Rectangle: Rounded Corners 1">
                  <a:extLst>
                    <a:ext uri="{FF2B5EF4-FFF2-40B4-BE49-F238E27FC236}">
                      <a16:creationId xmlns:a16="http://schemas.microsoft.com/office/drawing/2014/main" id="{255BB33E-74D9-490F-8CEA-1D38CC9FFEF3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1">
                  <a:extLst>
                    <a:ext uri="{FF2B5EF4-FFF2-40B4-BE49-F238E27FC236}">
                      <a16:creationId xmlns:a16="http://schemas.microsoft.com/office/drawing/2014/main" id="{9800C480-1204-403D-87A6-8D25E4531087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91F6F879-B020-46FC-B5CF-C9B08F644392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5" name="Rectangle: Rounded Corners 1">
                    <a:extLst>
                      <a:ext uri="{FF2B5EF4-FFF2-40B4-BE49-F238E27FC236}">
                        <a16:creationId xmlns:a16="http://schemas.microsoft.com/office/drawing/2014/main" id="{18499930-9319-495E-8074-DC7779221C47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Rectangle: Rounded Corners 17">
                    <a:extLst>
                      <a:ext uri="{FF2B5EF4-FFF2-40B4-BE49-F238E27FC236}">
                        <a16:creationId xmlns:a16="http://schemas.microsoft.com/office/drawing/2014/main" id="{05341A27-4B6A-4320-80B0-6F111AF655F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90003995-232E-425C-ABD2-4582DE72FE53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3" name="Rectangle: Rounded Corners 1">
                    <a:extLst>
                      <a:ext uri="{FF2B5EF4-FFF2-40B4-BE49-F238E27FC236}">
                        <a16:creationId xmlns:a16="http://schemas.microsoft.com/office/drawing/2014/main" id="{766EAD1C-8C55-4C18-B16A-ED6B14D07B7A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tangle: Rounded Corners 17">
                    <a:extLst>
                      <a:ext uri="{FF2B5EF4-FFF2-40B4-BE49-F238E27FC236}">
                        <a16:creationId xmlns:a16="http://schemas.microsoft.com/office/drawing/2014/main" id="{1F85B0A1-5263-4E71-970F-73D7307E521E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AFE39088-72CA-4A0E-8F88-D73AD63AEFF7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9B30A7CE-9911-42A4-9B8C-923CEC774A8A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0" name="Rectangle: Rounded Corners 199">
                <a:extLst>
                  <a:ext uri="{FF2B5EF4-FFF2-40B4-BE49-F238E27FC236}">
                    <a16:creationId xmlns:a16="http://schemas.microsoft.com/office/drawing/2014/main" id="{66AFCFD8-AF90-4F02-B3D0-BF514E4A094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: Rounded Corners 200">
                <a:extLst>
                  <a:ext uri="{FF2B5EF4-FFF2-40B4-BE49-F238E27FC236}">
                    <a16:creationId xmlns:a16="http://schemas.microsoft.com/office/drawing/2014/main" id="{BB322CC5-B857-4FEB-8E6A-1307FFE38806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: Rounded Corners 201">
                <a:extLst>
                  <a:ext uri="{FF2B5EF4-FFF2-40B4-BE49-F238E27FC236}">
                    <a16:creationId xmlns:a16="http://schemas.microsoft.com/office/drawing/2014/main" id="{DF28CFEF-9788-4274-AB55-08ADED73D264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29192F9A-A9CD-4C82-89D2-5FCF7F3D2A62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4FDEB6DF-CEB2-4BBC-8F22-90282B8FC4B6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61181AA4-4DFB-4D66-8876-677C40998F0D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545AEA31-E88E-4675-8186-78B4879E77B6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DC9D2A8-BCFA-4AFA-8700-9164412B74D2}"/>
              </a:ext>
            </a:extLst>
          </p:cNvPr>
          <p:cNvGrpSpPr/>
          <p:nvPr/>
        </p:nvGrpSpPr>
        <p:grpSpPr>
          <a:xfrm>
            <a:off x="3787530" y="5211934"/>
            <a:ext cx="2103120" cy="822960"/>
            <a:chOff x="3863731" y="5211934"/>
            <a:chExt cx="1831551" cy="532522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32F7EE77-016D-47BC-B9E9-038E0DAF0095}"/>
                </a:ext>
              </a:extLst>
            </p:cNvPr>
            <p:cNvGrpSpPr/>
            <p:nvPr/>
          </p:nvGrpSpPr>
          <p:grpSpPr>
            <a:xfrm>
              <a:off x="3863731" y="5211934"/>
              <a:ext cx="1831551" cy="532522"/>
              <a:chOff x="1358050" y="5449369"/>
              <a:chExt cx="1831551" cy="532522"/>
            </a:xfrm>
          </p:grpSpPr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E540D737-2E34-471E-ADB1-9AE4BBA44EB2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: Rounded Corners 218">
                <a:extLst>
                  <a:ext uri="{FF2B5EF4-FFF2-40B4-BE49-F238E27FC236}">
                    <a16:creationId xmlns:a16="http://schemas.microsoft.com/office/drawing/2014/main" id="{4024288B-FACD-4CC6-9B19-DA553563E102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3D6341C-7A4E-4FD6-A1F5-C5B67055C231}"/>
                </a:ext>
              </a:extLst>
            </p:cNvPr>
            <p:cNvSpPr txBox="1"/>
            <p:nvPr/>
          </p:nvSpPr>
          <p:spPr>
            <a:xfrm>
              <a:off x="4281330" y="5243693"/>
              <a:ext cx="1047289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5 : 8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E5047EF-9A5A-4CBF-96E0-46F7C90BA582}"/>
              </a:ext>
            </a:extLst>
          </p:cNvPr>
          <p:cNvGrpSpPr/>
          <p:nvPr/>
        </p:nvGrpSpPr>
        <p:grpSpPr>
          <a:xfrm>
            <a:off x="6376286" y="1912056"/>
            <a:ext cx="2354306" cy="3093260"/>
            <a:chOff x="1226033" y="2051823"/>
            <a:chExt cx="2019088" cy="2652826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A87E0A93-85B5-4406-BC40-018D92CA3402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134BD91A-06EC-4504-A059-B509DAF55220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A503DAB7-0096-4805-A27B-EA9B2F28685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32" name="Rectangle: Rounded Corners 1">
                  <a:extLst>
                    <a:ext uri="{FF2B5EF4-FFF2-40B4-BE49-F238E27FC236}">
                      <a16:creationId xmlns:a16="http://schemas.microsoft.com/office/drawing/2014/main" id="{375939A0-37A3-4A24-B807-BD28E2419EA6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: Rounded Corners 1">
                  <a:extLst>
                    <a:ext uri="{FF2B5EF4-FFF2-40B4-BE49-F238E27FC236}">
                      <a16:creationId xmlns:a16="http://schemas.microsoft.com/office/drawing/2014/main" id="{316C9AA6-5C7E-4C05-A74E-C03088EA3DA1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F0A34FD8-9396-4812-A76F-28B490397F5D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40" name="Rectangle: Rounded Corners 1">
                    <a:extLst>
                      <a:ext uri="{FF2B5EF4-FFF2-40B4-BE49-F238E27FC236}">
                        <a16:creationId xmlns:a16="http://schemas.microsoft.com/office/drawing/2014/main" id="{CA30E65A-73C1-48DE-9601-D5E6DD5FD294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Rectangle: Rounded Corners 17">
                    <a:extLst>
                      <a:ext uri="{FF2B5EF4-FFF2-40B4-BE49-F238E27FC236}">
                        <a16:creationId xmlns:a16="http://schemas.microsoft.com/office/drawing/2014/main" id="{ABF37A6E-2E90-4ABD-9A95-F32D18630A5B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2D375626-F43E-4E30-BC4C-757DFFCE90AB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38" name="Rectangle: Rounded Corners 1">
                    <a:extLst>
                      <a:ext uri="{FF2B5EF4-FFF2-40B4-BE49-F238E27FC236}">
                        <a16:creationId xmlns:a16="http://schemas.microsoft.com/office/drawing/2014/main" id="{7E879E3F-5BC2-4B55-A45F-08D9A3A63BEE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Rectangle: Rounded Corners 17">
                    <a:extLst>
                      <a:ext uri="{FF2B5EF4-FFF2-40B4-BE49-F238E27FC236}">
                        <a16:creationId xmlns:a16="http://schemas.microsoft.com/office/drawing/2014/main" id="{4D257AED-45DB-4CD9-9272-FD028203A923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B80C5173-C512-4F8A-A245-31B2BB5C1F9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: Rounded Corners 236">
                  <a:extLst>
                    <a:ext uri="{FF2B5EF4-FFF2-40B4-BE49-F238E27FC236}">
                      <a16:creationId xmlns:a16="http://schemas.microsoft.com/office/drawing/2014/main" id="{9D9DC95A-664C-458E-93E2-9E92AD561597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5" name="Rectangle: Rounded Corners 224">
                <a:extLst>
                  <a:ext uri="{FF2B5EF4-FFF2-40B4-BE49-F238E27FC236}">
                    <a16:creationId xmlns:a16="http://schemas.microsoft.com/office/drawing/2014/main" id="{1701C6BB-8EB4-4E22-A2FF-EC64E850BE9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678DE28A-8AE7-4914-960F-EEEAE97C3759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: Rounded Corners 226">
                <a:extLst>
                  <a:ext uri="{FF2B5EF4-FFF2-40B4-BE49-F238E27FC236}">
                    <a16:creationId xmlns:a16="http://schemas.microsoft.com/office/drawing/2014/main" id="{1A41D2AB-9DF6-40CB-A12B-51FBD52BAE7E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: Rounded Corners 227">
                <a:extLst>
                  <a:ext uri="{FF2B5EF4-FFF2-40B4-BE49-F238E27FC236}">
                    <a16:creationId xmlns:a16="http://schemas.microsoft.com/office/drawing/2014/main" id="{0FE29AB2-2147-4AEA-B690-2B54EE74754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: Rounded Corners 228">
                <a:extLst>
                  <a:ext uri="{FF2B5EF4-FFF2-40B4-BE49-F238E27FC236}">
                    <a16:creationId xmlns:a16="http://schemas.microsoft.com/office/drawing/2014/main" id="{651C461C-DDC4-431E-8477-22AB1F8E17C1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: Rounded Corners 229">
                <a:extLst>
                  <a:ext uri="{FF2B5EF4-FFF2-40B4-BE49-F238E27FC236}">
                    <a16:creationId xmlns:a16="http://schemas.microsoft.com/office/drawing/2014/main" id="{CCA8E139-5169-4A56-9DD3-40F45000C93A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: Rounded Corners 230">
                <a:extLst>
                  <a:ext uri="{FF2B5EF4-FFF2-40B4-BE49-F238E27FC236}">
                    <a16:creationId xmlns:a16="http://schemas.microsoft.com/office/drawing/2014/main" id="{121DE16E-B015-434C-971E-D1FC1F235F05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91B28-EC57-4C96-AA0C-8A6543BD61F8}"/>
              </a:ext>
            </a:extLst>
          </p:cNvPr>
          <p:cNvGrpSpPr/>
          <p:nvPr/>
        </p:nvGrpSpPr>
        <p:grpSpPr>
          <a:xfrm>
            <a:off x="6534842" y="5210349"/>
            <a:ext cx="2103120" cy="822960"/>
            <a:chOff x="6611043" y="5210349"/>
            <a:chExt cx="1831551" cy="532522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014F0023-195D-46CB-AE66-3FB8013F3D76}"/>
                </a:ext>
              </a:extLst>
            </p:cNvPr>
            <p:cNvGrpSpPr/>
            <p:nvPr/>
          </p:nvGrpSpPr>
          <p:grpSpPr>
            <a:xfrm>
              <a:off x="6611043" y="5210349"/>
              <a:ext cx="1831551" cy="532522"/>
              <a:chOff x="1358050" y="5449369"/>
              <a:chExt cx="1831551" cy="532522"/>
            </a:xfrm>
          </p:grpSpPr>
          <p:sp>
            <p:nvSpPr>
              <p:cNvPr id="243" name="Rectangle: Rounded Corners 242">
                <a:extLst>
                  <a:ext uri="{FF2B5EF4-FFF2-40B4-BE49-F238E27FC236}">
                    <a16:creationId xmlns:a16="http://schemas.microsoft.com/office/drawing/2014/main" id="{EEDE6FB2-3AC1-49C3-B09C-4623E8CBA0B6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: Rounded Corners 243">
                <a:extLst>
                  <a:ext uri="{FF2B5EF4-FFF2-40B4-BE49-F238E27FC236}">
                    <a16:creationId xmlns:a16="http://schemas.microsoft.com/office/drawing/2014/main" id="{3A6051F0-8074-44A9-809C-5AA1322293FD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EEB64AD2-34CA-4776-91E9-8AAEE6CE7478}"/>
                </a:ext>
              </a:extLst>
            </p:cNvPr>
            <p:cNvSpPr txBox="1"/>
            <p:nvPr/>
          </p:nvSpPr>
          <p:spPr>
            <a:xfrm>
              <a:off x="6764036" y="5251298"/>
              <a:ext cx="1538685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17 : 21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61AFD731-B782-455C-BB20-678F0726E804}"/>
              </a:ext>
            </a:extLst>
          </p:cNvPr>
          <p:cNvGrpSpPr/>
          <p:nvPr/>
        </p:nvGrpSpPr>
        <p:grpSpPr>
          <a:xfrm>
            <a:off x="9110351" y="1912056"/>
            <a:ext cx="2354306" cy="3093260"/>
            <a:chOff x="1226033" y="2051823"/>
            <a:chExt cx="2019088" cy="2652826"/>
          </a:xfrm>
        </p:grpSpPr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6B21E6B2-3D97-4242-AF80-1317252FEFF0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F5DC8BAA-6A68-48DE-93AE-0DF03EA9351F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AD261DEA-B6A5-4D81-9571-203102795A37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57" name="Rectangle: Rounded Corners 1">
                  <a:extLst>
                    <a:ext uri="{FF2B5EF4-FFF2-40B4-BE49-F238E27FC236}">
                      <a16:creationId xmlns:a16="http://schemas.microsoft.com/office/drawing/2014/main" id="{8738DEB1-CDD8-471A-BCF8-E83219F74284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: Rounded Corners 1">
                  <a:extLst>
                    <a:ext uri="{FF2B5EF4-FFF2-40B4-BE49-F238E27FC236}">
                      <a16:creationId xmlns:a16="http://schemas.microsoft.com/office/drawing/2014/main" id="{3047D87E-5371-43F6-B24D-D13BC6B0887D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6F9740FD-808E-4829-96C5-787525F1F69A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5" name="Rectangle: Rounded Corners 1">
                    <a:extLst>
                      <a:ext uri="{FF2B5EF4-FFF2-40B4-BE49-F238E27FC236}">
                        <a16:creationId xmlns:a16="http://schemas.microsoft.com/office/drawing/2014/main" id="{87AAFE4E-8A73-45F7-A1E1-81E58CF6813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Rounded Corners 17">
                    <a:extLst>
                      <a:ext uri="{FF2B5EF4-FFF2-40B4-BE49-F238E27FC236}">
                        <a16:creationId xmlns:a16="http://schemas.microsoft.com/office/drawing/2014/main" id="{90D1D9CD-2D57-4938-8305-1D0C1CD421E7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DB9E9ED2-E76B-4461-BF5E-F2254C28778C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3" name="Rectangle: Rounded Corners 1">
                    <a:extLst>
                      <a:ext uri="{FF2B5EF4-FFF2-40B4-BE49-F238E27FC236}">
                        <a16:creationId xmlns:a16="http://schemas.microsoft.com/office/drawing/2014/main" id="{C3CACCCC-7497-4F21-8507-FD867972EAA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Rectangle: Rounded Corners 17">
                    <a:extLst>
                      <a:ext uri="{FF2B5EF4-FFF2-40B4-BE49-F238E27FC236}">
                        <a16:creationId xmlns:a16="http://schemas.microsoft.com/office/drawing/2014/main" id="{063F00FE-A642-4D66-94B8-1929CD1791A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BD27DD19-2D39-4852-9275-DE6C1DE8018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id="{3ECB3D64-E13E-4788-BCA1-6B7060DEDE56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0" name="Rectangle: Rounded Corners 249">
                <a:extLst>
                  <a:ext uri="{FF2B5EF4-FFF2-40B4-BE49-F238E27FC236}">
                    <a16:creationId xmlns:a16="http://schemas.microsoft.com/office/drawing/2014/main" id="{824DE3BF-0AFB-4139-9852-AB63E4CDD326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: Rounded Corners 250">
                <a:extLst>
                  <a:ext uri="{FF2B5EF4-FFF2-40B4-BE49-F238E27FC236}">
                    <a16:creationId xmlns:a16="http://schemas.microsoft.com/office/drawing/2014/main" id="{9F77F535-19F4-4B38-A0BD-DE6897E3D92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61B97415-DB65-4D1A-96E9-A4705D949D57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: Rounded Corners 252">
                <a:extLst>
                  <a:ext uri="{FF2B5EF4-FFF2-40B4-BE49-F238E27FC236}">
                    <a16:creationId xmlns:a16="http://schemas.microsoft.com/office/drawing/2014/main" id="{90AC1BB2-16FF-45D6-B9D2-86E9B201CC6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: Rounded Corners 253">
                <a:extLst>
                  <a:ext uri="{FF2B5EF4-FFF2-40B4-BE49-F238E27FC236}">
                    <a16:creationId xmlns:a16="http://schemas.microsoft.com/office/drawing/2014/main" id="{5695D404-4884-40AA-A862-95B811C39292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: Rounded Corners 254">
                <a:extLst>
                  <a:ext uri="{FF2B5EF4-FFF2-40B4-BE49-F238E27FC236}">
                    <a16:creationId xmlns:a16="http://schemas.microsoft.com/office/drawing/2014/main" id="{91D679CD-625E-4DB0-AD5E-638810353D88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: Rounded Corners 255">
                <a:extLst>
                  <a:ext uri="{FF2B5EF4-FFF2-40B4-BE49-F238E27FC236}">
                    <a16:creationId xmlns:a16="http://schemas.microsoft.com/office/drawing/2014/main" id="{C1C036E4-956B-4061-B089-AC9FF45CEC6B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DE5DA5-FAE3-4A68-ABC5-F59A4E9A5B1C}"/>
              </a:ext>
            </a:extLst>
          </p:cNvPr>
          <p:cNvGrpSpPr/>
          <p:nvPr/>
        </p:nvGrpSpPr>
        <p:grpSpPr>
          <a:xfrm>
            <a:off x="9268907" y="5210349"/>
            <a:ext cx="2103120" cy="822960"/>
            <a:chOff x="9345108" y="5210349"/>
            <a:chExt cx="1831551" cy="532522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8D32AFC-5BE1-4653-92A3-6F1061F12EA1}"/>
                </a:ext>
              </a:extLst>
            </p:cNvPr>
            <p:cNvGrpSpPr/>
            <p:nvPr/>
          </p:nvGrpSpPr>
          <p:grpSpPr>
            <a:xfrm>
              <a:off x="9345108" y="5210349"/>
              <a:ext cx="1831551" cy="532522"/>
              <a:chOff x="1358050" y="5449369"/>
              <a:chExt cx="1831551" cy="532522"/>
            </a:xfrm>
          </p:grpSpPr>
          <p:sp>
            <p:nvSpPr>
              <p:cNvPr id="268" name="Rectangle: Rounded Corners 267">
                <a:extLst>
                  <a:ext uri="{FF2B5EF4-FFF2-40B4-BE49-F238E27FC236}">
                    <a16:creationId xmlns:a16="http://schemas.microsoft.com/office/drawing/2014/main" id="{068AB514-AB4A-4A8F-B38C-706684B07824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: Rounded Corners 268">
                <a:extLst>
                  <a:ext uri="{FF2B5EF4-FFF2-40B4-BE49-F238E27FC236}">
                    <a16:creationId xmlns:a16="http://schemas.microsoft.com/office/drawing/2014/main" id="{59F90DC7-40EA-42FF-ACD4-4424082C0EEF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D9E22DB7-1F51-4F0B-B374-4B9886F42F21}"/>
                </a:ext>
              </a:extLst>
            </p:cNvPr>
            <p:cNvSpPr txBox="1"/>
            <p:nvPr/>
          </p:nvSpPr>
          <p:spPr>
            <a:xfrm>
              <a:off x="9486740" y="5243133"/>
              <a:ext cx="1538685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13 : 15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96" y="1425102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61468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4741425" y="69982"/>
            <a:ext cx="331811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600" b="1" spc="600">
                <a:solidFill>
                  <a:srgbClr val="F498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KTUTS</a:t>
            </a:r>
            <a:endParaRPr lang="en-US" sz="6600" b="1" spc="600" dirty="0">
              <a:solidFill>
                <a:srgbClr val="F498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1" b="90000" l="10000" r="90000">
                        <a14:foregroundMark x1="69722" y1="58333" x2="66111" y2="81667"/>
                        <a14:foregroundMark x1="65833" y1="89167" x2="40278" y2="89722"/>
                        <a14:foregroundMark x1="43056" y1="8611" x2="4250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1330" flipH="1">
            <a:off x="3328191" y="-4708"/>
            <a:ext cx="1449751" cy="144975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90914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56389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08" y="5224412"/>
            <a:ext cx="1216649" cy="1695901"/>
          </a:xfrm>
          <a:prstGeom prst="rect">
            <a:avLst/>
          </a:prstGeom>
        </p:spPr>
      </p:pic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63801">
            <a:off x="2447361" y="78013"/>
            <a:ext cx="1302510" cy="130251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D7A14-7D15-4ADC-B9F1-3B27B007F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80" y="37226"/>
            <a:ext cx="1593344" cy="1371617"/>
          </a:xfrm>
          <a:prstGeom prst="rect">
            <a:avLst/>
          </a:prstGeom>
        </p:spPr>
      </p:pic>
      <p:pic>
        <p:nvPicPr>
          <p:cNvPr id="271" name="!!Picture 16">
            <a:extLst>
              <a:ext uri="{FF2B5EF4-FFF2-40B4-BE49-F238E27FC236}">
                <a16:creationId xmlns:a16="http://schemas.microsoft.com/office/drawing/2014/main" id="{D15C9B10-9BA8-4A1E-A5E8-592B087B08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5483" y="2214049"/>
            <a:ext cx="3840480" cy="377588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id="{C1BBB6E9-F570-47D7-B7ED-284739D559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0708" y="5475495"/>
            <a:ext cx="998522" cy="998522"/>
          </a:xfrm>
          <a:prstGeom prst="rect">
            <a:avLst/>
          </a:prstGeom>
          <a:effectLst/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64A46BB5-5D16-41C4-A218-D2DD7AE932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1643" y="5475495"/>
            <a:ext cx="998522" cy="998522"/>
          </a:xfrm>
          <a:prstGeom prst="rect">
            <a:avLst/>
          </a:prstGeom>
          <a:effectLst/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963E1210-679F-471F-8CA4-A93D5BCEBDCE}"/>
              </a:ext>
            </a:extLst>
          </p:cNvPr>
          <p:cNvSpPr txBox="1"/>
          <p:nvPr/>
        </p:nvSpPr>
        <p:spPr>
          <a:xfrm>
            <a:off x="1639132" y="1430276"/>
            <a:ext cx="891373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/>
            <a:lightRig rig="brightRoom" dir="t">
              <a:rot lat="0" lon="0" rev="600000"/>
            </a:lightRig>
          </a:scene3d>
          <a:sp3d prstMaterial="metal">
            <a:bevelT w="38100" h="5715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Cookies" panose="02040603050506020204" pitchFamily="18" charset="0"/>
              </a:rPr>
              <a:t>Viết thương của các phép chia sau dưới dạng phân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/>
              <p:nvPr/>
            </p:nvSpPr>
            <p:spPr>
              <a:xfrm>
                <a:off x="1695312" y="3159829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312" y="3159829"/>
                <a:ext cx="814646" cy="16798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/>
              <p:nvPr/>
            </p:nvSpPr>
            <p:spPr>
              <a:xfrm>
                <a:off x="4496386" y="3121675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386" y="3121675"/>
                <a:ext cx="814646" cy="16798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/>
              <p:nvPr/>
            </p:nvSpPr>
            <p:spPr>
              <a:xfrm>
                <a:off x="7029086" y="3159548"/>
                <a:ext cx="1236236" cy="1682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086" y="3159548"/>
                <a:ext cx="1236236" cy="168264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FBC9DD-7D10-4A96-A3F3-63C4A017DE93}"/>
                  </a:ext>
                </a:extLst>
              </p:cNvPr>
              <p:cNvSpPr txBox="1"/>
              <p:nvPr/>
            </p:nvSpPr>
            <p:spPr>
              <a:xfrm>
                <a:off x="9561786" y="3197421"/>
                <a:ext cx="1236236" cy="1682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FBC9DD-7D10-4A96-A3F3-63C4A017D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786" y="3197421"/>
                <a:ext cx="1236236" cy="168264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E770937-B32F-4159-8B3D-35A34A03606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6884" r="71776" b="40775"/>
          <a:stretch/>
        </p:blipFill>
        <p:spPr>
          <a:xfrm rot="1354469">
            <a:off x="2188727" y="3956376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9" name="Picture 328">
            <a:extLst>
              <a:ext uri="{FF2B5EF4-FFF2-40B4-BE49-F238E27FC236}">
                <a16:creationId xmlns:a16="http://schemas.microsoft.com/office/drawing/2014/main" id="{BEC40F4A-301A-4E96-92E3-DE503E74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27582" r="6216" b="50077"/>
          <a:stretch/>
        </p:blipFill>
        <p:spPr>
          <a:xfrm rot="1354469">
            <a:off x="4929620" y="4126345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id="{060EFE57-A701-4C13-A435-6EA2E33DDED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6" t="53738" r="4993" b="23921"/>
          <a:stretch/>
        </p:blipFill>
        <p:spPr>
          <a:xfrm rot="1354469">
            <a:off x="7864444" y="4030608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1" name="Picture 330">
            <a:extLst>
              <a:ext uri="{FF2B5EF4-FFF2-40B4-BE49-F238E27FC236}">
                <a16:creationId xmlns:a16="http://schemas.microsoft.com/office/drawing/2014/main" id="{ED4BF7B0-CD97-45F1-BB2D-7D1676F13D3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61410" r="70018" b="16249"/>
          <a:stretch/>
        </p:blipFill>
        <p:spPr>
          <a:xfrm rot="1354469">
            <a:off x="10470993" y="3956375"/>
            <a:ext cx="1520263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256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" presetClass="emph" presetSubtype="10" repeatCount="indefinite" autoRev="1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11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8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7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" grpId="0"/>
          <p:bldP spid="435" grpId="1"/>
          <p:bldP spid="277" grpId="0" animBg="1"/>
          <p:bldP spid="301" grpId="0"/>
          <p:bldP spid="305" grpId="0"/>
          <p:bldP spid="315" grpId="0"/>
          <p:bldP spid="3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" presetClass="emph" presetSubtype="10" repeatCount="indefinite" autoRev="1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11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7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" grpId="0"/>
          <p:bldP spid="435" grpId="1"/>
          <p:bldP spid="277" grpId="0" animBg="1"/>
          <p:bldP spid="301" grpId="0"/>
          <p:bldP spid="305" grpId="0"/>
          <p:bldP spid="315" grpId="0"/>
          <p:bldP spid="31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1" name="Picture 290">
            <a:extLst>
              <a:ext uri="{FF2B5EF4-FFF2-40B4-BE49-F238E27FC236}">
                <a16:creationId xmlns:a16="http://schemas.microsoft.com/office/drawing/2014/main" id="{E8F386C5-2F83-4628-BCFC-2B8C8EF0F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76" y="1932256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07109" y="-1067301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431D57DE-87CC-4817-8A46-10A5557C10C1}"/>
              </a:ext>
            </a:extLst>
          </p:cNvPr>
          <p:cNvGrpSpPr/>
          <p:nvPr/>
        </p:nvGrpSpPr>
        <p:grpSpPr>
          <a:xfrm>
            <a:off x="10291731" y="6186010"/>
            <a:ext cx="1585080" cy="594720"/>
            <a:chOff x="301520" y="167100"/>
            <a:chExt cx="1585080" cy="59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8878234E-98E9-4F70-A44F-E0866A9E0E3F}"/>
                    </a:ext>
                  </a:extLst>
                </p14:cNvPr>
                <p14:cNvContentPartPr/>
                <p14:nvPr/>
              </p14:nvContentPartPr>
              <p14:xfrm>
                <a:off x="301520" y="255660"/>
                <a:ext cx="708480" cy="3960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8878234E-98E9-4F70-A44F-E0866A9E0E3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2525" y="246652"/>
                  <a:ext cx="726111" cy="413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F3C38554-882B-4C7B-BC6E-8DADE16E3441}"/>
                    </a:ext>
                  </a:extLst>
                </p14:cNvPr>
                <p14:cNvContentPartPr/>
                <p14:nvPr/>
              </p14:nvContentPartPr>
              <p14:xfrm>
                <a:off x="879680" y="167100"/>
                <a:ext cx="459720" cy="43056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F3C38554-882B-4C7B-BC6E-8DADE16E344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70680" y="158100"/>
                  <a:ext cx="47736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38D4724E-54AB-4C6A-B5A8-8919A67D84B5}"/>
                    </a:ext>
                  </a:extLst>
                </p14:cNvPr>
                <p14:cNvContentPartPr/>
                <p14:nvPr/>
              </p14:nvContentPartPr>
              <p14:xfrm>
                <a:off x="1078400" y="316140"/>
                <a:ext cx="418680" cy="2948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38D4724E-54AB-4C6A-B5A8-8919A67D84B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69408" y="307140"/>
                  <a:ext cx="436305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130709F5-C96E-42F6-84D8-F626FB460667}"/>
                    </a:ext>
                  </a:extLst>
                </p14:cNvPr>
                <p14:cNvContentPartPr/>
                <p14:nvPr/>
              </p14:nvContentPartPr>
              <p14:xfrm>
                <a:off x="1448120" y="248460"/>
                <a:ext cx="152280" cy="3513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130709F5-C96E-42F6-84D8-F626FB46066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439120" y="239460"/>
                  <a:ext cx="16992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F587F463-D78C-441E-8B01-D36265BACED0}"/>
                    </a:ext>
                  </a:extLst>
                </p14:cNvPr>
                <p14:cNvContentPartPr/>
                <p14:nvPr/>
              </p14:nvContentPartPr>
              <p14:xfrm>
                <a:off x="1190360" y="358260"/>
                <a:ext cx="577080" cy="4035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F587F463-D78C-441E-8B01-D36265BACED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81360" y="349260"/>
                  <a:ext cx="59472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01E09651-A7B5-4A05-A276-8D421517EFA6}"/>
                    </a:ext>
                  </a:extLst>
                </p14:cNvPr>
                <p14:cNvContentPartPr/>
                <p14:nvPr/>
              </p14:nvContentPartPr>
              <p14:xfrm>
                <a:off x="1346600" y="338460"/>
                <a:ext cx="540000" cy="586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01E09651-A7B5-4A05-A276-8D421517EFA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37600" y="329460"/>
                  <a:ext cx="5576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2CC29A9C-3274-4474-8DFE-BF00C060CE91}"/>
                    </a:ext>
                  </a:extLst>
                </p14:cNvPr>
                <p14:cNvContentPartPr/>
                <p14:nvPr/>
              </p14:nvContentPartPr>
              <p14:xfrm>
                <a:off x="1007480" y="412620"/>
                <a:ext cx="274320" cy="478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2CC29A9C-3274-4474-8DFE-BF00C060CE9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98480" y="403620"/>
                  <a:ext cx="291960" cy="65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2619924" y="365307"/>
            <a:ext cx="72317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solidFill>
                  <a:srgbClr val="FDE2B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Trà sữa</a:t>
            </a:r>
          </a:p>
          <a:p>
            <a:pPr algn="ctr"/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solidFill>
                  <a:srgbClr val="FDE2B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ngọt ngào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solidFill>
                <a:srgbClr val="FDE2BD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4196799" y="1322852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7559787" y="2855441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4688564" y="1237465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6589018" y="1208327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6740332" y="1431671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7491741" y="145174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3596445" y="2840394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4344545" y="2879560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7931763" y="145949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5051652" y="2885291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8256212" y="1251006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7676294" y="2723597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6840406" y="2900360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7987214" y="2769317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8126077" y="2394062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8927401" y="2394062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8188434" y="138442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7179408" y="123823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8709147" y="2881272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5393696" y="1236041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4696756" y="1449365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8164251" y="2280397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4375207" y="2766751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7253516" y="141081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3242460" y="2934550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4793997" y="2892999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5088811" y="2749689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5812506" y="1456008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5651867" y="1293832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F859A0EB-6DA9-44CD-AC19-01185029A920}"/>
              </a:ext>
            </a:extLst>
          </p:cNvPr>
          <p:cNvGrpSpPr/>
          <p:nvPr/>
        </p:nvGrpSpPr>
        <p:grpSpPr>
          <a:xfrm>
            <a:off x="5410367" y="2440206"/>
            <a:ext cx="143693" cy="143693"/>
            <a:chOff x="3150514" y="356073"/>
            <a:chExt cx="405993" cy="405993"/>
          </a:xfrm>
        </p:grpSpPr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F30B31DC-E0FB-4FA9-9DC8-276C021BE35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BCB4192A-5E9C-4556-B721-C975A2CB089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A762C02F-353F-408E-9CC4-C36A7C80FD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3E73122D-4BB8-4E4A-A523-51EA33E9E844}"/>
              </a:ext>
            </a:extLst>
          </p:cNvPr>
          <p:cNvGrpSpPr/>
          <p:nvPr/>
        </p:nvGrpSpPr>
        <p:grpSpPr>
          <a:xfrm>
            <a:off x="5561681" y="2663550"/>
            <a:ext cx="143693" cy="143693"/>
            <a:chOff x="3150514" y="356073"/>
            <a:chExt cx="405993" cy="405993"/>
          </a:xfrm>
        </p:grpSpPr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0D1687A3-D565-491A-8A6A-FBFB20091E6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81C9EA75-B329-433A-B194-41F3971F29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F5A8E5B9-411C-4795-B1A9-E871F8FD8E4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497CB7B9-3542-49E9-A928-1E4C413161FE}"/>
              </a:ext>
            </a:extLst>
          </p:cNvPr>
          <p:cNvGrpSpPr/>
          <p:nvPr/>
        </p:nvGrpSpPr>
        <p:grpSpPr>
          <a:xfrm>
            <a:off x="6745992" y="2516476"/>
            <a:ext cx="143693" cy="143693"/>
            <a:chOff x="3150514" y="356073"/>
            <a:chExt cx="405993" cy="405993"/>
          </a:xfrm>
        </p:grpSpPr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429A775D-A8B8-42D7-9944-B3AB20E7102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D95906EE-3EF2-4185-B183-A6752C0055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7E7C36CE-CE5B-40BA-9570-366C56C92A97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8E4D9425-D64E-4C63-8E0F-F3029975BCBC}"/>
              </a:ext>
            </a:extLst>
          </p:cNvPr>
          <p:cNvGrpSpPr/>
          <p:nvPr/>
        </p:nvGrpSpPr>
        <p:grpSpPr>
          <a:xfrm>
            <a:off x="6897306" y="2739820"/>
            <a:ext cx="143693" cy="143693"/>
            <a:chOff x="3150514" y="356073"/>
            <a:chExt cx="405993" cy="405993"/>
          </a:xfrm>
        </p:grpSpPr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935D0448-5728-4E7D-B452-E37F2337C0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2EBC4722-6826-42C8-977A-8943DBAB756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C2F35A00-DA57-4A17-9753-200758B11F2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21F057-A833-42BE-BF28-4FE8EF9F7B3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78" b="94235" l="4965" r="47163">
                        <a14:foregroundMark x1="45745" y1="40798" x2="47340" y2="43681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43262" y1="68514" x2="45567" y2="57871"/>
                        <a14:foregroundMark x1="45567" y1="57871" x2="39184" y2="64967"/>
                        <a14:foregroundMark x1="39184" y1="64967" x2="38652" y2="70067"/>
                        <a14:foregroundMark x1="43440" y1="68736" x2="40603" y2="78049"/>
                        <a14:foregroundMark x1="40603" y1="77605" x2="36525" y2="78049"/>
                        <a14:foregroundMark x1="35638" y1="76718" x2="43794" y2="70732"/>
                        <a14:foregroundMark x1="43794" y1="70732" x2="43794" y2="70510"/>
                        <a14:foregroundMark x1="36348" y1="78049" x2="37589" y2="83592"/>
                        <a14:foregroundMark x1="36702" y1="76940" x2="39362" y2="79157"/>
                        <a14:foregroundMark x1="43262" y1="74945" x2="43617" y2="73614"/>
                        <a14:foregroundMark x1="35461" y1="91796" x2="35816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23"/>
          <a:stretch/>
        </p:blipFill>
        <p:spPr>
          <a:xfrm>
            <a:off x="8932446" y="1547448"/>
            <a:ext cx="2550159" cy="404789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0" y="49261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108559" y="4700008"/>
            <a:ext cx="12300559" cy="677830"/>
          </a:xfrm>
          <a:prstGeom prst="rect">
            <a:avLst/>
          </a:prstGeom>
          <a:solidFill>
            <a:srgbClr val="F8D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2E336C-C0D4-454F-A5A1-75422B1297AC}"/>
              </a:ext>
            </a:extLst>
          </p:cNvPr>
          <p:cNvSpPr/>
          <p:nvPr/>
        </p:nvSpPr>
        <p:spPr>
          <a:xfrm>
            <a:off x="3269008" y="4098477"/>
            <a:ext cx="6249585" cy="1843827"/>
          </a:xfrm>
          <a:prstGeom prst="roundRect">
            <a:avLst>
              <a:gd name="adj" fmla="val 40430"/>
            </a:avLst>
          </a:prstGeom>
          <a:solidFill>
            <a:srgbClr val="F1D4C7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5" name="Picture 324">
            <a:extLst>
              <a:ext uri="{FF2B5EF4-FFF2-40B4-BE49-F238E27FC236}">
                <a16:creationId xmlns:a16="http://schemas.microsoft.com/office/drawing/2014/main" id="{66882FB4-DD74-4CA6-8B8E-3B060E5124C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6884" r="71776" b="40775"/>
          <a:stretch/>
        </p:blipFill>
        <p:spPr>
          <a:xfrm rot="1354469">
            <a:off x="3477298" y="4061637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6" name="Picture 325">
            <a:extLst>
              <a:ext uri="{FF2B5EF4-FFF2-40B4-BE49-F238E27FC236}">
                <a16:creationId xmlns:a16="http://schemas.microsoft.com/office/drawing/2014/main" id="{F73DFD7F-B18C-4BCD-A949-BE952AF765C0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27582" r="6216" b="50077"/>
          <a:stretch/>
        </p:blipFill>
        <p:spPr>
          <a:xfrm rot="1354469">
            <a:off x="3701143" y="4785442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7" name="Picture 326">
            <a:extLst>
              <a:ext uri="{FF2B5EF4-FFF2-40B4-BE49-F238E27FC236}">
                <a16:creationId xmlns:a16="http://schemas.microsoft.com/office/drawing/2014/main" id="{0A4777F7-9F7E-426A-BFFA-DC04189CB131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6" t="53738" r="4993" b="23921"/>
          <a:stretch/>
        </p:blipFill>
        <p:spPr>
          <a:xfrm rot="1354469">
            <a:off x="4427770" y="3983693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8" name="Picture 327">
            <a:extLst>
              <a:ext uri="{FF2B5EF4-FFF2-40B4-BE49-F238E27FC236}">
                <a16:creationId xmlns:a16="http://schemas.microsoft.com/office/drawing/2014/main" id="{E3D8CE1A-C922-4423-BC46-3AD185AA1399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61410" r="70018" b="16249"/>
          <a:stretch/>
        </p:blipFill>
        <p:spPr>
          <a:xfrm rot="1354469">
            <a:off x="4748974" y="4869130"/>
            <a:ext cx="1134246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Equals 3">
            <a:extLst>
              <a:ext uri="{FF2B5EF4-FFF2-40B4-BE49-F238E27FC236}">
                <a16:creationId xmlns:a16="http://schemas.microsoft.com/office/drawing/2014/main" id="{2B174D31-99C6-471B-8E42-B6F848F3A4B5}"/>
              </a:ext>
            </a:extLst>
          </p:cNvPr>
          <p:cNvSpPr/>
          <p:nvPr/>
        </p:nvSpPr>
        <p:spPr>
          <a:xfrm>
            <a:off x="5707569" y="4579108"/>
            <a:ext cx="1287696" cy="867747"/>
          </a:xfrm>
          <a:prstGeom prst="mathEqual">
            <a:avLst/>
          </a:prstGeom>
          <a:solidFill>
            <a:srgbClr val="F49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7" r="29984"/>
          <a:stretch/>
        </p:blipFill>
        <p:spPr>
          <a:xfrm>
            <a:off x="1096868" y="1690487"/>
            <a:ext cx="2530559" cy="3467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F9BB9-825E-4316-BA18-1DB41A3D30F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35" y="4350641"/>
            <a:ext cx="1311516" cy="131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EC82EB-CD51-4D36-A8C0-89A1DF177FF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066">
            <a:off x="6877822" y="3620312"/>
            <a:ext cx="2383650" cy="2383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A75447-0A93-465E-9767-298470913800}"/>
              </a:ext>
            </a:extLst>
          </p:cNvPr>
          <p:cNvSpPr/>
          <p:nvPr/>
        </p:nvSpPr>
        <p:spPr>
          <a:xfrm>
            <a:off x="320626" y="5960609"/>
            <a:ext cx="11602610" cy="95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nhau giải toán và tìm hiểu xem để có một ly trà sữa ngọt ngào </a:t>
            </a:r>
          </a:p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cần những bước nào.</a:t>
            </a:r>
          </a:p>
        </p:txBody>
      </p:sp>
    </p:spTree>
    <p:extLst>
      <p:ext uri="{BB962C8B-B14F-4D97-AF65-F5344CB8AC3E}">
        <p14:creationId xmlns:p14="http://schemas.microsoft.com/office/powerpoint/2010/main" val="33855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9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11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7.40741E-7 L -0.00026 -0.00856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58333E-6 -2.22222E-6 L 0.00482 -0.03171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16667E-6 -4.07407E-6 L 0.00339 -0.010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3.95833E-6 -2.96296E-6 L 0.003 -0.01227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875E-6 1.48148E-6 L 0.00325 -0.00972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3.75E-6 4.44444E-6 L -0.00481 0.03171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29167E-6 4.44444E-6 L 0.00339 -0.0051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2.08333E-6 1.48148E-6 L 0.0026 0.00764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1.45833E-6 -7.40741E-7 L -0.00325 -0.00764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0.00169 -0.00879 L 1.25E-6 0.00023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2.29167E-6 -3.7037E-7 L -0.00065 -0.01181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7.40741E-7 L -0.00026 -0.00694 " pathEditMode="relative" rAng="0" ptsTypes="AA">
                                          <p:cBhvr>
                                            <p:cTn id="251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08333E-7 1.85185E-6 L -0.00026 -0.00695 " pathEditMode="relative" rAng="0" ptsTypes="AA">
                                          <p:cBhvr>
                                            <p:cTn id="253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6.25E-7 -4.81481E-6 L -0.00026 -0.00694 " pathEditMode="relative" rAng="0" ptsTypes="AA">
                                          <p:cBhvr>
                                            <p:cTn id="255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04167E-6 -1.85185E-6 L -0.00026 -0.00694 " pathEditMode="relative" rAng="0" ptsTypes="AA">
                                          <p:cBhvr>
                                            <p:cTn id="257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repeatCount="indefinite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2.91667E-6 -4.07407E-6 L 0.00261 -0.01481 " pathEditMode="relative" rAng="0" ptsTypes="AA">
                                          <p:cBhvr>
                                            <p:cTn id="259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0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2.5E-6 2.96296E-6 L 0.0026 -0.01482 " pathEditMode="relative" rAng="0" ptsTypes="AA">
                                          <p:cBhvr>
                                            <p:cTn id="261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16667E-6 3.33333E-6 L 0.00326 -0.00973 " pathEditMode="relative" rAng="0" ptsTypes="AA">
                                          <p:cBhvr>
                                            <p:cTn id="263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42" presetClass="path" presetSubtype="0" repeatCount="indefinite" accel="50000" decel="5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Motion origin="layout" path="M 2.70833E-6 -3.7037E-7 L 0.00325 -0.00972 " pathEditMode="relative" rAng="0" ptsTypes="AA">
                                          <p:cBhvr>
                                            <p:cTn id="265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6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-2.29167E-6 2.96296E-6 L 0.00261 0.00764 " pathEditMode="relative" rAng="0" ptsTypes="AA">
                                          <p:cBhvr>
                                            <p:cTn id="267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8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1.45833E-6 -1.85185E-6 L 0.00261 0.00764 " pathEditMode="relative" rAng="0" ptsTypes="AA">
                                          <p:cBhvr>
                                            <p:cTn id="269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2.29167E-6 0 L 0.00339 -0.01065 " pathEditMode="relative" rAng="0" ptsTypes="AA">
                                          <p:cBhvr>
                                            <p:cTn id="271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1.25E-6 2.96296E-6 L 0.00339 -0.01065 " pathEditMode="relative" rAng="0" ptsTypes="AA">
                                          <p:cBhvr>
                                            <p:cTn id="273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4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4.16667E-7 -4.07407E-6 L -0.00026 -0.00856 " pathEditMode="relative" rAng="0" ptsTypes="AA">
                                          <p:cBhvr>
                                            <p:cTn id="275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3.7037E-6 L -0.00026 -0.00856 " pathEditMode="relative" rAng="0" ptsTypes="AA">
                                          <p:cBhvr>
                                            <p:cTn id="277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5E-6 -2.22222E-6 L -0.00026 -0.00856 " pathEditMode="relative" rAng="0" ptsTypes="AA">
                                          <p:cBhvr>
                                            <p:cTn id="279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3.75E-6 1.11111E-6 L 0.00339 -0.00509 " pathEditMode="relative" rAng="0" ptsTypes="AA">
                                          <p:cBhvr>
                                            <p:cTn id="281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3.75E-6 3.7037E-7 L 0.00339 -0.00509 " pathEditMode="relative" rAng="0" ptsTypes="AA">
                                          <p:cBhvr>
                                            <p:cTn id="283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33333E-6 -3.7037E-6 L 0.00261 0.00764 " pathEditMode="relative" rAng="0" ptsTypes="AA">
                                          <p:cBhvr>
                                            <p:cTn id="285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8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9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6.25E-7 -3.7037E-6 L 0.00338 -0.01064 " pathEditMode="relative" rAng="0" ptsTypes="AA">
                                          <p:cBhvr>
                                            <p:cTn id="295" dur="1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8.33333E-7 -2.59259E-6 L 0.00299 -0.01227 " pathEditMode="relative" rAng="0" ptsTypes="AA">
                                          <p:cBhvr>
                                            <p:cTn id="297" dur="1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4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5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6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58333E-6 -4.81481E-6 L 0.00339 -0.01064 " pathEditMode="relative" rAng="0" ptsTypes="AA">
                                          <p:cBhvr>
                                            <p:cTn id="307" dur="175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8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4.58333E-6 -3.7037E-6 L 0.003 -0.01226 " pathEditMode="relative" rAng="0" ptsTypes="AA">
                                          <p:cBhvr>
                                            <p:cTn id="309" dur="1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0" fill="hold">
                          <p:stCondLst>
                            <p:cond delay="indefinite"/>
                          </p:stCondLst>
                          <p:childTnLst>
                            <p:par>
                              <p:cTn id="3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/>
          <p:bldP spid="95" grpId="0" animBg="1"/>
          <p:bldP spid="3" grpId="0" animBg="1"/>
          <p:bldP spid="4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9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11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7.40741E-7 L -0.00026 -0.00856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58333E-6 -2.22222E-6 L 0.00482 -0.03171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16667E-6 -4.07407E-6 L 0.00339 -0.010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3.95833E-6 -2.96296E-6 L 0.003 -0.01227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875E-6 1.48148E-6 L 0.00325 -0.00972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3.75E-6 4.44444E-6 L -0.00481 0.03171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29167E-6 4.44444E-6 L 0.00339 -0.0051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2.08333E-6 1.48148E-6 L 0.0026 0.00764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1.45833E-6 -7.40741E-7 L -0.00325 -0.00764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0.00169 -0.00879 L 1.25E-6 0.00023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2.29167E-6 -3.7037E-7 L -0.00065 -0.01181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7.40741E-7 L -0.00026 -0.00694 " pathEditMode="relative" rAng="0" ptsTypes="AA">
                                          <p:cBhvr>
                                            <p:cTn id="251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08333E-7 1.85185E-6 L -0.00026 -0.00695 " pathEditMode="relative" rAng="0" ptsTypes="AA">
                                          <p:cBhvr>
                                            <p:cTn id="253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6.25E-7 -4.81481E-6 L -0.00026 -0.00694 " pathEditMode="relative" rAng="0" ptsTypes="AA">
                                          <p:cBhvr>
                                            <p:cTn id="255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04167E-6 -1.85185E-6 L -0.00026 -0.00694 " pathEditMode="relative" rAng="0" ptsTypes="AA">
                                          <p:cBhvr>
                                            <p:cTn id="257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repeatCount="indefinite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2.91667E-6 -4.07407E-6 L 0.00261 -0.01481 " pathEditMode="relative" rAng="0" ptsTypes="AA">
                                          <p:cBhvr>
                                            <p:cTn id="259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0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2.5E-6 2.96296E-6 L 0.0026 -0.01482 " pathEditMode="relative" rAng="0" ptsTypes="AA">
                                          <p:cBhvr>
                                            <p:cTn id="261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16667E-6 3.33333E-6 L 0.00326 -0.00973 " pathEditMode="relative" rAng="0" ptsTypes="AA">
                                          <p:cBhvr>
                                            <p:cTn id="263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42" presetClass="path" presetSubtype="0" repeatCount="indefinite" accel="50000" decel="5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Motion origin="layout" path="M 2.70833E-6 -3.7037E-7 L 0.00325 -0.00972 " pathEditMode="relative" rAng="0" ptsTypes="AA">
                                          <p:cBhvr>
                                            <p:cTn id="265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6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-2.29167E-6 2.96296E-6 L 0.00261 0.00764 " pathEditMode="relative" rAng="0" ptsTypes="AA">
                                          <p:cBhvr>
                                            <p:cTn id="267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8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1.45833E-6 -1.85185E-6 L 0.00261 0.00764 " pathEditMode="relative" rAng="0" ptsTypes="AA">
                                          <p:cBhvr>
                                            <p:cTn id="269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2.29167E-6 0 L 0.00339 -0.01065 " pathEditMode="relative" rAng="0" ptsTypes="AA">
                                          <p:cBhvr>
                                            <p:cTn id="271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1.25E-6 2.96296E-6 L 0.00339 -0.01065 " pathEditMode="relative" rAng="0" ptsTypes="AA">
                                          <p:cBhvr>
                                            <p:cTn id="273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4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4.16667E-7 -4.07407E-6 L -0.00026 -0.00856 " pathEditMode="relative" rAng="0" ptsTypes="AA">
                                          <p:cBhvr>
                                            <p:cTn id="275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3.7037E-6 L -0.00026 -0.00856 " pathEditMode="relative" rAng="0" ptsTypes="AA">
                                          <p:cBhvr>
                                            <p:cTn id="277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5E-6 -2.22222E-6 L -0.00026 -0.00856 " pathEditMode="relative" rAng="0" ptsTypes="AA">
                                          <p:cBhvr>
                                            <p:cTn id="279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3.75E-6 1.11111E-6 L 0.00339 -0.00509 " pathEditMode="relative" rAng="0" ptsTypes="AA">
                                          <p:cBhvr>
                                            <p:cTn id="281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3.75E-6 3.7037E-7 L 0.00339 -0.00509 " pathEditMode="relative" rAng="0" ptsTypes="AA">
                                          <p:cBhvr>
                                            <p:cTn id="283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33333E-6 -3.7037E-6 L 0.00261 0.00764 " pathEditMode="relative" rAng="0" ptsTypes="AA">
                                          <p:cBhvr>
                                            <p:cTn id="285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8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9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6.25E-7 -3.7037E-6 L 0.00338 -0.01064 " pathEditMode="relative" rAng="0" ptsTypes="AA">
                                          <p:cBhvr>
                                            <p:cTn id="295" dur="1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8.33333E-7 -2.59259E-6 L 0.00299 -0.01227 " pathEditMode="relative" rAng="0" ptsTypes="AA">
                                          <p:cBhvr>
                                            <p:cTn id="297" dur="1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4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5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6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58333E-6 -4.81481E-6 L 0.00339 -0.01064 " pathEditMode="relative" rAng="0" ptsTypes="AA">
                                          <p:cBhvr>
                                            <p:cTn id="307" dur="175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8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4.58333E-6 -3.7037E-6 L 0.003 -0.01226 " pathEditMode="relative" rAng="0" ptsTypes="AA">
                                          <p:cBhvr>
                                            <p:cTn id="309" dur="1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0" fill="hold">
                          <p:stCondLst>
                            <p:cond delay="indefinite"/>
                          </p:stCondLst>
                          <p:childTnLst>
                            <p:par>
                              <p:cTn id="3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/>
          <p:bldP spid="95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993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908114" y="1648718"/>
            <a:ext cx="51379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chemeClr val="accent2">
                    <a:lumMod val="75000"/>
                  </a:schemeClr>
                </a:solidFill>
                <a:latin typeface="UTM Cookies" panose="02040603050506020204" pitchFamily="18" charset="0"/>
              </a:rPr>
              <a:t>Khám phá</a:t>
            </a:r>
            <a:endParaRPr lang="en-US" sz="8800" b="1" i="1" dirty="0">
              <a:solidFill>
                <a:schemeClr val="accent2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31383" y="58897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7637200" y="4258496"/>
            <a:ext cx="3593395" cy="2505922"/>
            <a:chOff x="6783209" y="4050441"/>
            <a:chExt cx="3593395" cy="2505922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" r="5848"/>
            <a:stretch/>
          </p:blipFill>
          <p:spPr>
            <a:xfrm>
              <a:off x="7250919" y="4050441"/>
              <a:ext cx="2739613" cy="2438551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4608701" y="2971961"/>
            <a:ext cx="4297656" cy="3378999"/>
            <a:chOff x="4058932" y="2988204"/>
            <a:chExt cx="4297656" cy="3378999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361" y="2988204"/>
              <a:ext cx="3503227" cy="3378999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4489033" y="3376691"/>
            <a:ext cx="2446718" cy="3326943"/>
            <a:chOff x="3753381" y="4570632"/>
            <a:chExt cx="1634035" cy="21735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9" b="3299"/>
            <a:stretch/>
          </p:blipFill>
          <p:spPr>
            <a:xfrm rot="377827">
              <a:off x="3753381" y="4570632"/>
              <a:ext cx="1412138" cy="192737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240" y="538118"/>
            <a:ext cx="1791055" cy="1861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BD289A5-C7D5-417F-958E-6426486BF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21" y="1760977"/>
            <a:ext cx="1791055" cy="186198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FC21C13-E7E3-42FB-83F1-971FCD22921D}"/>
              </a:ext>
            </a:extLst>
          </p:cNvPr>
          <p:cNvSpPr txBox="1"/>
          <p:nvPr/>
        </p:nvSpPr>
        <p:spPr>
          <a:xfrm>
            <a:off x="2000238" y="1684656"/>
            <a:ext cx="51379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FF6600"/>
                </a:solidFill>
                <a:latin typeface="UTM Cookies" panose="02040603050506020204" pitchFamily="18" charset="0"/>
              </a:rPr>
              <a:t>Khám phá</a:t>
            </a:r>
            <a:endParaRPr lang="en-US" sz="8800" b="1" i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D3820-137B-462A-B004-220CB5F2AA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0"/>
          <a:stretch/>
        </p:blipFill>
        <p:spPr>
          <a:xfrm>
            <a:off x="5512025" y="5177013"/>
            <a:ext cx="1749743" cy="16118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A0DCD9F-B244-4786-BE55-74F2EF5AE4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0"/>
          <a:stretch/>
        </p:blipFill>
        <p:spPr>
          <a:xfrm>
            <a:off x="7436599" y="5186167"/>
            <a:ext cx="1749743" cy="16118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030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B70E59A-0B25-4CB1-A157-AB88A7E7F210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373619"/>
            <a:ext cx="11261624" cy="6170455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EE1769-E2EA-440A-BA33-4B59FB329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76" b="94224" l="6667" r="91667">
                        <a14:foregroundMark x1="18611" y1="53430" x2="10833" y2="76895"/>
                        <a14:foregroundMark x1="10833" y1="76895" x2="19444" y2="81588"/>
                        <a14:foregroundMark x1="11667" y1="65704" x2="7222" y2="77256"/>
                        <a14:foregroundMark x1="17778" y1="75812" x2="18333" y2="73285"/>
                        <a14:foregroundMark x1="71248" y1="93885" x2="71401" y2="93914"/>
                        <a14:foregroundMark x1="38333" y1="87726" x2="70637" y2="93771"/>
                        <a14:foregroundMark x1="74722" y1="68231" x2="71111" y2="81949"/>
                        <a14:foregroundMark x1="86389" y1="24188" x2="88048" y2="60839"/>
                        <a14:foregroundMark x1="88611" y1="44043" x2="91667" y2="22022"/>
                        <a14:foregroundMark x1="59444" y1="5776" x2="71111" y2="7220"/>
                        <a14:backgroundMark x1="86667" y1="65343" x2="86667" y2="65343"/>
                        <a14:backgroundMark x1="86389" y1="65343" x2="86389" y2="65343"/>
                        <a14:backgroundMark x1="89167" y1="61733" x2="85833" y2="67870"/>
                        <a14:backgroundMark x1="75278" y1="94224" x2="72222" y2="95307"/>
                        <a14:backgroundMark x1="71944" y1="95307" x2="71389" y2="95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4" y="5387756"/>
            <a:ext cx="1778267" cy="136827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1156332" y="340111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Ví dụ 1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869979" y="1005867"/>
                <a:ext cx="10561919" cy="1676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Có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2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cam, chia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mỗi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thành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4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phần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bằng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nhau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.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ăn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một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và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66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66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66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cam.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Viết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số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chỉ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số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phần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đã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ăn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. </a:t>
                </a:r>
                <a:endParaRPr lang="en-US" sz="2800" spc="300" dirty="0">
                  <a:solidFill>
                    <a:srgbClr val="FF6600"/>
                  </a:solidFill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9" y="1005867"/>
                <a:ext cx="10561919" cy="1676998"/>
              </a:xfrm>
              <a:prstGeom prst="rect">
                <a:avLst/>
              </a:prstGeom>
              <a:blipFill>
                <a:blip r:embed="rId7"/>
                <a:stretch>
                  <a:fillRect l="-1212" t="-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352917" y="4917285"/>
            <a:ext cx="665366" cy="53404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1254542" y="5383967"/>
            <a:ext cx="541423" cy="43456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1703980" y="6096101"/>
            <a:ext cx="553384" cy="44416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380681" y="4981911"/>
            <a:ext cx="1264773" cy="1280685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1" r="71006" b="36379"/>
          <a:stretch/>
        </p:blipFill>
        <p:spPr>
          <a:xfrm rot="1162434">
            <a:off x="880884" y="4878278"/>
            <a:ext cx="640280" cy="6563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142512" y="4062708"/>
            <a:ext cx="899644" cy="910965"/>
          </a:xfrm>
          <a:prstGeom prst="rect">
            <a:avLst/>
          </a:prstGeom>
          <a:effectLst/>
        </p:spPr>
      </p:pic>
      <p:pic>
        <p:nvPicPr>
          <p:cNvPr id="2" name="FantasticIncompleteItaliangreyhound-mobile">
            <a:hlinkClick r:id="" action="ppaction://media"/>
            <a:extLst>
              <a:ext uri="{FF2B5EF4-FFF2-40B4-BE49-F238E27FC236}">
                <a16:creationId xmlns:a16="http://schemas.microsoft.com/office/drawing/2014/main" id="{ADE9D138-1076-48AA-ACEB-4DA7EDE97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199" y="4999845"/>
            <a:ext cx="3005294" cy="1690478"/>
          </a:xfrm>
          <a:prstGeom prst="rect">
            <a:avLst/>
          </a:prstGeom>
        </p:spPr>
      </p:pic>
      <p:sp>
        <p:nvSpPr>
          <p:cNvPr id="61" name="Rectangle 88">
            <a:extLst>
              <a:ext uri="{FF2B5EF4-FFF2-40B4-BE49-F238E27FC236}">
                <a16:creationId xmlns:a16="http://schemas.microsoft.com/office/drawing/2014/main" id="{3A4B1CFB-3C2B-4F79-84CF-2DAD106F7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301" y="4267151"/>
            <a:ext cx="914400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latin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</a:rPr>
              <a:t>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2" name="Rectangle 88">
            <a:extLst>
              <a:ext uri="{FF2B5EF4-FFF2-40B4-BE49-F238E27FC236}">
                <a16:creationId xmlns:a16="http://schemas.microsoft.com/office/drawing/2014/main" id="{5874F382-13E4-488F-BC9E-E8F759348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4039" y="4250842"/>
            <a:ext cx="685800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</a:rPr>
              <a:t>quả</a:t>
            </a:r>
            <a:endParaRPr lang="en-US" sz="2400" b="1" dirty="0">
              <a:latin typeface="Times New Roman" pitchFamily="18" charset="0"/>
            </a:endParaRPr>
          </a:p>
        </p:txBody>
      </p:sp>
      <p:grpSp>
        <p:nvGrpSpPr>
          <p:cNvPr id="63" name="Group 93">
            <a:extLst>
              <a:ext uri="{FF2B5EF4-FFF2-40B4-BE49-F238E27FC236}">
                <a16:creationId xmlns:a16="http://schemas.microsoft.com/office/drawing/2014/main" id="{DCF78306-B483-481C-A9BD-B53B620891B7}"/>
              </a:ext>
            </a:extLst>
          </p:cNvPr>
          <p:cNvGrpSpPr>
            <a:grpSpLocks/>
          </p:cNvGrpSpPr>
          <p:nvPr/>
        </p:nvGrpSpPr>
        <p:grpSpPr bwMode="auto">
          <a:xfrm>
            <a:off x="10171226" y="3963894"/>
            <a:ext cx="609600" cy="960438"/>
            <a:chOff x="2784" y="1008"/>
            <a:chExt cx="384" cy="605"/>
          </a:xfrm>
          <a:noFill/>
        </p:grpSpPr>
        <p:sp>
          <p:nvSpPr>
            <p:cNvPr id="64" name="Text Box 4">
              <a:extLst>
                <a:ext uri="{FF2B5EF4-FFF2-40B4-BE49-F238E27FC236}">
                  <a16:creationId xmlns:a16="http://schemas.microsoft.com/office/drawing/2014/main" id="{AC9A7E94-13F1-4EAC-9FBF-69468985EB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id="{6E860D6A-FF9E-48BF-A67D-56A9BA61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6" name="Line 96">
              <a:extLst>
                <a:ext uri="{FF2B5EF4-FFF2-40B4-BE49-F238E27FC236}">
                  <a16:creationId xmlns:a16="http://schemas.microsoft.com/office/drawing/2014/main" id="{B856CD60-7569-432C-8F0C-2C7D51A36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grp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3" name="AutoShape 146">
            <a:extLst>
              <a:ext uri="{FF2B5EF4-FFF2-40B4-BE49-F238E27FC236}">
                <a16:creationId xmlns:a16="http://schemas.microsoft.com/office/drawing/2014/main" id="{1F7D7828-4E49-41F5-B799-C35E3A42F9F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9776206" y="3291269"/>
            <a:ext cx="274638" cy="3105537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74" name="Rectangle 88">
            <a:extLst>
              <a:ext uri="{FF2B5EF4-FFF2-40B4-BE49-F238E27FC236}">
                <a16:creationId xmlns:a16="http://schemas.microsoft.com/office/drawing/2014/main" id="{FC4DCBAA-2CEF-4AEB-B12E-D9364B84C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2038" y="5172808"/>
            <a:ext cx="1050247" cy="504411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19085984-426A-418B-A97C-3004B65FAE91}"/>
              </a:ext>
            </a:extLst>
          </p:cNvPr>
          <p:cNvGrpSpPr>
            <a:grpSpLocks/>
          </p:cNvGrpSpPr>
          <p:nvPr/>
        </p:nvGrpSpPr>
        <p:grpSpPr bwMode="auto">
          <a:xfrm>
            <a:off x="9223329" y="4814935"/>
            <a:ext cx="840198" cy="1624243"/>
            <a:chOff x="2733" y="988"/>
            <a:chExt cx="384" cy="834"/>
          </a:xfrm>
        </p:grpSpPr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id="{35151A92-CF8D-454D-ADA3-CE14B07F5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8" y="988"/>
              <a:ext cx="329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77" name="Text Box 4">
              <a:extLst>
                <a:ext uri="{FF2B5EF4-FFF2-40B4-BE49-F238E27FC236}">
                  <a16:creationId xmlns:a16="http://schemas.microsoft.com/office/drawing/2014/main" id="{C70667FA-3331-4D6B-A3C3-011FB99C4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" y="1285"/>
              <a:ext cx="384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78" name="Line 151">
              <a:extLst>
                <a:ext uri="{FF2B5EF4-FFF2-40B4-BE49-F238E27FC236}">
                  <a16:creationId xmlns:a16="http://schemas.microsoft.com/office/drawing/2014/main" id="{A9A5C828-AEBF-4744-8719-C9F32C8F44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54" y="1349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>
                <a:solidFill>
                  <a:srgbClr val="C00000"/>
                </a:solidFill>
              </a:endParaRP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431669" y="283623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9117469" y="2836231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8431669" y="3522031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0202572" y="2811683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10888372" y="2811683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10202572" y="3497483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28">
            <a:extLst>
              <a:ext uri="{FF2B5EF4-FFF2-40B4-BE49-F238E27FC236}">
                <a16:creationId xmlns:a16="http://schemas.microsoft.com/office/drawing/2014/main" id="{D5D5FD03-8C21-419E-9DB6-7B4A0E2695D1}"/>
              </a:ext>
            </a:extLst>
          </p:cNvPr>
          <p:cNvGrpSpPr/>
          <p:nvPr/>
        </p:nvGrpSpPr>
        <p:grpSpPr>
          <a:xfrm>
            <a:off x="10204101" y="2817202"/>
            <a:ext cx="1371600" cy="1371600"/>
            <a:chOff x="7162800" y="3429000"/>
            <a:chExt cx="1151264" cy="1139758"/>
          </a:xfrm>
        </p:grpSpPr>
        <p:sp>
          <p:nvSpPr>
            <p:cNvPr id="58" name="Pie 20">
              <a:extLst>
                <a:ext uri="{FF2B5EF4-FFF2-40B4-BE49-F238E27FC236}">
                  <a16:creationId xmlns:a16="http://schemas.microsoft.com/office/drawing/2014/main" id="{DF413627-D39A-4701-B95A-9D7CB6C2C1E6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C46CE5-22C7-4FD4-B49F-12E066587977}"/>
                </a:ext>
              </a:extLst>
            </p:cNvPr>
            <p:cNvCxnSpPr>
              <a:cxnSpLocks/>
              <a:stCxn id="58" idx="0"/>
              <a:endCxn id="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C5639D-5439-401D-9A00-BD1CAAF4AA1E}"/>
                </a:ext>
              </a:extLst>
            </p:cNvPr>
            <p:cNvCxnSpPr>
              <a:cxnSpLocks/>
              <a:stCxn id="58" idx="3"/>
              <a:endCxn id="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36F947-BB47-410D-9A2D-1B69C8C2EA27}"/>
              </a:ext>
            </a:extLst>
          </p:cNvPr>
          <p:cNvCxnSpPr>
            <a:cxnSpLocks/>
          </p:cNvCxnSpPr>
          <p:nvPr/>
        </p:nvCxnSpPr>
        <p:spPr>
          <a:xfrm>
            <a:off x="809808" y="1504600"/>
            <a:ext cx="2847792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A66626A-FA2F-4B3E-82DC-079FBFA6973F}"/>
              </a:ext>
            </a:extLst>
          </p:cNvPr>
          <p:cNvCxnSpPr>
            <a:cxnSpLocks/>
          </p:cNvCxnSpPr>
          <p:nvPr/>
        </p:nvCxnSpPr>
        <p:spPr>
          <a:xfrm>
            <a:off x="3909282" y="1504600"/>
            <a:ext cx="7011686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12EA3F7-CFDB-4C19-98F8-00069BB04216}"/>
              </a:ext>
            </a:extLst>
          </p:cNvPr>
          <p:cNvCxnSpPr>
            <a:cxnSpLocks/>
          </p:cNvCxnSpPr>
          <p:nvPr/>
        </p:nvCxnSpPr>
        <p:spPr>
          <a:xfrm>
            <a:off x="869979" y="2089145"/>
            <a:ext cx="1085263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3E10C20-0942-4EB2-921D-331EA0EB5C87}"/>
              </a:ext>
            </a:extLst>
          </p:cNvPr>
          <p:cNvCxnSpPr>
            <a:cxnSpLocks/>
          </p:cNvCxnSpPr>
          <p:nvPr/>
        </p:nvCxnSpPr>
        <p:spPr>
          <a:xfrm>
            <a:off x="2271251" y="2177426"/>
            <a:ext cx="6548284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 Box 4">
                <a:extLst>
                  <a:ext uri="{FF2B5EF4-FFF2-40B4-BE49-F238E27FC236}">
                    <a16:creationId xmlns:a16="http://schemas.microsoft.com/office/drawing/2014/main" id="{7EE007CB-6C2F-4A5B-8A02-E9839CD700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785" y="3013999"/>
                <a:ext cx="7238111" cy="1081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 </a:t>
                </a:r>
                <a:r>
                  <a:rPr lang="en-US" sz="2400" b="1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hết 1 quả cam, tức là ăn </a:t>
                </a:r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 phần 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hay </a:t>
                </a:r>
                <a:endParaRPr lang="en-US" sz="2400" b="1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eaLnBrk="0" hangingPunct="0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cam.</a:t>
                </a:r>
                <a:endParaRPr lang="en-US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8" name="Text Box 4">
                <a:extLst>
                  <a:ext uri="{FF2B5EF4-FFF2-40B4-BE49-F238E27FC236}">
                    <a16:creationId xmlns:a16="http://schemas.microsoft.com/office/drawing/2014/main" id="{7EE007CB-6C2F-4A5B-8A02-E9839CD70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785" y="3013999"/>
                <a:ext cx="7238111" cy="1081450"/>
              </a:xfrm>
              <a:prstGeom prst="rect">
                <a:avLst/>
              </a:prstGeom>
              <a:blipFill>
                <a:blip r:embed="rId14"/>
                <a:stretch>
                  <a:fillRect l="-1264" t="-5056" b="-16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785" y="4098896"/>
                <a:ext cx="7903181" cy="708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 </a:t>
                </a:r>
                <a:r>
                  <a:rPr lang="en-US" sz="2400" b="1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thêm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tức là ăn thêm </a:t>
                </a:r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 phần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785" y="4098896"/>
                <a:ext cx="7903181" cy="708592"/>
              </a:xfrm>
              <a:prstGeom prst="rect">
                <a:avLst/>
              </a:prstGeom>
              <a:blipFill>
                <a:blip r:embed="rId15"/>
                <a:stretch>
                  <a:fillRect l="-1157" b="-34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 Box 4">
            <a:extLst>
              <a:ext uri="{FF2B5EF4-FFF2-40B4-BE49-F238E27FC236}">
                <a16:creationId xmlns:a16="http://schemas.microsoft.com/office/drawing/2014/main" id="{2B450284-C8F7-48F9-B8D2-BDE38B4B6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44" y="2981544"/>
            <a:ext cx="7251858" cy="16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vậy, Vân </a:t>
            </a:r>
            <a:r>
              <a:rPr lang="en-US" sz="3600" b="1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hết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của quả cam 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4714140" y="3670563"/>
                <a:ext cx="914401" cy="1222001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140" y="3670563"/>
                <a:ext cx="914401" cy="122200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31434BAE-F8BB-4A66-98D8-18CC86BE3C12}"/>
              </a:ext>
            </a:extLst>
          </p:cNvPr>
          <p:cNvSpPr txBox="1"/>
          <p:nvPr/>
        </p:nvSpPr>
        <p:spPr>
          <a:xfrm>
            <a:off x="5552340" y="3023031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854A3B-B044-4A86-9460-150310E89023}"/>
              </a:ext>
            </a:extLst>
          </p:cNvPr>
          <p:cNvSpPr/>
          <p:nvPr/>
        </p:nvSpPr>
        <p:spPr>
          <a:xfrm>
            <a:off x="2819679" y="4874618"/>
            <a:ext cx="2717877" cy="1330955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Bước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đầu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tiên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sữa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phải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nhé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Cẩn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thận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nước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nóng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E703027-5275-40DD-A0D4-1DD96BE943B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78" b="94235" l="4965" r="47163">
                        <a14:foregroundMark x1="45745" y1="40798" x2="47340" y2="43681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43262" y1="68514" x2="45567" y2="57871"/>
                        <a14:foregroundMark x1="45567" y1="57871" x2="39184" y2="64967"/>
                        <a14:foregroundMark x1="39184" y1="64967" x2="38652" y2="70067"/>
                        <a14:foregroundMark x1="43440" y1="68736" x2="40603" y2="78049"/>
                        <a14:foregroundMark x1="40603" y1="77605" x2="36525" y2="78049"/>
                        <a14:foregroundMark x1="35638" y1="76718" x2="43794" y2="70732"/>
                        <a14:foregroundMark x1="43794" y1="70732" x2="43794" y2="70510"/>
                        <a14:foregroundMark x1="36348" y1="78049" x2="37589" y2="83592"/>
                        <a14:foregroundMark x1="36702" y1="76940" x2="39362" y2="79157"/>
                        <a14:foregroundMark x1="43262" y1="74945" x2="43617" y2="73614"/>
                        <a14:foregroundMark x1="35461" y1="91796" x2="35816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23"/>
          <a:stretch/>
        </p:blipFill>
        <p:spPr>
          <a:xfrm>
            <a:off x="5038785" y="4369336"/>
            <a:ext cx="1661473" cy="263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39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73" grpId="0" animBg="1"/>
      <p:bldP spid="74" grpId="0" animBg="1"/>
      <p:bldP spid="98" grpId="0"/>
      <p:bldP spid="98" grpId="1"/>
      <p:bldP spid="103" grpId="0"/>
      <p:bldP spid="103" grpId="1"/>
      <p:bldP spid="104" grpId="0"/>
      <p:bldP spid="106" grpId="0" animBg="1"/>
      <p:bldP spid="10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4" y="5367058"/>
            <a:ext cx="2381250" cy="151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Ví dụ 2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9B5372-A2B7-4117-9888-6E95CBE3CBD8}"/>
              </a:ext>
            </a:extLst>
          </p:cNvPr>
          <p:cNvSpPr txBox="1"/>
          <p:nvPr/>
        </p:nvSpPr>
        <p:spPr>
          <a:xfrm>
            <a:off x="819167" y="799415"/>
            <a:ext cx="11074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300">
                <a:solidFill>
                  <a:srgbClr val="FF6600"/>
                </a:solidFill>
                <a:latin typeface="Tahoma" panose="020B0604030504040204" pitchFamily="34" charset="0"/>
              </a:rPr>
              <a:t>Chia đều 5 quả cam cho 4 bạn. Tìm phần cam mỗi bạn.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72093" y="5193119"/>
            <a:ext cx="665366" cy="51383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73370" y="6444740"/>
            <a:ext cx="541423" cy="418117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2989" y="6430357"/>
            <a:ext cx="478088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319" y="5299209"/>
            <a:ext cx="364109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" b="2405"/>
          <a:stretch/>
        </p:blipFill>
        <p:spPr>
          <a:xfrm rot="1162434">
            <a:off x="-33771" y="5897415"/>
            <a:ext cx="288422" cy="3639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777303" y="1453874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2463103" y="1453874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1777303" y="2139674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603140" y="142932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4288940" y="1429326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603140" y="2115126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Box 4">
            <a:extLst>
              <a:ext uri="{FF2B5EF4-FFF2-40B4-BE49-F238E27FC236}">
                <a16:creationId xmlns:a16="http://schemas.microsoft.com/office/drawing/2014/main" id="{7EE007CB-6C2F-4A5B-8A02-E9839CD70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599" y="3812950"/>
            <a:ext cx="105040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mỗi quả cam thành </a:t>
            </a:r>
            <a:r>
              <a:rPr lang="en-US" sz="2800" b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phần bằng nhau</a:t>
            </a:r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2599" y="4272606"/>
                <a:ext cx="10218361" cy="81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 lượt đưa cho mỗi người </a:t>
                </a:r>
                <a:r>
                  <a:rPr lang="en-US" sz="2800" b="1">
                    <a:solidFill>
                      <a:srgbClr val="FF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 phần</a:t>
                </a:r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tức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FF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</a:t>
                </a:r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2599" y="4272606"/>
                <a:ext cx="10218361" cy="811184"/>
              </a:xfrm>
              <a:prstGeom prst="rect">
                <a:avLst/>
              </a:prstGeom>
              <a:blipFill>
                <a:blip r:embed="rId8"/>
                <a:stretch>
                  <a:fillRect l="-1193"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 Box 4">
            <a:extLst>
              <a:ext uri="{FF2B5EF4-FFF2-40B4-BE49-F238E27FC236}">
                <a16:creationId xmlns:a16="http://schemas.microsoft.com/office/drawing/2014/main" id="{2B450284-C8F7-48F9-B8D2-BDE38B4B6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00" y="3702128"/>
            <a:ext cx="9717338" cy="16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….. lần chia như thế, mỗi người được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của quả cam 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7472845" y="4495538"/>
                <a:ext cx="914401" cy="1222001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845" y="449553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31434BAE-F8BB-4A66-98D8-18CC86BE3C12}"/>
              </a:ext>
            </a:extLst>
          </p:cNvPr>
          <p:cNvSpPr txBox="1"/>
          <p:nvPr/>
        </p:nvSpPr>
        <p:spPr>
          <a:xfrm>
            <a:off x="1312213" y="4639857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EAFB82B-674A-40BC-BD94-9E9E8E2DA8E7}"/>
              </a:ext>
            </a:extLst>
          </p:cNvPr>
          <p:cNvSpPr/>
          <p:nvPr/>
        </p:nvSpPr>
        <p:spPr>
          <a:xfrm>
            <a:off x="2598162" y="5636301"/>
            <a:ext cx="2717877" cy="751359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Bước 2: cho trân châu và đá vào ly.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5B8B7F07-D1BE-4A95-B06B-26B6073B6E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8" b="93792" l="4965" r="92199">
                        <a14:foregroundMark x1="45745" y1="40798" x2="46933" y2="42946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35638" y1="76718" x2="36157" y2="76337"/>
                        <a14:foregroundMark x1="36598" y1="79165" x2="37589" y2="83592"/>
                        <a14:foregroundMark x1="35461" y1="91796" x2="35816" y2="92683"/>
                        <a14:foregroundMark x1="66312" y1="30377" x2="72340" y2="65188"/>
                        <a14:foregroundMark x1="72340" y1="65188" x2="69326" y2="93348"/>
                        <a14:foregroundMark x1="77128" y1="37029" x2="72163" y2="92905"/>
                        <a14:foregroundMark x1="90603" y1="47228" x2="79078" y2="83814"/>
                        <a14:foregroundMark x1="83333" y1="33259" x2="90248" y2="53659"/>
                        <a14:foregroundMark x1="90248" y1="53659" x2="92199" y2="74945"/>
                        <a14:foregroundMark x1="92199" y1="74945" x2="86702" y2="78049"/>
                        <a14:foregroundMark x1="87589" y1="67849" x2="78723" y2="83814"/>
                        <a14:backgroundMark x1="42021" y1="26386" x2="39007" y2="79379"/>
                        <a14:backgroundMark x1="47872" y1="43237" x2="41312" y2="7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6" t="27089" r="-1975"/>
          <a:stretch/>
        </p:blipFill>
        <p:spPr>
          <a:xfrm>
            <a:off x="5103639" y="5083790"/>
            <a:ext cx="1812577" cy="192285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5428977" y="143633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E8D5AD2-5F08-46B4-B722-3210B8B01FB9}"/>
              </a:ext>
            </a:extLst>
          </p:cNvPr>
          <p:cNvCxnSpPr>
            <a:cxnSpLocks/>
            <a:stCxn id="116" idx="0"/>
            <a:endCxn id="116" idx="2"/>
          </p:cNvCxnSpPr>
          <p:nvPr/>
        </p:nvCxnSpPr>
        <p:spPr>
          <a:xfrm>
            <a:off x="6114777" y="1436336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FE487A4A-2D91-4395-9DAB-B1891CE8DF38}"/>
              </a:ext>
            </a:extLst>
          </p:cNvPr>
          <p:cNvCxnSpPr>
            <a:cxnSpLocks/>
            <a:stCxn id="116" idx="3"/>
            <a:endCxn id="116" idx="1"/>
          </p:cNvCxnSpPr>
          <p:nvPr/>
        </p:nvCxnSpPr>
        <p:spPr>
          <a:xfrm>
            <a:off x="5428977" y="2122136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Picture 133">
            <a:extLst>
              <a:ext uri="{FF2B5EF4-FFF2-40B4-BE49-F238E27FC236}">
                <a16:creationId xmlns:a16="http://schemas.microsoft.com/office/drawing/2014/main" id="{37DA2C30-9328-4E1D-B6DB-4CC5FEF86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7254814" y="141178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1B40EA2-FAAF-4F48-A8D9-48B8B91E5FA3}"/>
              </a:ext>
            </a:extLst>
          </p:cNvPr>
          <p:cNvCxnSpPr>
            <a:cxnSpLocks/>
            <a:stCxn id="134" idx="0"/>
            <a:endCxn id="134" idx="2"/>
          </p:cNvCxnSpPr>
          <p:nvPr/>
        </p:nvCxnSpPr>
        <p:spPr>
          <a:xfrm>
            <a:off x="7940614" y="141178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A7BEF2B-155D-42D3-ACD8-D5CA8CA01B5E}"/>
              </a:ext>
            </a:extLst>
          </p:cNvPr>
          <p:cNvCxnSpPr>
            <a:cxnSpLocks/>
            <a:stCxn id="134" idx="3"/>
            <a:endCxn id="134" idx="1"/>
          </p:cNvCxnSpPr>
          <p:nvPr/>
        </p:nvCxnSpPr>
        <p:spPr>
          <a:xfrm>
            <a:off x="7254814" y="209758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136">
            <a:extLst>
              <a:ext uri="{FF2B5EF4-FFF2-40B4-BE49-F238E27FC236}">
                <a16:creationId xmlns:a16="http://schemas.microsoft.com/office/drawing/2014/main" id="{6F12AB84-584B-4852-802F-F8F5FC562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9080651" y="141879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AA84C513-794B-4DBA-8478-F3350A465793}"/>
              </a:ext>
            </a:extLst>
          </p:cNvPr>
          <p:cNvCxnSpPr>
            <a:cxnSpLocks/>
            <a:stCxn id="137" idx="0"/>
            <a:endCxn id="137" idx="2"/>
          </p:cNvCxnSpPr>
          <p:nvPr/>
        </p:nvCxnSpPr>
        <p:spPr>
          <a:xfrm>
            <a:off x="9766451" y="141879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26D2C23-93B4-43F8-88AD-373C2BDC8A30}"/>
              </a:ext>
            </a:extLst>
          </p:cNvPr>
          <p:cNvCxnSpPr>
            <a:cxnSpLocks/>
            <a:stCxn id="137" idx="3"/>
            <a:endCxn id="137" idx="1"/>
          </p:cNvCxnSpPr>
          <p:nvPr/>
        </p:nvCxnSpPr>
        <p:spPr>
          <a:xfrm>
            <a:off x="9080651" y="210459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3A566A7D-0F52-4B4E-A110-EC8386908E22}"/>
              </a:ext>
            </a:extLst>
          </p:cNvPr>
          <p:cNvSpPr txBox="1"/>
          <p:nvPr/>
        </p:nvSpPr>
        <p:spPr>
          <a:xfrm>
            <a:off x="2292656" y="3752947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4" name="Text Box 4">
            <a:extLst>
              <a:ext uri="{FF2B5EF4-FFF2-40B4-BE49-F238E27FC236}">
                <a16:creationId xmlns:a16="http://schemas.microsoft.com/office/drawing/2014/main" id="{65DB8E6C-1E7C-41F4-B700-C3022887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697" y="2970186"/>
            <a:ext cx="2951026" cy="8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: 4 = ?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5" name="Group 28">
            <a:extLst>
              <a:ext uri="{FF2B5EF4-FFF2-40B4-BE49-F238E27FC236}">
                <a16:creationId xmlns:a16="http://schemas.microsoft.com/office/drawing/2014/main" id="{E24FBB6A-EE6E-47F9-9108-1D0AF540DFC9}"/>
              </a:ext>
            </a:extLst>
          </p:cNvPr>
          <p:cNvGrpSpPr/>
          <p:nvPr/>
        </p:nvGrpSpPr>
        <p:grpSpPr>
          <a:xfrm>
            <a:off x="7244246" y="1411197"/>
            <a:ext cx="1371600" cy="1371600"/>
            <a:chOff x="7162800" y="3429000"/>
            <a:chExt cx="1151264" cy="1139758"/>
          </a:xfrm>
        </p:grpSpPr>
        <p:sp>
          <p:nvSpPr>
            <p:cNvPr id="146" name="Pie 20">
              <a:extLst>
                <a:ext uri="{FF2B5EF4-FFF2-40B4-BE49-F238E27FC236}">
                  <a16:creationId xmlns:a16="http://schemas.microsoft.com/office/drawing/2014/main" id="{0B75F459-8466-47AF-B463-A7265714A56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C4F65CEC-8AA4-4994-A2BC-D1CF77E7936B}"/>
                </a:ext>
              </a:extLst>
            </p:cNvPr>
            <p:cNvCxnSpPr>
              <a:cxnSpLocks/>
              <a:stCxn id="146" idx="0"/>
              <a:endCxn id="146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A77F23E-E63B-4786-9A2B-C34F23CF0CAE}"/>
                </a:ext>
              </a:extLst>
            </p:cNvPr>
            <p:cNvCxnSpPr>
              <a:cxnSpLocks/>
              <a:stCxn id="146" idx="3"/>
              <a:endCxn id="146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28">
            <a:extLst>
              <a:ext uri="{FF2B5EF4-FFF2-40B4-BE49-F238E27FC236}">
                <a16:creationId xmlns:a16="http://schemas.microsoft.com/office/drawing/2014/main" id="{18A1F8E7-D31F-43A9-A7DD-3E65A72ADD1B}"/>
              </a:ext>
            </a:extLst>
          </p:cNvPr>
          <p:cNvGrpSpPr/>
          <p:nvPr/>
        </p:nvGrpSpPr>
        <p:grpSpPr>
          <a:xfrm>
            <a:off x="5419323" y="1439094"/>
            <a:ext cx="1371600" cy="1371600"/>
            <a:chOff x="7162800" y="3429000"/>
            <a:chExt cx="1151264" cy="1139758"/>
          </a:xfrm>
        </p:grpSpPr>
        <p:sp>
          <p:nvSpPr>
            <p:cNvPr id="150" name="Pie 20">
              <a:extLst>
                <a:ext uri="{FF2B5EF4-FFF2-40B4-BE49-F238E27FC236}">
                  <a16:creationId xmlns:a16="http://schemas.microsoft.com/office/drawing/2014/main" id="{9256D449-068C-42C6-B9A7-90AE907BDBF2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A95B727-BC7F-4302-AC22-3BDF18C2BB30}"/>
                </a:ext>
              </a:extLst>
            </p:cNvPr>
            <p:cNvCxnSpPr>
              <a:cxnSpLocks/>
              <a:stCxn id="150" idx="0"/>
              <a:endCxn id="150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6D7B3CAD-3F2C-403A-B4A7-EABFDA8A76B4}"/>
                </a:ext>
              </a:extLst>
            </p:cNvPr>
            <p:cNvCxnSpPr>
              <a:cxnSpLocks/>
              <a:stCxn id="150" idx="3"/>
              <a:endCxn id="150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581513" y="1415311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28">
            <a:extLst>
              <a:ext uri="{FF2B5EF4-FFF2-40B4-BE49-F238E27FC236}">
                <a16:creationId xmlns:a16="http://schemas.microsoft.com/office/drawing/2014/main" id="{70A9A259-CBDE-4E44-93B1-1230DC1E90AF}"/>
              </a:ext>
            </a:extLst>
          </p:cNvPr>
          <p:cNvGrpSpPr/>
          <p:nvPr/>
        </p:nvGrpSpPr>
        <p:grpSpPr>
          <a:xfrm>
            <a:off x="1759069" y="1450648"/>
            <a:ext cx="1371600" cy="1371600"/>
            <a:chOff x="7162800" y="3429000"/>
            <a:chExt cx="1151264" cy="1139758"/>
          </a:xfrm>
        </p:grpSpPr>
        <p:sp>
          <p:nvSpPr>
            <p:cNvPr id="158" name="Pie 20">
              <a:extLst>
                <a:ext uri="{FF2B5EF4-FFF2-40B4-BE49-F238E27FC236}">
                  <a16:creationId xmlns:a16="http://schemas.microsoft.com/office/drawing/2014/main" id="{F66C9850-B4D1-4311-8D81-DF8763A95241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607054A-588E-4164-9583-F0FEE9BD2FA2}"/>
                </a:ext>
              </a:extLst>
            </p:cNvPr>
            <p:cNvCxnSpPr>
              <a:cxnSpLocks/>
              <a:stCxn id="158" idx="0"/>
              <a:endCxn id="1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37B4E83-CDFD-4B5D-A8E4-6234F36DF29E}"/>
                </a:ext>
              </a:extLst>
            </p:cNvPr>
            <p:cNvCxnSpPr>
              <a:cxnSpLocks/>
              <a:stCxn id="158" idx="3"/>
              <a:endCxn id="1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28">
            <a:extLst>
              <a:ext uri="{FF2B5EF4-FFF2-40B4-BE49-F238E27FC236}">
                <a16:creationId xmlns:a16="http://schemas.microsoft.com/office/drawing/2014/main" id="{D5D5FD03-8C21-419E-9DB6-7B4A0E2695D1}"/>
              </a:ext>
            </a:extLst>
          </p:cNvPr>
          <p:cNvGrpSpPr/>
          <p:nvPr/>
        </p:nvGrpSpPr>
        <p:grpSpPr>
          <a:xfrm>
            <a:off x="9075706" y="1413871"/>
            <a:ext cx="1371600" cy="1371600"/>
            <a:chOff x="7162800" y="3429000"/>
            <a:chExt cx="1151264" cy="1139758"/>
          </a:xfrm>
        </p:grpSpPr>
        <p:sp>
          <p:nvSpPr>
            <p:cNvPr id="58" name="Pie 20">
              <a:extLst>
                <a:ext uri="{FF2B5EF4-FFF2-40B4-BE49-F238E27FC236}">
                  <a16:creationId xmlns:a16="http://schemas.microsoft.com/office/drawing/2014/main" id="{DF413627-D39A-4701-B95A-9D7CB6C2C1E6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C46CE5-22C7-4FD4-B49F-12E066587977}"/>
                </a:ext>
              </a:extLst>
            </p:cNvPr>
            <p:cNvCxnSpPr>
              <a:cxnSpLocks/>
              <a:stCxn id="58" idx="0"/>
              <a:endCxn id="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C5639D-5439-401D-9A00-BD1CAAF4AA1E}"/>
                </a:ext>
              </a:extLst>
            </p:cNvPr>
            <p:cNvCxnSpPr>
              <a:cxnSpLocks/>
              <a:stCxn id="58" idx="3"/>
              <a:endCxn id="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6090138" y="2816498"/>
                <a:ext cx="914401" cy="1118448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0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138" y="2816498"/>
                <a:ext cx="914401" cy="11184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6555570" y="3073330"/>
            <a:ext cx="3166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(quả cam)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148337" y="5400188"/>
            <a:ext cx="635365" cy="4906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5521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8" grpId="1"/>
      <p:bldP spid="103" grpId="0"/>
      <p:bldP spid="103" grpId="1"/>
      <p:bldP spid="104" grpId="0"/>
      <p:bldP spid="106" grpId="0" animBg="1"/>
      <p:bldP spid="107" grpId="0" animBg="1"/>
      <p:bldP spid="109" grpId="0" animBg="1"/>
      <p:bldP spid="143" grpId="0" animBg="1"/>
      <p:bldP spid="144" grpId="0"/>
      <p:bldP spid="161" grpId="0" animBg="1"/>
      <p:bldP spid="1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6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A781553-6478-4AFA-AE66-83A1753355E3}"/>
                  </a:ext>
                </a:extLst>
              </p:cNvPr>
              <p:cNvSpPr txBox="1"/>
              <p:nvPr/>
            </p:nvSpPr>
            <p:spPr>
              <a:xfrm>
                <a:off x="-857533" y="3248965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A781553-6478-4AFA-AE66-83A175335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7533" y="3248965"/>
                <a:ext cx="814646" cy="16798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777303" y="140574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2463103" y="140574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1777303" y="209154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603140" y="1381200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4288940" y="1381200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603140" y="2067000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581513" y="1367185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255247" y="3009632"/>
            <a:ext cx="2205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AutoShape 146">
            <a:extLst>
              <a:ext uri="{FF2B5EF4-FFF2-40B4-BE49-F238E27FC236}">
                <a16:creationId xmlns:a16="http://schemas.microsoft.com/office/drawing/2014/main" id="{83CA6DA6-A824-4113-A99D-280CE57D3B4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263025" y="1269924"/>
            <a:ext cx="274638" cy="3105537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735" y="4508473"/>
            <a:ext cx="114804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2508206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67" grpId="0" animBg="1"/>
      <p:bldP spid="73" grpId="0"/>
      <p:bldP spid="73" grpId="1"/>
      <p:bldP spid="74" grpId="0" animBg="1"/>
      <p:bldP spid="75" grpId="0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6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285763" y="1419975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3971563" y="1419975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3285763" y="2105775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3105010" y="2833108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010" y="2833108"/>
                <a:ext cx="914401" cy="9132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644037" y="3009632"/>
            <a:ext cx="1816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932" y="4541369"/>
            <a:ext cx="1034923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</a:p>
        </p:txBody>
      </p:sp>
    </p:spTree>
    <p:extLst>
      <p:ext uri="{BB962C8B-B14F-4D97-AF65-F5344CB8AC3E}">
        <p14:creationId xmlns:p14="http://schemas.microsoft.com/office/powerpoint/2010/main" val="748728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73" grpId="0"/>
      <p:bldP spid="73" grpId="1"/>
      <p:bldP spid="74" grpId="0" animBg="1"/>
      <p:bldP spid="75" grpId="0"/>
      <p:bldP spid="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255815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763</Words>
  <Application>Microsoft Office PowerPoint</Application>
  <PresentationFormat>Widescreen</PresentationFormat>
  <Paragraphs>168</Paragraphs>
  <Slides>20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Calibri</vt:lpstr>
      <vt:lpstr>UVN Banh Mi</vt:lpstr>
      <vt:lpstr>UTM Cookies</vt:lpstr>
      <vt:lpstr>Calibri Light</vt:lpstr>
      <vt:lpstr>Cambria Math</vt:lpstr>
      <vt:lpstr>Tahoma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Phan so va phep chia stn</dc:title>
  <dc:subject>Toan 4</dc:subject>
  <dc:creator>KTUTS</dc:creator>
  <cp:keywords>Hai Ha Nguyen</cp:keywords>
  <cp:lastModifiedBy>Nguyen Huu Hieu</cp:lastModifiedBy>
  <cp:revision>16</cp:revision>
  <dcterms:created xsi:type="dcterms:W3CDTF">2022-01-10T14:22:13Z</dcterms:created>
  <dcterms:modified xsi:type="dcterms:W3CDTF">2022-01-13T04:03:34Z</dcterms:modified>
  <cp:version>X019</cp:version>
</cp:coreProperties>
</file>