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2"/>
  </p:sldMasterIdLst>
  <p:notesMasterIdLst>
    <p:notesMasterId r:id="rId25"/>
  </p:notesMasterIdLst>
  <p:sldIdLst>
    <p:sldId id="277" r:id="rId3"/>
    <p:sldId id="291" r:id="rId4"/>
    <p:sldId id="258" r:id="rId5"/>
    <p:sldId id="293" r:id="rId6"/>
    <p:sldId id="280" r:id="rId7"/>
    <p:sldId id="279" r:id="rId8"/>
    <p:sldId id="282" r:id="rId9"/>
    <p:sldId id="283" r:id="rId10"/>
    <p:sldId id="284" r:id="rId11"/>
    <p:sldId id="288" r:id="rId12"/>
    <p:sldId id="289" r:id="rId13"/>
    <p:sldId id="287" r:id="rId14"/>
    <p:sldId id="281" r:id="rId15"/>
    <p:sldId id="292" r:id="rId16"/>
    <p:sldId id="262" r:id="rId17"/>
    <p:sldId id="261" r:id="rId18"/>
    <p:sldId id="263" r:id="rId19"/>
    <p:sldId id="264" r:id="rId20"/>
    <p:sldId id="265" r:id="rId21"/>
    <p:sldId id="274" r:id="rId22"/>
    <p:sldId id="268" r:id="rId23"/>
    <p:sldId id="270" r:id="rId24"/>
  </p:sldIdLst>
  <p:sldSz cx="12192000" cy="6858000"/>
  <p:notesSz cx="7104063" cy="10234613"/>
  <p:embeddedFontLst>
    <p:embeddedFont>
      <p:font typeface="#9Slide03 AllRoundGothic" panose="020B0703020202020104" pitchFamily="34" charset="0"/>
      <p:regular r:id="rId26"/>
    </p:embeddedFont>
    <p:embeddedFont>
      <p:font typeface=".VnTime" panose="020B7200000000000000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TM Brewers KT" panose="02040603050506020204" pitchFamily="18" charset="0"/>
      <p:bold r:id="rId37"/>
    </p:embeddedFont>
    <p:embeddedFont>
      <p:font typeface="UTM Sharnay" panose="02040603050506020204" pitchFamily="18" charset="0"/>
      <p:italic r:id="rId38"/>
    </p:embeddedFont>
    <p:embeddedFont>
      <p:font typeface="UVN Banh Mi" pitchFamily="2" charset="0"/>
      <p:regular r:id="rId39"/>
    </p:embeddedFont>
    <p:embeddedFont>
      <p:font typeface="UVN Hoa Dao" panose="00000400000000000000" pitchFamily="2" charset="0"/>
      <p:regular r:id="rId40"/>
    </p:embeddedFont>
    <p:embeddedFont>
      <p:font typeface="UVN Minh Map" panose="00000400000000000000" pitchFamily="2" charset="0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A2D3"/>
    <a:srgbClr val="1293A4"/>
    <a:srgbClr val="0CCDD2"/>
    <a:srgbClr val="009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3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718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186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496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30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771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517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863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06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384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531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83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53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761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81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343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881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618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575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035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68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78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52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5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7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78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54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7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78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05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2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55059F-50FE-41EE-9530-8BF8DF8A7D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59440" y="2580936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46E0EF-54DA-4D4B-8351-3F42C3D237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560" y="3291987"/>
            <a:ext cx="1881378" cy="16253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96D3FE-DF33-4E7A-9BAD-99C395B3C7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700" y="-6685076"/>
            <a:ext cx="12839700" cy="192123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028A0-5E93-4D46-AABE-A76287EC03D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A2360-0C55-47B5-998F-DB0D0D7858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4A75EC-702A-4295-BE28-026ACDB349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59440" y="2580936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F21FCC-402A-432F-A115-9C45AE41C5F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560" y="3291987"/>
            <a:ext cx="1881378" cy="1625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50497-788A-439A-B628-12453DE8EB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700" y="-6685076"/>
            <a:ext cx="12839700" cy="192123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DA80C6-A972-452F-A417-B6F30B34D078}"/>
              </a:ext>
            </a:extLst>
          </p:cNvPr>
          <p:cNvSpPr/>
          <p:nvPr userDrawn="1"/>
        </p:nvSpPr>
        <p:spPr>
          <a:xfrm>
            <a:off x="-666750" y="0"/>
            <a:ext cx="12858750" cy="704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AE642-E61E-44EB-9AF9-C94FEDB24053}"/>
              </a:ext>
            </a:extLst>
          </p:cNvPr>
          <p:cNvSpPr txBox="1"/>
          <p:nvPr userDrawn="1"/>
        </p:nvSpPr>
        <p:spPr>
          <a:xfrm>
            <a:off x="11106150" y="2095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7A2D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225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4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96941" cy="7142028"/>
          </a:xfrm>
          <a:prstGeom prst="rect">
            <a:avLst/>
          </a:prstGeom>
        </p:spPr>
      </p:pic>
      <p:pic>
        <p:nvPicPr>
          <p:cNvPr id="31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34" y="1487488"/>
            <a:ext cx="8638370" cy="5610942"/>
          </a:xfrm>
          <a:prstGeom prst="rect">
            <a:avLst/>
          </a:prstGeom>
        </p:spPr>
      </p:pic>
      <p:pic>
        <p:nvPicPr>
          <p:cNvPr id="32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510" y="2213283"/>
            <a:ext cx="11241227" cy="491993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270" y="3119510"/>
            <a:ext cx="2672936" cy="711001"/>
          </a:xfrm>
          <a:prstGeom prst="rect">
            <a:avLst/>
          </a:prstGeom>
        </p:spPr>
      </p:pic>
      <p:grpSp>
        <p:nvGrpSpPr>
          <p:cNvPr id="7" name="组合 1"/>
          <p:cNvGrpSpPr/>
          <p:nvPr/>
        </p:nvGrpSpPr>
        <p:grpSpPr>
          <a:xfrm>
            <a:off x="2120332" y="1611296"/>
            <a:ext cx="2078521" cy="1829098"/>
            <a:chOff x="2203379" y="2027350"/>
            <a:chExt cx="2078521" cy="1829098"/>
          </a:xfrm>
        </p:grpSpPr>
        <p:pic>
          <p:nvPicPr>
            <p:cNvPr id="8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379" y="2027350"/>
              <a:ext cx="2078521" cy="1829098"/>
            </a:xfrm>
            <a:prstGeom prst="rect">
              <a:avLst/>
            </a:prstGeom>
          </p:spPr>
        </p:pic>
        <p:sp>
          <p:nvSpPr>
            <p:cNvPr id="9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2482221" y="2382681"/>
              <a:ext cx="156645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804">
                <a:defRPr/>
              </a:pPr>
              <a:r>
                <a:rPr lang="en-US" altLang="zh-CN" sz="6000" b="1" kern="0" dirty="0" err="1">
                  <a:solidFill>
                    <a:schemeClr val="bg1"/>
                  </a:solidFill>
                  <a:latin typeface="UVN Hoa Dao" panose="00000400000000000000" pitchFamily="2" charset="0"/>
                  <a:ea typeface="幼圆" panose="02010509060101010101" pitchFamily="49" charset="-122"/>
                </a:rPr>
                <a:t>Môn</a:t>
              </a:r>
              <a:endParaRPr lang="en-US" altLang="zh-CN" sz="13800" b="1" dirty="0">
                <a:solidFill>
                  <a:schemeClr val="bg1"/>
                </a:solidFill>
                <a:latin typeface="UVN Hoa Dao" panose="00000400000000000000" pitchFamily="2" charset="0"/>
                <a:ea typeface="幼圆" panose="02010509060101010101" pitchFamily="49" charset="-122"/>
                <a:cs typeface="Kartika" panose="02020503030404060203" pitchFamily="18" charset="0"/>
              </a:endParaRPr>
            </a:p>
          </p:txBody>
        </p:sp>
      </p:grpSp>
      <p:pic>
        <p:nvPicPr>
          <p:cNvPr id="11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62" y="1531086"/>
            <a:ext cx="2153928" cy="1839453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03" y="1487488"/>
            <a:ext cx="2078521" cy="182909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67" y="1463882"/>
            <a:ext cx="2140845" cy="1973860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1" y="1664081"/>
            <a:ext cx="2672936" cy="71100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522168" y="1731335"/>
            <a:ext cx="900077" cy="1170344"/>
          </a:xfrm>
          <a:prstGeom prst="rect">
            <a:avLst/>
          </a:prstGeom>
        </p:spPr>
      </p:pic>
      <p:pic>
        <p:nvPicPr>
          <p:cNvPr id="22" name="图片 11" descr="36f9a2a7dc2088575b3175c2c9b246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8692" y="3486431"/>
            <a:ext cx="6309036" cy="33276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67">
            <a:off x="1430555" y="1102962"/>
            <a:ext cx="1430655" cy="1575435"/>
          </a:xfrm>
          <a:prstGeom prst="rect">
            <a:avLst/>
          </a:prstGeom>
        </p:spPr>
      </p:pic>
      <p:sp>
        <p:nvSpPr>
          <p:cNvPr id="27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4380437" y="1903415"/>
            <a:ext cx="1638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altLang="zh-CN" sz="6000" b="1" kern="0" dirty="0" err="1">
                <a:solidFill>
                  <a:schemeClr val="bg1"/>
                </a:solidFill>
                <a:latin typeface="UVN Hoa Dao" panose="00000400000000000000" pitchFamily="2" charset="0"/>
                <a:ea typeface="幼圆" panose="02010509060101010101" pitchFamily="49" charset="-122"/>
              </a:rPr>
              <a:t>Toán</a:t>
            </a:r>
            <a:endParaRPr lang="en-US" altLang="zh-CN" sz="13800" b="1" dirty="0">
              <a:solidFill>
                <a:schemeClr val="bg1"/>
              </a:solidFill>
              <a:latin typeface="UVN Hoa Dao" panose="00000400000000000000" pitchFamily="2" charset="0"/>
              <a:ea typeface="幼圆" panose="02010509060101010101" pitchFamily="49" charset="-122"/>
              <a:cs typeface="Kartika" panose="02020503030404060203" pitchFamily="18" charset="0"/>
            </a:endParaRPr>
          </a:p>
        </p:txBody>
      </p:sp>
      <p:sp>
        <p:nvSpPr>
          <p:cNvPr id="28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6410093" y="1847923"/>
            <a:ext cx="1308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altLang="zh-CN" sz="6000" b="1" kern="0" dirty="0" err="1">
                <a:solidFill>
                  <a:schemeClr val="bg1"/>
                </a:solidFill>
                <a:latin typeface="UVN Hoa Dao" panose="00000400000000000000" pitchFamily="2" charset="0"/>
                <a:ea typeface="幼圆" panose="02010509060101010101" pitchFamily="49" charset="-122"/>
              </a:rPr>
              <a:t>Lớp</a:t>
            </a:r>
            <a:endParaRPr lang="en-US" altLang="zh-CN" sz="13800" b="1" dirty="0">
              <a:solidFill>
                <a:schemeClr val="bg1"/>
              </a:solidFill>
              <a:latin typeface="UVN Hoa Dao" panose="00000400000000000000" pitchFamily="2" charset="0"/>
              <a:ea typeface="幼圆" panose="02010509060101010101" pitchFamily="49" charset="-122"/>
              <a:cs typeface="Kartika" panose="02020503030404060203" pitchFamily="18" charset="0"/>
            </a:endParaRPr>
          </a:p>
        </p:txBody>
      </p:sp>
      <p:sp>
        <p:nvSpPr>
          <p:cNvPr id="29" name="文本框 21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8724184" y="1889246"/>
            <a:ext cx="51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altLang="zh-CN" sz="6000" b="1" kern="0" dirty="0">
                <a:solidFill>
                  <a:schemeClr val="bg1"/>
                </a:solidFill>
                <a:latin typeface="UVN Hoa Dao" panose="00000400000000000000" pitchFamily="2" charset="0"/>
                <a:ea typeface="幼圆" panose="02010509060101010101" pitchFamily="49" charset="-122"/>
              </a:rPr>
              <a:t>4</a:t>
            </a:r>
            <a:endParaRPr lang="en-US" altLang="zh-CN" sz="13800" b="1" dirty="0">
              <a:solidFill>
                <a:schemeClr val="bg1"/>
              </a:solidFill>
              <a:latin typeface="UVN Hoa Dao" panose="00000400000000000000" pitchFamily="2" charset="0"/>
              <a:ea typeface="幼圆" panose="02010509060101010101" pitchFamily="49" charset="-122"/>
              <a:cs typeface="Kartika" panose="02020503030404060203" pitchFamily="18" charset="0"/>
            </a:endParaRPr>
          </a:p>
        </p:txBody>
      </p:sp>
      <p:pic>
        <p:nvPicPr>
          <p:cNvPr id="34" name="图片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35510" y="-39804"/>
            <a:ext cx="12698531" cy="16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35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779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6415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5" y="156025"/>
            <a:ext cx="5201072" cy="811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  <p:sp>
        <p:nvSpPr>
          <p:cNvPr id="55" name="Text Box 577"/>
          <p:cNvSpPr txBox="1">
            <a:spLocks noChangeArrowheads="1"/>
          </p:cNvSpPr>
          <p:nvPr/>
        </p:nvSpPr>
        <p:spPr bwMode="auto">
          <a:xfrm>
            <a:off x="4611990" y="1456506"/>
            <a:ext cx="421757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77"/>
          <p:cNvSpPr txBox="1">
            <a:spLocks noChangeArrowheads="1"/>
          </p:cNvSpPr>
          <p:nvPr/>
        </p:nvSpPr>
        <p:spPr bwMode="auto">
          <a:xfrm>
            <a:off x="9214282" y="1456506"/>
            <a:ext cx="170406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&gt; 18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77"/>
          <p:cNvSpPr txBox="1">
            <a:spLocks noChangeArrowheads="1"/>
          </p:cNvSpPr>
          <p:nvPr/>
        </p:nvSpPr>
        <p:spPr bwMode="auto">
          <a:xfrm>
            <a:off x="4549687" y="2684846"/>
            <a:ext cx="407650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77"/>
          <p:cNvSpPr txBox="1">
            <a:spLocks noChangeArrowheads="1"/>
          </p:cNvSpPr>
          <p:nvPr/>
        </p:nvSpPr>
        <p:spPr bwMode="auto">
          <a:xfrm>
            <a:off x="4611990" y="2028709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77"/>
          <p:cNvSpPr txBox="1">
            <a:spLocks noChangeArrowheads="1"/>
          </p:cNvSpPr>
          <p:nvPr/>
        </p:nvSpPr>
        <p:spPr bwMode="auto">
          <a:xfrm>
            <a:off x="7488692" y="2048016"/>
            <a:ext cx="266586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  : 18 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589"/>
          <p:cNvSpPr txBox="1">
            <a:spLocks noChangeArrowheads="1"/>
          </p:cNvSpPr>
          <p:nvPr/>
        </p:nvSpPr>
        <p:spPr bwMode="auto">
          <a:xfrm>
            <a:off x="1280434" y="1486601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74" y="2111158"/>
            <a:ext cx="683735" cy="65571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86" y="2104993"/>
            <a:ext cx="683735" cy="655713"/>
          </a:xfrm>
          <a:prstGeom prst="rect">
            <a:avLst/>
          </a:prstGeom>
        </p:spPr>
      </p:pic>
      <p:sp>
        <p:nvSpPr>
          <p:cNvPr id="70" name="Text Box 577"/>
          <p:cNvSpPr txBox="1">
            <a:spLocks noChangeArrowheads="1"/>
          </p:cNvSpPr>
          <p:nvPr/>
        </p:nvSpPr>
        <p:spPr bwMode="auto">
          <a:xfrm>
            <a:off x="8477541" y="2726211"/>
            <a:ext cx="325576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 chia 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577"/>
          <p:cNvSpPr txBox="1">
            <a:spLocks noChangeArrowheads="1"/>
          </p:cNvSpPr>
          <p:nvPr/>
        </p:nvSpPr>
        <p:spPr bwMode="auto">
          <a:xfrm>
            <a:off x="5312105" y="3517237"/>
            <a:ext cx="4967776" cy="291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Nhẩm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18 x 7 = 126 &gt; 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    18 x 6 = 108 &gt; 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    18 x 5 = 90 &gt; 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    18 x 4 = 72 &lt; 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56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8" grpId="0"/>
      <p:bldP spid="28" grpId="1"/>
      <p:bldP spid="28" grpId="2"/>
      <p:bldP spid="54" grpId="0"/>
      <p:bldP spid="55" grpId="0"/>
      <p:bldP spid="56" grpId="0"/>
      <p:bldP spid="57" grpId="0"/>
      <p:bldP spid="58" grpId="0"/>
      <p:bldP spid="59" grpId="0"/>
      <p:bldP spid="66" grpId="0"/>
      <p:bldP spid="66" grpId="1"/>
      <p:bldP spid="66" grpId="2"/>
      <p:bldP spid="70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23486" y="2171600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779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6415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577"/>
          <p:cNvSpPr txBox="1">
            <a:spLocks noChangeArrowheads="1"/>
          </p:cNvSpPr>
          <p:nvPr/>
        </p:nvSpPr>
        <p:spPr bwMode="auto">
          <a:xfrm>
            <a:off x="4743136" y="2281719"/>
            <a:ext cx="688496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77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18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863849" y="2305844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1"/>
          <p:cNvSpPr txBox="1">
            <a:spLocks noChangeArrowheads="1"/>
          </p:cNvSpPr>
          <p:nvPr/>
        </p:nvSpPr>
        <p:spPr bwMode="auto">
          <a:xfrm>
            <a:off x="4327524" y="3337692"/>
            <a:ext cx="617163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8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32,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2"/>
          <p:cNvSpPr txBox="1">
            <a:spLocks noChangeArrowheads="1"/>
          </p:cNvSpPr>
          <p:nvPr/>
        </p:nvSpPr>
        <p:spPr bwMode="auto">
          <a:xfrm>
            <a:off x="1526699" y="2169609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 Box 583"/>
          <p:cNvSpPr txBox="1">
            <a:spLocks noChangeArrowheads="1"/>
          </p:cNvSpPr>
          <p:nvPr/>
        </p:nvSpPr>
        <p:spPr bwMode="auto">
          <a:xfrm>
            <a:off x="4379899" y="3842339"/>
            <a:ext cx="772494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7,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7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276349" y="2990347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7" name="Text Box 586"/>
          <p:cNvSpPr txBox="1">
            <a:spLocks noChangeArrowheads="1"/>
          </p:cNvSpPr>
          <p:nvPr/>
        </p:nvSpPr>
        <p:spPr bwMode="auto">
          <a:xfrm>
            <a:off x="6134669" y="4870258"/>
            <a:ext cx="49244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77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72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5.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461018" y="2972516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Text Box 589"/>
          <p:cNvSpPr txBox="1">
            <a:spLocks noChangeArrowheads="1"/>
          </p:cNvSpPr>
          <p:nvPr/>
        </p:nvSpPr>
        <p:spPr bwMode="auto">
          <a:xfrm>
            <a:off x="1839322" y="1492974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5" y="156025"/>
            <a:ext cx="5201072" cy="811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  <p:sp>
        <p:nvSpPr>
          <p:cNvPr id="55" name="Text Box 577"/>
          <p:cNvSpPr txBox="1">
            <a:spLocks noChangeArrowheads="1"/>
          </p:cNvSpPr>
          <p:nvPr/>
        </p:nvSpPr>
        <p:spPr bwMode="auto">
          <a:xfrm>
            <a:off x="4611990" y="1066543"/>
            <a:ext cx="421757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77"/>
          <p:cNvSpPr txBox="1">
            <a:spLocks noChangeArrowheads="1"/>
          </p:cNvSpPr>
          <p:nvPr/>
        </p:nvSpPr>
        <p:spPr bwMode="auto">
          <a:xfrm>
            <a:off x="9214282" y="1066543"/>
            <a:ext cx="170406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&gt; 18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77"/>
          <p:cNvSpPr txBox="1">
            <a:spLocks noChangeArrowheads="1"/>
          </p:cNvSpPr>
          <p:nvPr/>
        </p:nvSpPr>
        <p:spPr bwMode="auto">
          <a:xfrm>
            <a:off x="4611990" y="1638746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77"/>
          <p:cNvSpPr txBox="1">
            <a:spLocks noChangeArrowheads="1"/>
          </p:cNvSpPr>
          <p:nvPr/>
        </p:nvSpPr>
        <p:spPr bwMode="auto">
          <a:xfrm>
            <a:off x="7488692" y="1658053"/>
            <a:ext cx="266586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  : 18 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577"/>
          <p:cNvSpPr txBox="1">
            <a:spLocks noChangeArrowheads="1"/>
          </p:cNvSpPr>
          <p:nvPr/>
        </p:nvSpPr>
        <p:spPr bwMode="auto">
          <a:xfrm>
            <a:off x="4681895" y="2874727"/>
            <a:ext cx="252480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Nhân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577"/>
          <p:cNvSpPr txBox="1">
            <a:spLocks noChangeArrowheads="1"/>
          </p:cNvSpPr>
          <p:nvPr/>
        </p:nvSpPr>
        <p:spPr bwMode="auto">
          <a:xfrm>
            <a:off x="7768073" y="2871760"/>
            <a:ext cx="216572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x 4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577"/>
          <p:cNvSpPr txBox="1">
            <a:spLocks noChangeArrowheads="1"/>
          </p:cNvSpPr>
          <p:nvPr/>
        </p:nvSpPr>
        <p:spPr bwMode="auto">
          <a:xfrm>
            <a:off x="4616760" y="4369821"/>
            <a:ext cx="219528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Trừ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577"/>
          <p:cNvSpPr txBox="1">
            <a:spLocks noChangeArrowheads="1"/>
          </p:cNvSpPr>
          <p:nvPr/>
        </p:nvSpPr>
        <p:spPr bwMode="auto">
          <a:xfrm>
            <a:off x="7293768" y="4395770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 – 72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577"/>
          <p:cNvSpPr txBox="1">
            <a:spLocks noChangeArrowheads="1"/>
          </p:cNvSpPr>
          <p:nvPr/>
        </p:nvSpPr>
        <p:spPr bwMode="auto">
          <a:xfrm>
            <a:off x="4609900" y="5289400"/>
            <a:ext cx="27171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 Box 577"/>
          <p:cNvSpPr txBox="1">
            <a:spLocks noChangeArrowheads="1"/>
          </p:cNvSpPr>
          <p:nvPr/>
        </p:nvSpPr>
        <p:spPr bwMode="auto">
          <a:xfrm>
            <a:off x="7514812" y="5294309"/>
            <a:ext cx="290952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59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589"/>
          <p:cNvSpPr txBox="1">
            <a:spLocks noChangeArrowheads="1"/>
          </p:cNvSpPr>
          <p:nvPr/>
        </p:nvSpPr>
        <p:spPr bwMode="auto">
          <a:xfrm>
            <a:off x="1280434" y="1486601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37186" y="2095698"/>
            <a:ext cx="416389" cy="519714"/>
            <a:chOff x="3959898" y="-1717119"/>
            <a:chExt cx="416389" cy="519714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959898" y="-1717119"/>
              <a:ext cx="256003" cy="4276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037733" y="-1659070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59387" y="2095697"/>
            <a:ext cx="315211" cy="478411"/>
            <a:chOff x="2876560" y="-964805"/>
            <a:chExt cx="557904" cy="565452"/>
          </a:xfrm>
        </p:grpSpPr>
        <p:cxnSp>
          <p:nvCxnSpPr>
            <p:cNvPr id="68" name="Straight Arrow Connector 67"/>
            <p:cNvCxnSpPr/>
            <p:nvPr/>
          </p:nvCxnSpPr>
          <p:spPr>
            <a:xfrm flipH="1" flipV="1">
              <a:off x="2876560" y="-917513"/>
              <a:ext cx="408770" cy="5181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3095910" y="-964805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4" name="Curved Right Arrow 13"/>
          <p:cNvSpPr/>
          <p:nvPr/>
        </p:nvSpPr>
        <p:spPr>
          <a:xfrm flipV="1">
            <a:off x="3828450" y="1903744"/>
            <a:ext cx="793048" cy="39188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23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repeatCount="indefinite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00547 0.216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8" grpId="3"/>
      <p:bldP spid="30" grpId="0"/>
      <p:bldP spid="31" grpId="0"/>
      <p:bldP spid="31" grpId="1"/>
      <p:bldP spid="32" grpId="0"/>
      <p:bldP spid="33" grpId="0"/>
      <p:bldP spid="34" grpId="0"/>
      <p:bldP spid="36" grpId="0" animBg="1"/>
      <p:bldP spid="37" grpId="0"/>
      <p:bldP spid="38" grpId="0"/>
      <p:bldP spid="40" grpId="0"/>
      <p:bldP spid="40" grpId="1"/>
      <p:bldP spid="40" grpId="2"/>
      <p:bldP spid="60" grpId="0"/>
      <p:bldP spid="61" grpId="0"/>
      <p:bldP spid="62" grpId="0"/>
      <p:bldP spid="63" grpId="0"/>
      <p:bldP spid="64" grpId="0"/>
      <p:bldP spid="65" grpId="0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27044" y="2270125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160835" y="1066543"/>
            <a:ext cx="7891630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779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80987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577"/>
          <p:cNvSpPr txBox="1">
            <a:spLocks noChangeArrowheads="1"/>
          </p:cNvSpPr>
          <p:nvPr/>
        </p:nvSpPr>
        <p:spPr bwMode="auto">
          <a:xfrm>
            <a:off x="3934762" y="1611905"/>
            <a:ext cx="6551543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* 77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18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759916" y="2249488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Text Box 581"/>
          <p:cNvSpPr txBox="1">
            <a:spLocks noChangeArrowheads="1"/>
          </p:cNvSpPr>
          <p:nvPr/>
        </p:nvSpPr>
        <p:spPr bwMode="auto">
          <a:xfrm>
            <a:off x="4140672" y="2126177"/>
            <a:ext cx="651788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* 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8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32,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2"/>
          <p:cNvSpPr txBox="1">
            <a:spLocks noChangeArrowheads="1"/>
          </p:cNvSpPr>
          <p:nvPr/>
        </p:nvSpPr>
        <p:spPr bwMode="auto">
          <a:xfrm>
            <a:off x="1539874" y="2270125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 Box 583"/>
          <p:cNvSpPr txBox="1">
            <a:spLocks noChangeArrowheads="1"/>
          </p:cNvSpPr>
          <p:nvPr/>
        </p:nvSpPr>
        <p:spPr bwMode="auto">
          <a:xfrm>
            <a:off x="4460822" y="2659625"/>
            <a:ext cx="772494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7,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7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414462" y="3040248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7" name="Text Box 586"/>
          <p:cNvSpPr txBox="1">
            <a:spLocks noChangeArrowheads="1"/>
          </p:cNvSpPr>
          <p:nvPr/>
        </p:nvSpPr>
        <p:spPr bwMode="auto">
          <a:xfrm>
            <a:off x="4251466" y="3203254"/>
            <a:ext cx="570374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77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549769" y="3001963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39" name="Text Box 588"/>
          <p:cNvSpPr txBox="1">
            <a:spLocks noChangeArrowheads="1"/>
          </p:cNvSpPr>
          <p:nvPr/>
        </p:nvSpPr>
        <p:spPr bwMode="auto">
          <a:xfrm>
            <a:off x="4264549" y="3699613"/>
            <a:ext cx="707231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59;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590"/>
          <p:cNvSpPr txBox="1">
            <a:spLocks noChangeArrowheads="1"/>
          </p:cNvSpPr>
          <p:nvPr/>
        </p:nvSpPr>
        <p:spPr bwMode="auto">
          <a:xfrm>
            <a:off x="4614862" y="4232200"/>
            <a:ext cx="616682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59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18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591"/>
          <p:cNvSpPr txBox="1">
            <a:spLocks noChangeArrowheads="1"/>
          </p:cNvSpPr>
          <p:nvPr/>
        </p:nvSpPr>
        <p:spPr bwMode="auto">
          <a:xfrm>
            <a:off x="3059903" y="2249488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2"/>
          <p:cNvSpPr txBox="1">
            <a:spLocks noChangeArrowheads="1"/>
          </p:cNvSpPr>
          <p:nvPr/>
        </p:nvSpPr>
        <p:spPr bwMode="auto">
          <a:xfrm>
            <a:off x="4614862" y="4768690"/>
            <a:ext cx="651788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* 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8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24,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3"/>
          <p:cNvSpPr txBox="1">
            <a:spLocks noChangeArrowheads="1"/>
          </p:cNvSpPr>
          <p:nvPr/>
        </p:nvSpPr>
        <p:spPr bwMode="auto">
          <a:xfrm>
            <a:off x="1840749" y="3688975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594"/>
          <p:cNvSpPr txBox="1">
            <a:spLocks noChangeArrowheads="1"/>
          </p:cNvSpPr>
          <p:nvPr/>
        </p:nvSpPr>
        <p:spPr bwMode="auto">
          <a:xfrm>
            <a:off x="4327524" y="5281342"/>
            <a:ext cx="772494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5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595"/>
          <p:cNvSpPr txBox="1">
            <a:spLocks noChangeArrowheads="1"/>
          </p:cNvSpPr>
          <p:nvPr/>
        </p:nvSpPr>
        <p:spPr bwMode="auto">
          <a:xfrm>
            <a:off x="1553412" y="3688975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596"/>
          <p:cNvSpPr>
            <a:spLocks noChangeShapeType="1"/>
          </p:cNvSpPr>
          <p:nvPr/>
        </p:nvSpPr>
        <p:spPr bwMode="auto">
          <a:xfrm flipV="1">
            <a:off x="1411197" y="4466476"/>
            <a:ext cx="1247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8" name="Text Box 597"/>
          <p:cNvSpPr txBox="1">
            <a:spLocks noChangeArrowheads="1"/>
          </p:cNvSpPr>
          <p:nvPr/>
        </p:nvSpPr>
        <p:spPr bwMode="auto">
          <a:xfrm>
            <a:off x="4614862" y="5854749"/>
            <a:ext cx="515532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59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54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98"/>
          <p:cNvSpPr txBox="1">
            <a:spLocks noChangeArrowheads="1"/>
          </p:cNvSpPr>
          <p:nvPr/>
        </p:nvSpPr>
        <p:spPr bwMode="auto">
          <a:xfrm>
            <a:off x="1827122" y="4442010"/>
            <a:ext cx="569136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5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98" y="206771"/>
            <a:ext cx="9385607" cy="811535"/>
          </a:xfrm>
          <a:prstGeom prst="rect">
            <a:avLst/>
          </a:prstGeom>
        </p:spPr>
      </p:pic>
      <p:sp>
        <p:nvSpPr>
          <p:cNvPr id="56" name="Text Box 599"/>
          <p:cNvSpPr txBox="1">
            <a:spLocks noChangeArrowheads="1"/>
          </p:cNvSpPr>
          <p:nvPr/>
        </p:nvSpPr>
        <p:spPr bwMode="auto">
          <a:xfrm>
            <a:off x="5831705" y="269120"/>
            <a:ext cx="3058600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779 : 18 = …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577"/>
          <p:cNvSpPr txBox="1">
            <a:spLocks noChangeArrowheads="1"/>
          </p:cNvSpPr>
          <p:nvPr/>
        </p:nvSpPr>
        <p:spPr bwMode="auto">
          <a:xfrm>
            <a:off x="4717586" y="986931"/>
            <a:ext cx="692824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phải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600"/>
          <p:cNvSpPr txBox="1">
            <a:spLocks noChangeArrowheads="1"/>
          </p:cNvSpPr>
          <p:nvPr/>
        </p:nvSpPr>
        <p:spPr bwMode="auto">
          <a:xfrm>
            <a:off x="2809451" y="2294767"/>
            <a:ext cx="799969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43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600"/>
          <p:cNvSpPr txBox="1">
            <a:spLocks noChangeArrowheads="1"/>
          </p:cNvSpPr>
          <p:nvPr/>
        </p:nvSpPr>
        <p:spPr bwMode="auto">
          <a:xfrm>
            <a:off x="956788" y="4490943"/>
            <a:ext cx="1607882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5)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91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44479 -0.303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63737 -0.6199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62" y="-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1"/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/>
      <p:bldP spid="49" grpId="0"/>
      <p:bldP spid="59" grpId="0"/>
      <p:bldP spid="59" grpId="1"/>
      <p:bldP spid="60" grpId="0"/>
      <p:bldP spid="6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845" y="2479755"/>
            <a:ext cx="2791621" cy="3570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82" y="6065362"/>
            <a:ext cx="10405336" cy="800286"/>
          </a:xfrm>
          <a:prstGeom prst="rect">
            <a:avLst/>
          </a:prstGeom>
        </p:spPr>
      </p:pic>
      <p:grpSp>
        <p:nvGrpSpPr>
          <p:cNvPr id="29" name="组合 53"/>
          <p:cNvGrpSpPr/>
          <p:nvPr/>
        </p:nvGrpSpPr>
        <p:grpSpPr>
          <a:xfrm>
            <a:off x="4932452" y="943423"/>
            <a:ext cx="3968831" cy="1376817"/>
            <a:chOff x="9564105" y="249692"/>
            <a:chExt cx="1942865" cy="1120287"/>
          </a:xfrm>
        </p:grpSpPr>
        <p:sp>
          <p:nvSpPr>
            <p:cNvPr id="30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47"/>
            <p:cNvGrpSpPr/>
            <p:nvPr/>
          </p:nvGrpSpPr>
          <p:grpSpPr>
            <a:xfrm>
              <a:off x="9932705" y="249693"/>
              <a:ext cx="131459" cy="405045"/>
              <a:chOff x="2258684" y="1204928"/>
              <a:chExt cx="303045" cy="933726"/>
            </a:xfrm>
            <a:effectLst/>
          </p:grpSpPr>
          <p:pic>
            <p:nvPicPr>
              <p:cNvPr id="35" name="图片 5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6" name="直接连接符 52"/>
              <p:cNvCxnSpPr/>
              <p:nvPr/>
            </p:nvCxnSpPr>
            <p:spPr>
              <a:xfrm>
                <a:off x="2397629" y="1204928"/>
                <a:ext cx="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48"/>
            <p:cNvGrpSpPr/>
            <p:nvPr/>
          </p:nvGrpSpPr>
          <p:grpSpPr>
            <a:xfrm>
              <a:off x="11076315" y="249692"/>
              <a:ext cx="131459" cy="405045"/>
              <a:chOff x="2279650" y="1204928"/>
              <a:chExt cx="303045" cy="933726"/>
            </a:xfrm>
            <a:effectLst/>
          </p:grpSpPr>
          <p:pic>
            <p:nvPicPr>
              <p:cNvPr id="33" name="图片 4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4" name="直接连接符 50"/>
              <p:cNvCxnSpPr/>
              <p:nvPr/>
            </p:nvCxnSpPr>
            <p:spPr>
              <a:xfrm flipH="1">
                <a:off x="2416063" y="1204928"/>
                <a:ext cx="1511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5601668" y="1491567"/>
            <a:ext cx="268510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961" b="13051"/>
          <a:stretch/>
        </p:blipFill>
        <p:spPr>
          <a:xfrm>
            <a:off x="7555923" y="2382478"/>
            <a:ext cx="2346130" cy="3239285"/>
          </a:xfrm>
          <a:prstGeom prst="roundRect">
            <a:avLst/>
          </a:prstGeom>
        </p:spPr>
      </p:pic>
      <p:sp>
        <p:nvSpPr>
          <p:cNvPr id="13" name="Text Box 577"/>
          <p:cNvSpPr txBox="1">
            <a:spLocks noChangeArrowheads="1"/>
          </p:cNvSpPr>
          <p:nvPr/>
        </p:nvSpPr>
        <p:spPr bwMode="auto">
          <a:xfrm>
            <a:off x="1688821" y="309282"/>
            <a:ext cx="910993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21" y="195249"/>
            <a:ext cx="9666717" cy="811535"/>
          </a:xfrm>
          <a:prstGeom prst="rect">
            <a:avLst/>
          </a:prstGeom>
        </p:spPr>
      </p:pic>
      <p:grpSp>
        <p:nvGrpSpPr>
          <p:cNvPr id="16" name="组合 53"/>
          <p:cNvGrpSpPr/>
          <p:nvPr/>
        </p:nvGrpSpPr>
        <p:grpSpPr>
          <a:xfrm>
            <a:off x="2299447" y="1003032"/>
            <a:ext cx="9533964" cy="1376817"/>
            <a:chOff x="9564105" y="249692"/>
            <a:chExt cx="1942865" cy="1120287"/>
          </a:xfrm>
        </p:grpSpPr>
        <p:sp>
          <p:nvSpPr>
            <p:cNvPr id="17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47"/>
            <p:cNvGrpSpPr/>
            <p:nvPr/>
          </p:nvGrpSpPr>
          <p:grpSpPr>
            <a:xfrm>
              <a:off x="9932705" y="249693"/>
              <a:ext cx="131459" cy="405045"/>
              <a:chOff x="2258684" y="1204928"/>
              <a:chExt cx="303045" cy="933726"/>
            </a:xfrm>
            <a:effectLst/>
          </p:grpSpPr>
          <p:pic>
            <p:nvPicPr>
              <p:cNvPr id="22" name="图片 5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3" name="直接连接符 52"/>
              <p:cNvCxnSpPr/>
              <p:nvPr/>
            </p:nvCxnSpPr>
            <p:spPr>
              <a:xfrm>
                <a:off x="2397629" y="1204928"/>
                <a:ext cx="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组合 48"/>
            <p:cNvGrpSpPr/>
            <p:nvPr/>
          </p:nvGrpSpPr>
          <p:grpSpPr>
            <a:xfrm>
              <a:off x="11076315" y="249692"/>
              <a:ext cx="131459" cy="405045"/>
              <a:chOff x="2279650" y="1204928"/>
              <a:chExt cx="303045" cy="933726"/>
            </a:xfrm>
            <a:effectLst/>
          </p:grpSpPr>
          <p:pic>
            <p:nvPicPr>
              <p:cNvPr id="20" name="图片 4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1" name="直接连接符 50"/>
              <p:cNvCxnSpPr/>
              <p:nvPr/>
            </p:nvCxnSpPr>
            <p:spPr>
              <a:xfrm flipH="1">
                <a:off x="2416063" y="1204928"/>
                <a:ext cx="1511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2968663" y="1551176"/>
            <a:ext cx="852804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94" y="3752914"/>
            <a:ext cx="3419453" cy="1745287"/>
          </a:xfrm>
          <a:prstGeom prst="rect">
            <a:avLst/>
          </a:prstGeom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3455917" y="4132904"/>
            <a:ext cx="2954405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218" y="4132904"/>
            <a:ext cx="2998112" cy="1918272"/>
          </a:xfrm>
          <a:prstGeom prst="rect">
            <a:avLst/>
          </a:prstGeom>
        </p:spPr>
      </p:pic>
      <p:sp>
        <p:nvSpPr>
          <p:cNvPr id="27" name="Rectangle 6"/>
          <p:cNvSpPr>
            <a:spLocks noChangeArrowheads="1"/>
          </p:cNvSpPr>
          <p:nvPr/>
        </p:nvSpPr>
        <p:spPr bwMode="auto">
          <a:xfrm rot="21292238">
            <a:off x="9376037" y="4234728"/>
            <a:ext cx="2338851" cy="136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</a:p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496356" y="2448986"/>
            <a:ext cx="941231" cy="591670"/>
          </a:xfrm>
          <a:prstGeom prst="ellipse">
            <a:avLst/>
          </a:prstGeom>
          <a:noFill/>
          <a:ln w="53975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987356" y="2541651"/>
            <a:ext cx="941231" cy="591670"/>
          </a:xfrm>
          <a:prstGeom prst="ellipse">
            <a:avLst/>
          </a:prstGeom>
          <a:noFill/>
          <a:ln w="53975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355707" y="5325928"/>
            <a:ext cx="941231" cy="591670"/>
          </a:xfrm>
          <a:prstGeom prst="ellipse">
            <a:avLst/>
          </a:prstGeom>
          <a:noFill/>
          <a:ln w="53975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937416" y="5030093"/>
            <a:ext cx="941231" cy="591670"/>
          </a:xfrm>
          <a:prstGeom prst="ellipse">
            <a:avLst/>
          </a:prstGeom>
          <a:noFill/>
          <a:ln w="53975" cmpd="thickThin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1688821" y="6058554"/>
            <a:ext cx="932602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</a:t>
            </a:r>
          </a:p>
        </p:txBody>
      </p:sp>
    </p:spTree>
    <p:extLst>
      <p:ext uri="{BB962C8B-B14F-4D97-AF65-F5344CB8AC3E}">
        <p14:creationId xmlns:p14="http://schemas.microsoft.com/office/powerpoint/2010/main" val="921632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4" grpId="0"/>
      <p:bldP spid="24" grpId="1"/>
      <p:bldP spid="25" grpId="0"/>
      <p:bldP spid="27" grpId="0"/>
      <p:bldP spid="6" grpId="0" animBg="1"/>
      <p:bldP spid="6" grpId="1" animBg="1"/>
      <p:bldP spid="28" grpId="0" animBg="1"/>
      <p:bldP spid="28" grpId="1" animBg="1"/>
      <p:bldP spid="38" grpId="0" animBg="1"/>
      <p:bldP spid="39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272"/>
            <a:ext cx="12664867" cy="4919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73" y="380245"/>
            <a:ext cx="6340390" cy="4779678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803" y="2744214"/>
            <a:ext cx="2672936" cy="71100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7454675" y="1078909"/>
            <a:ext cx="900077" cy="1170344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67">
            <a:off x="2658076" y="988699"/>
            <a:ext cx="1430655" cy="1575435"/>
          </a:xfrm>
          <a:prstGeom prst="rect">
            <a:avLst/>
          </a:prstGeom>
        </p:spPr>
      </p:pic>
      <p:pic>
        <p:nvPicPr>
          <p:cNvPr id="34" name="图片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38" y="-75128"/>
            <a:ext cx="11307590" cy="1601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93685" y="2580009"/>
            <a:ext cx="5236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rewers KT" panose="02040603050506020204" pitchFamily="18" charset="0"/>
              </a:rPr>
              <a:t>Luyện tập</a:t>
            </a:r>
            <a:endParaRPr lang="en-US" sz="5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rewers KT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54" y="4512020"/>
            <a:ext cx="3954964" cy="22065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994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" y="-1508920"/>
            <a:ext cx="11629978" cy="871313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065052" y="183355"/>
            <a:ext cx="65357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-1823786" y="2980467"/>
            <a:ext cx="15948025" cy="7318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a) 288 : 24         740 : 45</a:t>
            </a:r>
          </a:p>
          <a:p>
            <a:pPr>
              <a:buFontTx/>
              <a:buNone/>
            </a:pPr>
            <a:endParaRPr lang="en-US" altLang="en-US" sz="6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Rectangle 53"/>
          <p:cNvSpPr>
            <a:spLocks noChangeArrowheads="1"/>
          </p:cNvSpPr>
          <p:nvPr/>
        </p:nvSpPr>
        <p:spPr bwMode="auto">
          <a:xfrm>
            <a:off x="1411651" y="3958875"/>
            <a:ext cx="998921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b) 469 : 67	       397 : 56</a:t>
            </a:r>
          </a:p>
        </p:txBody>
      </p:sp>
      <p:pic>
        <p:nvPicPr>
          <p:cNvPr id="25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794" y="3571213"/>
            <a:ext cx="1726238" cy="328678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17619" y="950594"/>
            <a:ext cx="5760672" cy="5741365"/>
            <a:chOff x="92675" y="91401"/>
            <a:chExt cx="12006649" cy="1290480"/>
          </a:xfrm>
        </p:grpSpPr>
        <p:sp>
          <p:nvSpPr>
            <p:cNvPr id="75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345696" y="1033488"/>
            <a:ext cx="5760672" cy="5741365"/>
            <a:chOff x="92675" y="91401"/>
            <a:chExt cx="12006649" cy="1290480"/>
          </a:xfrm>
        </p:grpSpPr>
        <p:sp>
          <p:nvSpPr>
            <p:cNvPr id="78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871663" y="2009719"/>
            <a:ext cx="15954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288</a:t>
            </a:r>
          </a:p>
        </p:txBody>
      </p:sp>
      <p:sp>
        <p:nvSpPr>
          <p:cNvPr id="25" name="Line 5"/>
          <p:cNvSpPr>
            <a:spLocks noChangeShapeType="1"/>
          </p:cNvSpPr>
          <p:nvPr/>
        </p:nvSpPr>
        <p:spPr bwMode="auto">
          <a:xfrm>
            <a:off x="3458369" y="2397633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 flipV="1">
            <a:off x="3458369" y="3038983"/>
            <a:ext cx="1247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449639" y="2016640"/>
            <a:ext cx="1352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3510284" y="2823897"/>
            <a:ext cx="615630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1815339" y="2802267"/>
            <a:ext cx="11588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2318576" y="5607336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233614" y="3821277"/>
            <a:ext cx="831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561814" y="2011624"/>
            <a:ext cx="159543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740</a:t>
            </a: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9253982" y="2305558"/>
            <a:ext cx="0" cy="1598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>
            <a:off x="9247378" y="3065145"/>
            <a:ext cx="13874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9520238" y="2037163"/>
            <a:ext cx="11588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45</a:t>
            </a: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9573514" y="2885818"/>
            <a:ext cx="722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7547303" y="2733422"/>
            <a:ext cx="11588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45</a:t>
            </a:r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>
            <a:off x="7596516" y="3787839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7600453" y="3597584"/>
            <a:ext cx="11588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29</a:t>
            </a: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8434314" y="2008769"/>
            <a:ext cx="7239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10029751" y="2885818"/>
            <a:ext cx="7223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7585150" y="4441032"/>
            <a:ext cx="1593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270</a:t>
            </a:r>
          </a:p>
        </p:txBody>
      </p:sp>
      <p:sp>
        <p:nvSpPr>
          <p:cNvPr id="43" name="Line 23"/>
          <p:cNvSpPr>
            <a:spLocks noChangeShapeType="1"/>
          </p:cNvSpPr>
          <p:nvPr/>
        </p:nvSpPr>
        <p:spPr bwMode="auto">
          <a:xfrm>
            <a:off x="7527682" y="5523929"/>
            <a:ext cx="166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7998376" y="5405098"/>
            <a:ext cx="11588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2241844" y="4588458"/>
            <a:ext cx="16637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48</a:t>
            </a:r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3951257" y="2818968"/>
            <a:ext cx="7223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7" name="Text Box 59"/>
          <p:cNvSpPr txBox="1">
            <a:spLocks noChangeArrowheads="1"/>
          </p:cNvSpPr>
          <p:nvPr/>
        </p:nvSpPr>
        <p:spPr bwMode="auto">
          <a:xfrm>
            <a:off x="7554627" y="2009719"/>
            <a:ext cx="128389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74</a:t>
            </a:r>
          </a:p>
        </p:txBody>
      </p:sp>
      <p:sp>
        <p:nvSpPr>
          <p:cNvPr id="60" name="Text Box 62"/>
          <p:cNvSpPr txBox="1">
            <a:spLocks noChangeArrowheads="1"/>
          </p:cNvSpPr>
          <p:nvPr/>
        </p:nvSpPr>
        <p:spPr bwMode="auto">
          <a:xfrm flipH="1" flipV="1">
            <a:off x="2559671" y="5500625"/>
            <a:ext cx="848011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9" name="Line 71"/>
          <p:cNvSpPr>
            <a:spLocks noChangeShapeType="1"/>
          </p:cNvSpPr>
          <p:nvPr/>
        </p:nvSpPr>
        <p:spPr bwMode="auto">
          <a:xfrm>
            <a:off x="1744611" y="3904171"/>
            <a:ext cx="138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70" name="Text Box 2"/>
          <p:cNvSpPr txBox="1">
            <a:spLocks noChangeArrowheads="1"/>
          </p:cNvSpPr>
          <p:nvPr/>
        </p:nvSpPr>
        <p:spPr bwMode="auto">
          <a:xfrm>
            <a:off x="2065052" y="183355"/>
            <a:ext cx="65357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71" name="Rectangle 3"/>
          <p:cNvSpPr txBox="1">
            <a:spLocks noChangeArrowheads="1"/>
          </p:cNvSpPr>
          <p:nvPr/>
        </p:nvSpPr>
        <p:spPr>
          <a:xfrm>
            <a:off x="-3171824" y="1220126"/>
            <a:ext cx="15948025" cy="7318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a) 288 : 24            740 : 45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1858829" y="2010400"/>
            <a:ext cx="1159041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28</a:t>
            </a:r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2729089" y="2015892"/>
            <a:ext cx="723025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44546" y="1036631"/>
            <a:ext cx="222" cy="5656777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0" name="Text Box 45"/>
          <p:cNvSpPr txBox="1">
            <a:spLocks noChangeArrowheads="1"/>
          </p:cNvSpPr>
          <p:nvPr/>
        </p:nvSpPr>
        <p:spPr bwMode="auto">
          <a:xfrm>
            <a:off x="4156676" y="1144060"/>
            <a:ext cx="1655972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=12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0013 0.2631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0352 0.233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/>
      <p:bldP spid="28" grpId="0"/>
      <p:bldP spid="29" grpId="0"/>
      <p:bldP spid="30" grpId="0" animBg="1"/>
      <p:bldP spid="31" grpId="0"/>
      <p:bldP spid="32" grpId="0"/>
      <p:bldP spid="33" grpId="0" animBg="1"/>
      <p:bldP spid="34" grpId="0" animBg="1"/>
      <p:bldP spid="35" grpId="0"/>
      <p:bldP spid="36" grpId="0"/>
      <p:bldP spid="37" grpId="0"/>
      <p:bldP spid="38" grpId="0" animBg="1"/>
      <p:bldP spid="39" grpId="0"/>
      <p:bldP spid="40" grpId="0"/>
      <p:bldP spid="40" grpId="1"/>
      <p:bldP spid="41" grpId="0"/>
      <p:bldP spid="42" grpId="0"/>
      <p:bldP spid="43" grpId="0" animBg="1"/>
      <p:bldP spid="44" grpId="0"/>
      <p:bldP spid="45" grpId="0"/>
      <p:bldP spid="48" grpId="0"/>
      <p:bldP spid="57" grpId="0"/>
      <p:bldP spid="60" grpId="0"/>
      <p:bldP spid="69" grpId="0" animBg="1"/>
      <p:bldP spid="70" grpId="0"/>
      <p:bldP spid="71" grpId="0"/>
      <p:bldP spid="72" grpId="0"/>
      <p:bldP spid="73" grpId="0"/>
      <p:bldP spid="73" grpId="1"/>
      <p:bldP spid="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5962650" y="1280160"/>
            <a:ext cx="5923737" cy="5497836"/>
            <a:chOff x="92675" y="91401"/>
            <a:chExt cx="12006649" cy="1290480"/>
          </a:xfrm>
        </p:grpSpPr>
        <p:sp>
          <p:nvSpPr>
            <p:cNvPr id="41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7619" y="1280160"/>
            <a:ext cx="5760672" cy="5411799"/>
            <a:chOff x="92675" y="91401"/>
            <a:chExt cx="12006649" cy="1290480"/>
          </a:xfrm>
        </p:grpSpPr>
        <p:sp>
          <p:nvSpPr>
            <p:cNvPr id="38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Line 42"/>
          <p:cNvSpPr>
            <a:spLocks noChangeShapeType="1"/>
          </p:cNvSpPr>
          <p:nvPr/>
        </p:nvSpPr>
        <p:spPr bwMode="auto">
          <a:xfrm>
            <a:off x="2308733" y="4515026"/>
            <a:ext cx="1108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2879444" y="4377026"/>
            <a:ext cx="11096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2056541" y="3454005"/>
            <a:ext cx="1595438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469</a:t>
            </a:r>
          </a:p>
        </p:txBody>
      </p:sp>
      <p:sp>
        <p:nvSpPr>
          <p:cNvPr id="18" name="Line 57"/>
          <p:cNvSpPr>
            <a:spLocks noChangeShapeType="1"/>
          </p:cNvSpPr>
          <p:nvPr/>
        </p:nvSpPr>
        <p:spPr bwMode="auto">
          <a:xfrm>
            <a:off x="3660490" y="2859850"/>
            <a:ext cx="0" cy="1646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19" name="Line 58"/>
          <p:cNvSpPr>
            <a:spLocks noChangeShapeType="1"/>
          </p:cNvSpPr>
          <p:nvPr/>
        </p:nvSpPr>
        <p:spPr bwMode="auto">
          <a:xfrm>
            <a:off x="3660490" y="3591688"/>
            <a:ext cx="1525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0" name="Text Box 60"/>
          <p:cNvSpPr txBox="1">
            <a:spLocks noChangeArrowheads="1"/>
          </p:cNvSpPr>
          <p:nvPr/>
        </p:nvSpPr>
        <p:spPr bwMode="auto">
          <a:xfrm>
            <a:off x="3989107" y="3454005"/>
            <a:ext cx="7223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1" name="Text Box 61"/>
          <p:cNvSpPr txBox="1">
            <a:spLocks noChangeArrowheads="1"/>
          </p:cNvSpPr>
          <p:nvPr/>
        </p:nvSpPr>
        <p:spPr bwMode="auto">
          <a:xfrm>
            <a:off x="2065052" y="2593881"/>
            <a:ext cx="1595438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469</a:t>
            </a:r>
          </a:p>
        </p:txBody>
      </p:sp>
      <p:sp>
        <p:nvSpPr>
          <p:cNvPr id="22" name="Line 64"/>
          <p:cNvSpPr>
            <a:spLocks noChangeShapeType="1"/>
          </p:cNvSpPr>
          <p:nvPr/>
        </p:nvSpPr>
        <p:spPr bwMode="auto">
          <a:xfrm>
            <a:off x="8978167" y="2905888"/>
            <a:ext cx="0" cy="1554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3" name="Text Box 66"/>
          <p:cNvSpPr txBox="1">
            <a:spLocks noChangeArrowheads="1"/>
          </p:cNvSpPr>
          <p:nvPr/>
        </p:nvSpPr>
        <p:spPr bwMode="auto">
          <a:xfrm>
            <a:off x="9112944" y="2576339"/>
            <a:ext cx="11588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56</a:t>
            </a:r>
          </a:p>
        </p:txBody>
      </p:sp>
      <p:sp>
        <p:nvSpPr>
          <p:cNvPr id="24" name="Text Box 67"/>
          <p:cNvSpPr txBox="1">
            <a:spLocks noChangeArrowheads="1"/>
          </p:cNvSpPr>
          <p:nvPr/>
        </p:nvSpPr>
        <p:spPr bwMode="auto">
          <a:xfrm>
            <a:off x="9333339" y="3490058"/>
            <a:ext cx="72231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5" name="Text Box 68"/>
          <p:cNvSpPr txBox="1">
            <a:spLocks noChangeArrowheads="1"/>
          </p:cNvSpPr>
          <p:nvPr/>
        </p:nvSpPr>
        <p:spPr bwMode="auto">
          <a:xfrm>
            <a:off x="7260091" y="3454005"/>
            <a:ext cx="1593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392</a:t>
            </a:r>
          </a:p>
        </p:txBody>
      </p:sp>
      <p:sp>
        <p:nvSpPr>
          <p:cNvPr id="26" name="Line 69"/>
          <p:cNvSpPr>
            <a:spLocks noChangeShapeType="1"/>
          </p:cNvSpPr>
          <p:nvPr/>
        </p:nvSpPr>
        <p:spPr bwMode="auto">
          <a:xfrm>
            <a:off x="8978167" y="3563733"/>
            <a:ext cx="1525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27" name="Text Box 70"/>
          <p:cNvSpPr txBox="1">
            <a:spLocks noChangeArrowheads="1"/>
          </p:cNvSpPr>
          <p:nvPr/>
        </p:nvSpPr>
        <p:spPr bwMode="auto">
          <a:xfrm>
            <a:off x="8110356" y="4378614"/>
            <a:ext cx="7239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065052" y="183355"/>
            <a:ext cx="65357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29" name="Rectangle 53"/>
          <p:cNvSpPr>
            <a:spLocks noChangeArrowheads="1"/>
          </p:cNvSpPr>
          <p:nvPr/>
        </p:nvSpPr>
        <p:spPr bwMode="auto">
          <a:xfrm>
            <a:off x="183057" y="1588246"/>
            <a:ext cx="998921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6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b) 469 : 67	      397 : 56</a:t>
            </a: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3816287" y="2621629"/>
            <a:ext cx="1159041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67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067450" y="2608630"/>
            <a:ext cx="1595058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469</a:t>
            </a:r>
          </a:p>
        </p:txBody>
      </p:sp>
      <p:sp>
        <p:nvSpPr>
          <p:cNvPr id="33" name="Text Box 66"/>
          <p:cNvSpPr txBox="1">
            <a:spLocks noChangeArrowheads="1"/>
          </p:cNvSpPr>
          <p:nvPr/>
        </p:nvSpPr>
        <p:spPr bwMode="auto">
          <a:xfrm>
            <a:off x="7334531" y="2575433"/>
            <a:ext cx="1595058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latin typeface="Times New Roman" panose="02020603050405020304" pitchFamily="18" charset="0"/>
              </a:rPr>
              <a:t>397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323209" y="2584600"/>
            <a:ext cx="1595058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397</a:t>
            </a:r>
          </a:p>
        </p:txBody>
      </p:sp>
      <p:sp>
        <p:nvSpPr>
          <p:cNvPr id="35" name="Line 69"/>
          <p:cNvSpPr>
            <a:spLocks noChangeShapeType="1"/>
          </p:cNvSpPr>
          <p:nvPr/>
        </p:nvSpPr>
        <p:spPr bwMode="auto">
          <a:xfrm>
            <a:off x="7260091" y="4533314"/>
            <a:ext cx="15255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4402232" y="1624380"/>
            <a:ext cx="1437964" cy="11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7</a:t>
            </a: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9077180" y="1605470"/>
            <a:ext cx="2962420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7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 animBg="1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84832" y="-182880"/>
            <a:ext cx="11439477" cy="735177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4343"/>
            <a:ext cx="2334249" cy="3558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2042094" y="1607313"/>
            <a:ext cx="8824405" cy="294182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5400" b="1" dirty="0">
                <a:latin typeface="Times New Roman" panose="02020603050405020304" pitchFamily="18" charset="0"/>
              </a:rPr>
              <a:t> ta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5400" b="1" dirty="0">
                <a:latin typeface="Times New Roman" panose="02020603050405020304" pitchFamily="18" charset="0"/>
              </a:rPr>
              <a:t> 240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ghế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5400" b="1" dirty="0">
                <a:latin typeface="Times New Roman" panose="02020603050405020304" pitchFamily="18" charset="0"/>
              </a:rPr>
              <a:t> 15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5400" b="1" dirty="0">
                <a:latin typeface="Times New Roman" panose="02020603050405020304" pitchFamily="18" charset="0"/>
              </a:rPr>
              <a:t>.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bao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ghế</a:t>
            </a:r>
            <a:r>
              <a:rPr lang="en-US" altLang="en-US" sz="54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>
            <a:off x="7126415" y="2230819"/>
            <a:ext cx="340747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>
            <a:off x="2042094" y="2943893"/>
            <a:ext cx="333457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6604571" y="2943893"/>
            <a:ext cx="4185349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3493007" y="3768598"/>
            <a:ext cx="7296913" cy="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>
            <a:off x="3757739" y="4549141"/>
            <a:ext cx="4929062" cy="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142116" tIns="71058" rIns="142116" bIns="71058"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94944" y="1272907"/>
            <a:ext cx="11064240" cy="5219333"/>
            <a:chOff x="92675" y="91401"/>
            <a:chExt cx="12006649" cy="1290480"/>
          </a:xfrm>
        </p:grpSpPr>
        <p:sp>
          <p:nvSpPr>
            <p:cNvPr id="27" name="Rectangle: Rounded Corners 8"/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7785"/>
              </a:avLst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9"/>
            <p:cNvSpPr/>
            <p:nvPr/>
          </p:nvSpPr>
          <p:spPr>
            <a:xfrm>
              <a:off x="241539" y="133953"/>
              <a:ext cx="11714672" cy="1198970"/>
            </a:xfrm>
            <a:prstGeom prst="roundRect">
              <a:avLst>
                <a:gd name="adj" fmla="val 6234"/>
              </a:avLst>
            </a:prstGeom>
            <a:noFill/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2278098" y="399430"/>
            <a:ext cx="2711593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tắt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53"/>
          <p:cNvSpPr>
            <a:spLocks noChangeArrowheads="1"/>
          </p:cNvSpPr>
          <p:nvPr/>
        </p:nvSpPr>
        <p:spPr bwMode="auto">
          <a:xfrm>
            <a:off x="5743559" y="3291840"/>
            <a:ext cx="2711593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53"/>
          <p:cNvSpPr>
            <a:spLocks noChangeArrowheads="1"/>
          </p:cNvSpPr>
          <p:nvPr/>
        </p:nvSpPr>
        <p:spPr bwMode="auto">
          <a:xfrm>
            <a:off x="1461799" y="1575180"/>
            <a:ext cx="7734017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15 phòng: 240 bộ bàn ghế 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53"/>
          <p:cNvSpPr>
            <a:spLocks noChangeArrowheads="1"/>
          </p:cNvSpPr>
          <p:nvPr/>
        </p:nvSpPr>
        <p:spPr bwMode="auto">
          <a:xfrm>
            <a:off x="1087573" y="2377440"/>
            <a:ext cx="6555685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sz="4400" b="1" dirty="0">
                <a:latin typeface="Times New Roman" panose="02020603050405020304" pitchFamily="18" charset="0"/>
              </a:rPr>
              <a:t>: ?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bàn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ghế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53"/>
          <p:cNvSpPr>
            <a:spLocks noChangeArrowheads="1"/>
          </p:cNvSpPr>
          <p:nvPr/>
        </p:nvSpPr>
        <p:spPr bwMode="auto">
          <a:xfrm>
            <a:off x="2278098" y="4004120"/>
            <a:ext cx="10139454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ghế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53"/>
          <p:cNvSpPr>
            <a:spLocks noChangeArrowheads="1"/>
          </p:cNvSpPr>
          <p:nvPr/>
        </p:nvSpPr>
        <p:spPr bwMode="auto">
          <a:xfrm>
            <a:off x="4408535" y="4751548"/>
            <a:ext cx="4863481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240 : 15 = 16 (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 </a:t>
            </a:r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5743559" y="5447444"/>
            <a:ext cx="4863481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/>
          <a:lstStyle>
            <a:lvl1pPr marL="531813" indent="-531813"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16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bộ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272"/>
            <a:ext cx="12664867" cy="4919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73" y="380245"/>
            <a:ext cx="6340390" cy="4779678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803" y="2744214"/>
            <a:ext cx="2672936" cy="71100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7454675" y="1078909"/>
            <a:ext cx="900077" cy="1170344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67">
            <a:off x="2658076" y="988699"/>
            <a:ext cx="1430655" cy="1575435"/>
          </a:xfrm>
          <a:prstGeom prst="rect">
            <a:avLst/>
          </a:prstGeom>
        </p:spPr>
      </p:pic>
      <p:pic>
        <p:nvPicPr>
          <p:cNvPr id="34" name="图片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38" y="-75128"/>
            <a:ext cx="11307590" cy="1601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3390" y="2580009"/>
            <a:ext cx="5036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rewers KT" panose="02040603050506020204" pitchFamily="18" charset="0"/>
              </a:rPr>
              <a:t>Khởi</a:t>
            </a:r>
            <a:r>
              <a:rPr lang="en-US" sz="5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rewers KT" panose="020406030505060202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Brewers KT" panose="02040603050506020204" pitchFamily="18" charset="0"/>
              </a:rPr>
              <a:t>động</a:t>
            </a:r>
            <a:endParaRPr lang="en-US" sz="5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Brewers KT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54" y="4512020"/>
            <a:ext cx="3954964" cy="22065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682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47653" y="1166814"/>
            <a:ext cx="596607" cy="31115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290848" y="1831951"/>
            <a:ext cx="4718671" cy="649877"/>
            <a:chOff x="252264" y="1044005"/>
            <a:chExt cx="4320480" cy="648072"/>
          </a:xfrm>
        </p:grpSpPr>
        <p:sp>
          <p:nvSpPr>
            <p:cNvPr id="20" name="圆角矩形 19"/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396280" y="1116013"/>
              <a:ext cx="504056" cy="5040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9624" y="1147951"/>
              <a:ext cx="489551" cy="474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500" dirty="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01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369976" y="2590232"/>
            <a:ext cx="4718670" cy="649877"/>
            <a:chOff x="252264" y="1044005"/>
            <a:chExt cx="4320480" cy="648072"/>
          </a:xfrm>
        </p:grpSpPr>
        <p:sp>
          <p:nvSpPr>
            <p:cNvPr id="30" name="圆角矩形 29"/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396280" y="1116013"/>
              <a:ext cx="504056" cy="5040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09624" y="1147951"/>
              <a:ext cx="489551" cy="474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500" dirty="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02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369977" y="3438681"/>
            <a:ext cx="4718671" cy="649877"/>
            <a:chOff x="252264" y="1044005"/>
            <a:chExt cx="4320480" cy="648072"/>
          </a:xfrm>
        </p:grpSpPr>
        <p:sp>
          <p:nvSpPr>
            <p:cNvPr id="36" name="圆角矩形 35"/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396280" y="1116013"/>
              <a:ext cx="504056" cy="5040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9624" y="1147951"/>
              <a:ext cx="489551" cy="474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500" dirty="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03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369977" y="4287132"/>
            <a:ext cx="4718671" cy="649877"/>
            <a:chOff x="252264" y="1044005"/>
            <a:chExt cx="4320480" cy="648072"/>
          </a:xfrm>
        </p:grpSpPr>
        <p:sp>
          <p:nvSpPr>
            <p:cNvPr id="42" name="圆角矩形 41"/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396280" y="1116013"/>
              <a:ext cx="504056" cy="5040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9624" y="1147951"/>
              <a:ext cx="489551" cy="474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500" dirty="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04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369977" y="5135581"/>
            <a:ext cx="4718671" cy="649877"/>
            <a:chOff x="252264" y="1044005"/>
            <a:chExt cx="4320480" cy="648072"/>
          </a:xfrm>
        </p:grpSpPr>
        <p:sp>
          <p:nvSpPr>
            <p:cNvPr id="48" name="圆角矩形 47"/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396280" y="1116013"/>
              <a:ext cx="504056" cy="5040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09624" y="1147951"/>
              <a:ext cx="489551" cy="474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500" dirty="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05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pic>
        <p:nvPicPr>
          <p:cNvPr id="14" name="Picture 5" descr="E:\素材\卡通\c67cbf2b1cdbfca99c62c107b2916c25.pngc67cbf2b1cdbfca99c62c107b2916c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82958" y="2071343"/>
            <a:ext cx="4087282" cy="40344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6"/>
          <p:cNvSpPr>
            <a:spLocks noChangeArrowheads="1"/>
          </p:cNvSpPr>
          <p:nvPr/>
        </p:nvSpPr>
        <p:spPr bwMode="auto">
          <a:xfrm>
            <a:off x="2194495" y="226859"/>
            <a:ext cx="9005741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4258520" y="1836645"/>
            <a:ext cx="294158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chia</a:t>
            </a:r>
          </a:p>
        </p:txBody>
      </p: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4846592" y="2581770"/>
            <a:ext cx="1235985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Chia</a:t>
            </a:r>
          </a:p>
        </p:txBody>
      </p:sp>
      <p:sp>
        <p:nvSpPr>
          <p:cNvPr id="54" name="Rectangle 6"/>
          <p:cNvSpPr>
            <a:spLocks noChangeArrowheads="1"/>
          </p:cNvSpPr>
          <p:nvPr/>
        </p:nvSpPr>
        <p:spPr bwMode="auto">
          <a:xfrm>
            <a:off x="4846592" y="3436526"/>
            <a:ext cx="148039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Nhân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944153" y="4287130"/>
            <a:ext cx="104304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Trừ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4944153" y="5207790"/>
            <a:ext cx="140269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" name="Curved Right Arrow 56"/>
          <p:cNvSpPr/>
          <p:nvPr/>
        </p:nvSpPr>
        <p:spPr>
          <a:xfrm flipV="1">
            <a:off x="2322132" y="2694468"/>
            <a:ext cx="793048" cy="284560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06" y="3205346"/>
            <a:ext cx="2334249" cy="3558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" y="-1508920"/>
            <a:ext cx="11629978" cy="871313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365" y="4872863"/>
            <a:ext cx="3908425" cy="20612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32" y="4939665"/>
            <a:ext cx="1163955" cy="191833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-1293434" y="2680302"/>
            <a:ext cx="15948025" cy="213350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>
              <a:buFont typeface="Wingdings" panose="05000000000000000000" pitchFamily="2" charset="2"/>
              <a:buChar char="§"/>
            </a:pPr>
            <a:r>
              <a:rPr lang="en-US" altLang="en-US" sz="5400" b="1" dirty="0" err="1">
                <a:latin typeface="Times New Roman" panose="02020603050405020304" pitchFamily="18" charset="0"/>
              </a:rPr>
              <a:t>Hoàn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latin typeface="Times New Roman" panose="02020603050405020304" pitchFamily="18" charset="0"/>
              </a:rPr>
              <a:t> 1, 2</a:t>
            </a:r>
          </a:p>
          <a:p>
            <a:pPr marL="857250" indent="-857250">
              <a:buFont typeface="Wingdings" panose="05000000000000000000" pitchFamily="2" charset="2"/>
              <a:buChar char="§"/>
            </a:pPr>
            <a:r>
              <a:rPr lang="en-US" altLang="en-US" sz="5400" b="1" dirty="0" err="1">
                <a:latin typeface="Times New Roman" panose="02020603050405020304" pitchFamily="18" charset="0"/>
              </a:rPr>
              <a:t>Chuẩn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bị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</a:rPr>
              <a:t>theo</a:t>
            </a:r>
            <a:endParaRPr lang="en-US" altLang="en-US" sz="5400" b="1" dirty="0"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12079" y="-123995"/>
            <a:ext cx="41697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arnay" panose="02040603050506020204" pitchFamily="18" charset="0"/>
              </a:rPr>
              <a:t>Dặn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arnay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arnay" panose="02040603050506020204" pitchFamily="18" charset="0"/>
              </a:rPr>
              <a:t>dò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arnay" panose="0204060305050602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885916" y="954822"/>
            <a:ext cx="1978013" cy="217719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402297" y="1429709"/>
            <a:ext cx="1119146" cy="1454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5" y="515174"/>
            <a:ext cx="10058400" cy="57443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6 0.01134 L -0.01446 0.01134 C -0.025 0.01852 -0.0168 0.01134 -0.02227 0.01898 C -0.02357 0.02083 -0.02513 0.02222 -0.02657 0.02407 L -0.02865 0.02662 C -0.03138 0.03634 -0.02826 0.02708 -0.03295 0.03541 C -0.03529 0.03958 -0.03347 0.03912 -0.03568 0.04421 C -0.03698 0.04699 -0.03881 0.04861 -0.03998 0.05162 C -0.04649 0.06898 -0.03972 0.05115 -0.04493 0.06435 C -0.04545 0.06551 -0.04571 0.06713 -0.04636 0.06805 C -0.04714 0.06921 -0.04818 0.06967 -0.04922 0.0706 C -0.05065 0.08102 -0.04857 0.07106 -0.05196 0.07801 C -0.05521 0.08472 -0.05365 0.08495 -0.0569 0.08935 C -0.05834 0.0912 -0.0612 0.09444 -0.0612 0.09444 C -0.06329 0.1 -0.06498 0.10555 -0.06823 0.10949 C -0.06901 0.11041 -0.06967 0.11134 -0.07045 0.11203 C -0.07136 0.11296 -0.0724 0.11342 -0.07318 0.11458 C -0.07409 0.11551 -0.07461 0.11713 -0.07539 0.11828 C -0.07605 0.11921 -0.07683 0.1199 -0.07748 0.12083 C -0.07826 0.12199 -0.07878 0.12361 -0.07956 0.12453 C -0.08099 0.12639 -0.08243 0.12801 -0.08386 0.12963 C -0.08646 0.13264 -0.08842 0.13541 -0.09167 0.13727 L -0.09375 0.13842 C -0.09558 0.14166 -0.09753 0.14583 -0.10013 0.14722 L -0.10222 0.14861 C -0.10756 0.15486 -0.10105 0.14676 -0.10651 0.15486 C -0.10808 0.15717 -0.11003 0.1581 -0.11146 0.16111 C -0.11263 0.16342 -0.11433 0.16875 -0.11433 0.16875 C -0.11446 0.17152 -0.11472 0.17453 -0.11498 0.17754 C -0.11524 0.18009 -0.11563 0.1824 -0.11563 0.18495 C -0.11563 0.20092 -0.11563 0.21689 -0.11498 0.23287 C -0.11485 0.23472 -0.11394 0.23611 -0.11355 0.23796 C -0.11329 0.23912 -0.11315 0.24051 -0.11289 0.24166 C -0.11198 0.24514 -0.1099 0.25208 -0.1086 0.25416 C -0.10717 0.25671 -0.10599 0.25972 -0.10443 0.2618 C -0.10365 0.2625 -0.103 0.26365 -0.10222 0.26435 C -0.10118 0.26527 -0.09987 0.26597 -0.0987 0.26689 C -0.09805 0.26736 -0.09727 0.26736 -0.09662 0.26805 C -0.09584 0.26875 -0.09519 0.2699 -0.0944 0.2706 C -0.09349 0.27152 -0.09037 0.27268 -0.08946 0.27314 C -0.08881 0.27384 -0.08815 0.275 -0.08737 0.27569 C -0.08659 0.27615 -0.08164 0.27801 -0.08099 0.27801 C -0.07956 0.27847 -0.07813 0.27893 -0.07683 0.27939 C -0.07513 0.27986 -0.07201 0.28171 -0.07045 0.28194 C -0.06094 0.28264 -0.05157 0.28264 -0.04206 0.2831 C -0.03789 0.28356 -0.0336 0.28379 -0.0293 0.28449 C -0.02435 0.28518 -0.02539 0.28611 -0.02019 0.28819 C -0.01849 0.28889 -0.0168 0.28912 -0.01524 0.28935 C -0.01381 0.29027 -0.01237 0.2912 -0.01094 0.29189 C -0.00873 0.29305 -0.00365 0.29421 -0.0017 0.29444 C 0.00416 0.29514 0.01002 0.29537 0.01588 0.29583 C 0.01836 0.29652 0.01992 0.29699 0.02226 0.29814 C 0.02304 0.29861 0.02369 0.2993 0.02448 0.29953 C 0.0263 0.3 0.02825 0.30023 0.03007 0.30069 C 0.03203 0.30139 0.03385 0.30277 0.0358 0.30324 C 0.03724 0.3037 0.03854 0.30393 0.03997 0.30463 C 0.04101 0.30486 0.04192 0.30555 0.04283 0.30578 C 0.04453 0.30625 0.04609 0.30648 0.04778 0.30694 C 0.04895 0.3074 0.05013 0.30787 0.0513 0.30833 C 0.05273 0.30879 0.05416 0.30926 0.0556 0.30949 C 0.06054 0.3125 0.05455 0.30926 0.06406 0.31203 C 0.06484 0.31227 0.06549 0.31296 0.06614 0.31342 C 0.06757 0.31389 0.06901 0.31412 0.07044 0.31458 C 0.07109 0.31504 0.07187 0.31597 0.07252 0.31597 C 0.08489 0.31597 0.0776 0.31574 0.0832 0.31342 C 0.09075 0.30995 0.08268 0.31458 0.09023 0.30949 C 0.09101 0.30902 0.09166 0.30879 0.09231 0.30833 C 0.09362 0.30717 0.09479 0.30578 0.09596 0.30463 C 0.09661 0.3037 0.09726 0.30277 0.09804 0.30208 C 0.10026 0.3 0.10364 0.3 0.10586 0.29953 C 0.10703 0.29907 0.1082 0.29861 0.10937 0.29814 C 0.11119 0.29745 0.11315 0.29629 0.11497 0.29583 L 0.11992 0.29444 C 0.1207 0.29398 0.12135 0.29352 0.12213 0.29328 C 0.12395 0.29236 0.12591 0.29166 0.12773 0.29074 C 0.12968 0.28958 0.13632 0.28495 0.13841 0.2831 C 0.14075 0.28102 0.14531 0.27615 0.14752 0.27314 C 0.15104 0.26852 0.14948 0.27037 0.15247 0.26689 C 0.15299 0.26551 0.15351 0.26435 0.1539 0.26296 C 0.15468 0.26134 0.15573 0.25995 0.15612 0.2581 C 0.15703 0.25139 0.15742 0.23796 0.15742 0.23796 C 0.15729 0.21944 0.15677 0.20092 0.15677 0.1824 C 0.15677 0.11875 0.15416 0.1375 0.15885 0.10833 C 0.15911 0.10416 0.15911 0.09977 0.15963 0.0956 C 0.15989 0.09305 0.16054 0.09074 0.16106 0.08819 C 0.16198 0.08287 0.16132 0.08541 0.16315 0.08055 L 0.16523 0.06921 C 0.16549 0.06805 0.16562 0.06666 0.16601 0.06551 C 0.1664 0.06435 0.16705 0.06319 0.16744 0.0618 C 0.16796 0.05926 0.16796 0.05648 0.16875 0.05416 C 0.16927 0.05301 0.16979 0.05185 0.17018 0.05046 C 0.17083 0.04838 0.17135 0.04352 0.17161 0.04166 C 0.17187 0.04027 0.172 0.03912 0.17239 0.03773 C 0.17278 0.03657 0.1733 0.03541 0.17382 0.03402 C 0.17356 -0.02894 0.17356 -0.09167 0.17304 -0.15463 C 0.17304 -0.15787 0.17161 -0.15949 0.17096 -0.16227 C 0.17057 -0.16343 0.17057 -0.16482 0.17018 -0.16598 C 0.1694 -0.16852 0.16731 -0.17269 0.16601 -0.17477 C 0.16367 -0.17801 0.16263 -0.17801 0.15963 -0.17986 L 0.15533 -0.18241 C 0.15468 -0.18264 0.1539 -0.18287 0.15325 -0.18357 C 0.14948 -0.18681 0.15143 -0.18565 0.14752 -0.18727 C 0.14687 -0.1882 0.14622 -0.18936 0.14544 -0.18982 C 0.14414 -0.19098 0.14257 -0.19144 0.14114 -0.19236 L 0.13906 -0.19375 C 0.13906 -0.19375 0.13489 -0.19607 0.13489 -0.19607 C 0.13294 -0.19676 0.12864 -0.19815 0.12708 -0.2 C 0.12448 -0.20301 0.12487 -0.20301 0.12135 -0.20486 C 0.11823 -0.20695 0.11836 -0.20556 0.11497 -0.2088 C 0.11393 -0.20973 0.11328 -0.21158 0.11224 -0.2125 C 0.11132 -0.2132 0.11028 -0.2132 0.10937 -0.21366 C 0.10429 -0.21644 0.11093 -0.21366 0.10364 -0.21621 C 0.10273 -0.21713 0.10182 -0.21806 0.10091 -0.21875 C 0.10013 -0.21922 0.09948 -0.21945 0.09869 -0.22014 C 0.09687 -0.22153 0.09505 -0.22385 0.0931 -0.225 L 0.0888 -0.22755 C 0.08815 -0.22801 0.0875 -0.22848 0.08671 -0.22894 C 0.0858 -0.22917 0.08489 -0.22986 0.08385 -0.2301 C 0.08242 -0.23056 0.08099 -0.23102 0.07968 -0.23148 C 0.07851 -0.23172 0.07734 -0.23218 0.07604 -0.23264 C 0.06992 -0.23704 0.075 -0.23403 0.06692 -0.23635 C 0.06588 -0.23681 0.06497 -0.23727 0.06406 -0.23773 C 0.06263 -0.2382 0.06119 -0.23843 0.05976 -0.23889 C 0.05885 -0.23936 0.05794 -0.23982 0.05703 -0.24028 C 0.0556 -0.24074 0.05416 -0.24098 0.05273 -0.24144 C 0.04843 -0.24398 0.05234 -0.2419 0.04492 -0.24398 C 0.04023 -0.24514 0.04283 -0.24468 0.03932 -0.24653 C 0.03737 -0.24746 0.03476 -0.24838 0.03294 -0.24908 L 0.02018 -0.25278 C 0.01419 -0.25625 0.01744 -0.25486 0.01028 -0.25648 C 0.00963 -0.25695 0.00885 -0.25741 0.0082 -0.25787 C -0.00417 -0.2632 -0.02162 -0.25811 -0.03073 -0.25787 C -0.03151 -0.25695 -0.03217 -0.25602 -0.03295 -0.25533 C -0.03477 -0.25348 -0.03672 -0.25186 -0.03855 -0.25023 C -0.03946 -0.24931 -0.0405 -0.24861 -0.04141 -0.24769 C -0.04258 -0.24653 -0.04388 -0.24537 -0.04493 -0.24398 C -0.04571 -0.24283 -0.04623 -0.24098 -0.04701 -0.24028 C -0.04831 -0.23889 -0.05 -0.23889 -0.05131 -0.23773 C -0.05222 -0.23681 -0.05326 -0.23611 -0.05417 -0.23519 C -0.05651 -0.23241 -0.05717 -0.23102 -0.05912 -0.22755 C -0.05951 -0.22547 -0.06003 -0.22338 -0.06055 -0.2213 C -0.06081 -0.22014 -0.06081 -0.21875 -0.0612 -0.2176 C -0.06198 -0.21482 -0.06329 -0.21273 -0.06407 -0.20996 C -0.06576 -0.20394 -0.06537 -0.2051 -0.06758 -0.19861 C -0.06797 -0.19746 -0.06862 -0.1963 -0.06901 -0.19491 C -0.07214 -0.18426 -0.07201 -0.18473 -0.07396 -0.17593 C -0.0737 -0.16806 -0.07357 -0.16019 -0.07318 -0.15209 C -0.07305 -0.14861 -0.07227 -0.14676 -0.07188 -0.14329 C -0.07149 -0.14121 -0.07136 -0.13912 -0.0711 -0.13704 C -0.07032 -0.13172 -0.07032 -0.13426 -0.06901 -0.12824 C -0.06849 -0.1257 -0.06823 -0.12315 -0.06758 -0.12061 C -0.06667 -0.11736 -0.06524 -0.11436 -0.06472 -0.11065 C -0.06446 -0.10903 -0.06446 -0.10718 -0.06407 -0.10556 C -0.06355 -0.10394 -0.0625 -0.10324 -0.06185 -0.10186 C -0.06042 -0.09861 -0.05899 -0.09514 -0.05769 -0.09167 C -0.05717 -0.09051 -0.05664 -0.08936 -0.05625 -0.08797 C -0.05586 -0.08681 -0.05599 -0.08519 -0.0556 -0.08426 C -0.05495 -0.08264 -0.05404 -0.08195 -0.05339 -0.08033 C -0.05274 -0.07894 -0.05274 -0.07686 -0.05196 -0.07547 C -0.05118 -0.07385 -0.05 -0.07315 -0.04922 -0.07153 C -0.0431 -0.05949 -0.04909 -0.06736 -0.04427 -0.06158 C -0.04297 -0.0551 -0.04375 -0.05764 -0.03998 -0.05023 C -0.03868 -0.04769 -0.03737 -0.04491 -0.03568 -0.0426 C -0.03217 -0.03797 -0.03386 -0.04005 -0.03073 -0.03635 C -0.02982 -0.0338 -0.02891 -0.03125 -0.028 -0.02894 C -0.02722 -0.02709 -0.02644 -0.02547 -0.02579 -0.02385 C -0.02487 -0.0213 -0.02292 -0.01621 -0.02292 -0.01621 C -0.02097 -0.00579 -0.02435 -0.02223 -0.0194 -0.00486 C -0.01901 -0.00324 -0.01862 -0.00162 -0.01797 3.33333E-6 C -0.01719 0.00277 -0.01511 0.00949 -0.01446 0.01134 Z " pathEditMode="relative" ptsTypes="AAAAAAAAAAAAAAAAAAAAAAAAAAAAAAAAAAAAAAAAAAAAAAAAAAAAAAAAAAAAAAAAAAAAAAAAAAAAAAAAAAAAAAAAAAAAAAAAAAAAAAAAAAAAAAAAAAAAAAAAAAAAAAAAAAAAAAAAAAAAAAAAAAAAAAAAAAAAAAAAAAAAAAAAAA">
                                      <p:cBhvr>
                                        <p:cTn id="1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2 -0.00139 L -0.01472 -0.00139 C -0.01641 0.00139 -0.01797 0.00463 -0.01966 0.00741 C -0.02253 0.01181 -0.025 0.0132 -0.02813 0.01736 C -0.02878 0.01829 -0.03216 0.02269 -0.03308 0.02361 C -0.03386 0.02431 -0.03451 0.02454 -0.03529 0.025 C -0.03594 0.02593 -0.03672 0.02662 -0.03737 0.02755 C -0.03828 0.02871 -0.0392 0.03033 -0.04024 0.03125 C -0.04089 0.03195 -0.04167 0.03195 -0.04232 0.03264 C -0.05104 0.03912 -0.04024 0.03125 -0.04727 0.0375 C -0.04792 0.0382 -0.0487 0.0382 -0.04935 0.03889 C -0.05039 0.03959 -0.0513 0.04051 -0.05222 0.04144 C -0.05287 0.0419 -0.05365 0.0419 -0.05443 0.0426 C -0.05508 0.04329 -0.05573 0.04468 -0.05651 0.04514 C -0.05834 0.0463 -0.06029 0.04676 -0.06211 0.04769 C -0.06498 0.04908 -0.06407 0.04908 -0.06706 0.05139 C -0.06823 0.05232 -0.0694 0.05324 -0.07071 0.05394 C -0.07201 0.05486 -0.07487 0.05648 -0.07487 0.05648 C -0.07578 0.05764 -0.0767 0.05926 -0.07774 0.06019 C -0.07878 0.06135 -0.08008 0.06181 -0.08125 0.06273 C -0.08607 0.06644 -0.08203 0.06459 -0.08763 0.06644 C -0.09089 0.06945 -0.09037 0.06922 -0.09401 0.07153 C -0.09779 0.07408 -0.09479 0.0713 -0.09961 0.07523 C -0.10495 0.0794 -0.10026 0.07639 -0.10456 0.07917 C -0.10547 0.08033 -0.10834 0.08426 -0.10951 0.08542 C -0.11185 0.0875 -0.1142 0.08982 -0.11667 0.09167 C -0.11784 0.0926 -0.11901 0.09306 -0.12018 0.09422 C -0.12162 0.09561 -0.12292 0.09792 -0.12448 0.09931 L -0.13008 0.10417 C -0.13242 0.11042 -0.13034 0.10625 -0.13438 0.11042 C -0.13581 0.11204 -0.13854 0.11551 -0.13854 0.11551 C -0.14167 0.12385 -0.13802 0.11459 -0.14206 0.12315 C -0.14349 0.12593 -0.14453 0.12894 -0.14571 0.13195 C -0.14584 0.13311 -0.14636 0.13426 -0.14636 0.13565 C -0.14636 0.13611 -0.14532 0.14352 -0.14492 0.14445 C -0.1444 0.14607 -0.14349 0.14676 -0.14284 0.14815 C -0.1418 0.1507 -0.14115 0.15371 -0.13998 0.15579 C -0.13907 0.15741 -0.13815 0.15926 -0.13711 0.16088 C -0.1336 0.16598 -0.12982 0.17061 -0.12578 0.17477 C -0.12487 0.1757 -0.12396 0.17639 -0.12305 0.17709 C -0.11836 0.18195 -0.12084 0.18033 -0.11589 0.18357 C -0.11315 0.18519 -0.11159 0.18611 -0.10886 0.18727 C -0.10378 0.18936 -0.10703 0.1875 -0.10326 0.18982 C -0.10248 0.19051 -0.10183 0.19167 -0.10104 0.19236 C -0.10039 0.19283 -0.09974 0.19352 -0.09896 0.19352 C -0.08203 0.19445 -0.06498 0.19445 -0.04805 0.19491 C -0.04714 0.19514 -0.04401 0.1963 -0.0431 0.19723 C -0.04232 0.19792 -0.04167 0.19908 -0.04089 0.19977 C -0.03841 0.20232 -0.03841 0.20209 -0.03594 0.20371 C -0.03438 0.20648 -0.03373 0.20811 -0.03177 0.20996 C -0.03099 0.21042 -0.03034 0.21065 -0.02956 0.21111 C -0.02891 0.2125 -0.02826 0.21389 -0.02748 0.21482 C -0.02683 0.21598 -0.02591 0.21644 -0.02539 0.21736 C -0.02474 0.21852 -0.02461 0.22037 -0.02396 0.2213 C -0.02318 0.22223 -0.02201 0.22199 -0.0211 0.22246 C -0.02018 0.22338 -0.01927 0.22431 -0.01823 0.225 C -0.01641 0.22616 -0.01498 0.22593 -0.01328 0.22755 C -0.0125 0.22824 -0.01198 0.2294 -0.0112 0.2301 C -0.0099 0.23102 -0.00508 0.23218 -0.00417 0.23264 C 0.00521 0.23912 -0.00495 0.23264 0.01575 0.2375 C 0.01745 0.23797 0.01901 0.23912 0.0207 0.24005 C 0.02135 0.24051 0.02213 0.24074 0.02278 0.24144 C 0.0237 0.24213 0.02461 0.24306 0.02565 0.24375 C 0.02695 0.24491 0.02982 0.2463 0.02982 0.2463 C 0.0306 0.24769 0.03112 0.24908 0.03203 0.25023 C 0.03255 0.25093 0.03346 0.25093 0.03411 0.25139 C 0.0358 0.25255 0.0375 0.25371 0.03906 0.2551 C 0.04453 0.25996 0.03802 0.25579 0.04323 0.25903 C 0.04505 0.26204 0.04648 0.26389 0.04752 0.26783 C 0.0483 0.27061 0.04883 0.27385 0.04961 0.27662 C 0.05026 0.27848 0.05117 0.27986 0.05182 0.28148 C 0.05495 0.29051 0.0513 0.28311 0.05534 0.29051 C 0.05573 0.29306 0.05677 0.30139 0.05742 0.30301 C 0.0582 0.30463 0.05898 0.30625 0.0595 0.30811 C 0.0612 0.3125 0.06054 0.31366 0.06315 0.3169 C 0.06367 0.3176 0.06458 0.31736 0.06523 0.31806 C 0.06666 0.31945 0.06797 0.32176 0.06953 0.32315 C 0.07083 0.32431 0.07226 0.32593 0.0737 0.32686 C 0.07552 0.32801 0.07942 0.3294 0.07942 0.3294 C 0.08541 0.33658 0.07773 0.32801 0.08359 0.33311 C 0.08906 0.33797 0.08255 0.3338 0.08789 0.33704 C 0.08854 0.3382 0.08919 0.33959 0.08997 0.34074 C 0.09062 0.34167 0.09166 0.3419 0.09205 0.34329 C 0.09271 0.34468 0.09258 0.34653 0.09284 0.34838 C 0.09375 0.34746 0.09492 0.34699 0.0957 0.34584 C 0.09661 0.34398 0.097 0.34144 0.09778 0.33936 C 0.10143 0.33079 0.09974 0.34144 0.10416 0.3257 C 0.10599 0.31922 0.10468 0.32153 0.10768 0.31806 C 0.10859 0.31551 0.10976 0.3132 0.11054 0.31042 C 0.11093 0.3088 0.11146 0.30718 0.11198 0.30556 C 0.11224 0.30417 0.11237 0.30301 0.11263 0.30162 C 0.11497 0.29283 0.11471 0.29375 0.11692 0.28797 C 0.11718 0.28658 0.11732 0.28542 0.11758 0.28403 C 0.11849 0.28079 0.11979 0.27755 0.12044 0.27408 C 0.1207 0.27269 0.12096 0.27153 0.12109 0.27037 C 0.12135 0.26852 0.12148 0.2669 0.12187 0.26528 C 0.12278 0.26042 0.12343 0.25834 0.12461 0.25394 C 0.12487 0.25139 0.12487 0.24885 0.12539 0.2463 C 0.12578 0.24445 0.12721 0.24329 0.12747 0.24144 C 0.12812 0.23773 0.12786 0.2338 0.12825 0.2301 C 0.12838 0.22871 0.12864 0.22755 0.1289 0.22616 C 0.12864 0.19028 0.12825 0.15417 0.12825 0.11806 C 0.12825 0.10973 0.12851 0.10116 0.1289 0.09283 C 0.12903 0.09167 0.12942 0.09051 0.12968 0.08912 C 0.12995 0.08704 0.13008 0.08496 0.13034 0.08287 C 0.1306 0.08125 0.13086 0.0794 0.13099 0.07778 C 0.13125 0.07408 0.13138 0.07014 0.13177 0.06644 C 0.1319 0.06482 0.13229 0.0632 0.13242 0.06135 C 0.13281 0.05764 0.13294 0.05394 0.1332 0.05023 C 0.13346 0.04098 0.13333 0.03172 0.13385 0.02246 C 0.13398 0.01991 0.13528 0.01482 0.13528 0.01482 C 0.13554 0.01158 0.13567 0.00811 0.13593 0.00486 C 0.13685 -0.00463 0.13646 0.00186 0.13737 -0.00648 C 0.13763 -0.00902 0.13789 -0.01157 0.13815 -0.01412 C 0.13828 -0.01597 0.13906 -0.02083 0.13958 -0.02291 C 0.13997 -0.02453 0.14049 -0.02615 0.14101 -0.02777 C 0.14023 -0.04676 0.1401 -0.06574 0.1388 -0.08449 C 0.13867 -0.08727 0.13737 -0.08935 0.13672 -0.09189 C 0.13424 -0.10139 0.13515 -0.09977 0.13242 -0.10833 C 0.13164 -0.11088 0.12995 -0.11574 0.1289 -0.11852 C 0.12825 -0.12014 0.12747 -0.12176 0.12682 -0.12338 C 0.12656 -0.12523 0.1263 -0.12685 0.12604 -0.12847 C 0.12578 -0.13148 0.12578 -0.13449 0.12539 -0.13727 C 0.12513 -0.13912 0.12448 -0.14074 0.12396 -0.14236 C 0.11953 -0.15648 0.12383 -0.14166 0.12044 -0.1537 C 0.12018 -0.15532 0.12005 -0.15717 0.11966 -0.15879 C 0.1194 -0.16041 0.11875 -0.16203 0.11836 -0.16365 C 0.11784 -0.16574 0.11745 -0.16805 0.11692 -0.1699 C 0.1164 -0.17176 0.11588 -0.17338 0.11549 -0.175 C 0.11497 -0.17708 0.11458 -0.17916 0.11406 -0.18125 C 0.1125 -0.18727 0.1125 -0.18634 0.11054 -0.19259 C 0.11002 -0.19421 0.10976 -0.19606 0.10911 -0.19768 C 0.10846 -0.19907 0.10768 -0.2 0.10703 -0.20139 C 0.10625 -0.20301 0.10573 -0.20509 0.10482 -0.20648 C 0.10429 -0.20764 0.10338 -0.2081 0.10273 -0.20902 C 0.10195 -0.21018 0.10143 -0.21157 0.10065 -0.21273 C 0.1 -0.21365 0.09909 -0.21435 0.09843 -0.21527 C 0.09778 -0.21643 0.09713 -0.21805 0.09635 -0.21898 C 0.0957 -0.2199 0.09492 -0.21967 0.09427 -0.22037 C 0.09349 -0.22106 0.09284 -0.22222 0.09205 -0.22291 C 0.09101 -0.22384 0.08971 -0.2243 0.08854 -0.22546 C 0.0862 -0.22754 0.08385 -0.23009 0.08151 -0.23287 C 0.08086 -0.23379 0.08021 -0.23472 0.07942 -0.23541 C 0.07851 -0.23611 0.07747 -0.23611 0.07656 -0.23657 C 0.07578 -0.23703 0.07513 -0.2375 0.07448 -0.23796 C 0.07044 -0.24514 0.07448 -0.23912 0.06953 -0.24305 C 0.06875 -0.24352 0.0681 -0.2449 0.06732 -0.24537 C 0.06601 -0.24652 0.06315 -0.24791 0.06315 -0.24791 C 0.05807 -0.25393 0.06445 -0.24699 0.05742 -0.25185 C 0.05664 -0.25231 0.05612 -0.2537 0.05534 -0.25439 C 0.0539 -0.25532 0.05234 -0.25532 0.05104 -0.25671 C 0.05039 -0.25764 0.04974 -0.25856 0.04896 -0.25926 C 0.0483 -0.25995 0.04752 -0.26018 0.04687 -0.26064 C 0.04557 -0.26134 0.04284 -0.26365 0.04114 -0.26435 C 0.03997 -0.26481 0.0388 -0.26504 0.03763 -0.26551 C 0.03385 -0.26713 0.03554 -0.26689 0.03125 -0.26805 C 0.02955 -0.26852 0.02799 -0.26898 0.0263 -0.26944 C 0.02565 -0.27014 0.025 -0.27129 0.02422 -0.27199 C 0.02252 -0.27314 0.01849 -0.27384 0.01705 -0.2743 C 0.01562 -0.275 0.01432 -0.27615 0.01289 -0.27685 C 0.01211 -0.27731 0.01146 -0.27801 0.01067 -0.27824 C -0.00391 -0.28032 0.00508 -0.27916 -0.01615 -0.28078 C -0.01758 -0.28102 -0.01901 -0.28148 -0.02045 -0.28194 C -0.02136 -0.2824 -0.02227 -0.2831 -0.02318 -0.2831 C -0.03099 -0.2831 -0.0388 -0.2824 -0.04662 -0.28194 C -0.05664 -0.28009 -0.04961 -0.28194 -0.05573 -0.27939 C -0.0569 -0.27893 -0.05821 -0.2787 -0.05938 -0.27824 C -0.06081 -0.27754 -0.06211 -0.27615 -0.06354 -0.27569 C -0.06524 -0.27523 -0.06693 -0.275 -0.06849 -0.2743 C -0.07045 -0.27384 -0.07292 -0.27199 -0.07487 -0.27199 C -0.08334 -0.27106 -0.09193 -0.27106 -0.10039 -0.2706 C -0.1017 -0.2699 -0.10404 -0.26828 -0.10534 -0.26805 C -0.10886 -0.26736 -0.11237 -0.26736 -0.11589 -0.26689 C -0.11771 -0.26643 -0.1211 -0.2662 -0.12305 -0.26435 C -0.12383 -0.26365 -0.12448 -0.26273 -0.12513 -0.2618 C -0.12865 -0.25254 -0.12396 -0.26342 -0.12943 -0.25555 C -0.13151 -0.25231 -0.13073 -0.24838 -0.13216 -0.24421 C -0.13425 -0.23889 -0.13308 -0.24143 -0.13581 -0.23657 C -0.13594 -0.23287 -0.13581 -0.22893 -0.13646 -0.22546 C -0.13672 -0.22361 -0.13789 -0.22291 -0.13854 -0.22152 C -0.1444 -0.20949 -0.13659 -0.22384 -0.14349 -0.21157 C -0.14571 -0.19977 -0.14193 -0.21921 -0.14636 -0.20139 C -0.14675 -0.19977 -0.14688 -0.19814 -0.14701 -0.19652 C -0.14649 -0.19236 -0.14597 -0.18588 -0.14349 -0.18379 C -0.13802 -0.17893 -0.14336 -0.18402 -0.13789 -0.17754 C -0.13607 -0.17546 -0.13399 -0.17361 -0.13216 -0.17129 C -0.12487 -0.16157 -0.13425 -0.17314 -0.12578 -0.16504 C -0.11901 -0.1581 -0.12826 -0.1625 -0.11589 -0.1537 C -0.11472 -0.15277 -0.11354 -0.15231 -0.11237 -0.15115 C -0.11133 -0.15023 -0.11055 -0.14861 -0.10951 -0.14745 C -0.10847 -0.14606 -0.10729 -0.14467 -0.10599 -0.14352 C -0.09922 -0.13703 -0.10013 -0.13958 -0.0905 -0.13102 C -0.08815 -0.12893 -0.08581 -0.12662 -0.08334 -0.12477 C -0.06576 -0.11064 -0.0862 -0.12777 -0.06992 -0.11597 C -0.06797 -0.11458 -0.06615 -0.1125 -0.06433 -0.11088 C -0.06237 -0.10949 -0.06055 -0.10833 -0.0586 -0.10717 C -0.05651 -0.10578 -0.05222 -0.10324 -0.05222 -0.10324 C -0.0513 -0.10208 -0.05039 -0.10069 -0.04935 -0.09953 C -0.0487 -0.09861 -0.04792 -0.09814 -0.04727 -0.09699 C -0.04623 -0.09514 -0.04545 -0.09282 -0.0444 -0.09074 C -0.0431 -0.08819 -0.04128 -0.08611 -0.04024 -0.0831 C -0.03972 -0.08194 -0.03933 -0.08055 -0.0388 -0.07939 C -0.03464 -0.07129 -0.03529 -0.07222 -0.03177 -0.06805 C -0.03125 -0.06597 -0.03073 -0.06389 -0.03034 -0.0618 C -0.02995 -0.05972 -0.02995 -0.05764 -0.02956 -0.05555 C -0.02904 -0.05277 -0.02774 -0.04907 -0.02683 -0.04676 C -0.02539 -0.04328 -0.02435 -0.04051 -0.02253 -0.03796 C -0.02188 -0.03703 -0.0211 -0.03634 -0.02045 -0.03541 C -0.02018 -0.03426 -0.02005 -0.03287 -0.01966 -0.03171 C -0.01849 -0.02777 -0.01706 -0.02569 -0.0155 -0.02291 C -0.01459 -0.00856 -0.01485 -0.00509 -0.01472 -0.00139 Z " pathEditMode="relative" ptsTypes="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2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18" y="1020883"/>
            <a:ext cx="10210030" cy="5600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4941" y="1382727"/>
            <a:ext cx="7361118" cy="4382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1343426" y="-213073"/>
            <a:ext cx="1077211" cy="11856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668109" y="267317"/>
            <a:ext cx="366590" cy="476567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10" y="4939665"/>
            <a:ext cx="1163955" cy="1918335"/>
          </a:xfrm>
          <a:prstGeom prst="rect">
            <a:avLst/>
          </a:prstGeom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087961" y="2734865"/>
            <a:ext cx="5006645" cy="260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endParaRPr lang="en-US" alt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21933" y="937431"/>
            <a:ext cx="4572000" cy="1066834"/>
            <a:chOff x="1621933" y="937431"/>
            <a:chExt cx="4572000" cy="1066834"/>
          </a:xfrm>
        </p:grpSpPr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1827798" y="937431"/>
              <a:ext cx="4252837" cy="1066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42116" tIns="71058" rIns="142116" bIns="7105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4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672 : 21 =  ?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1621933" y="1050828"/>
              <a:ext cx="4572000" cy="854904"/>
            </a:xfrm>
            <a:prstGeom prst="roundRect">
              <a:avLst/>
            </a:prstGeom>
            <a:noFill/>
            <a:ln w="4762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6848583" y="1382727"/>
            <a:ext cx="4381077" cy="549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672 : 21</a:t>
            </a:r>
          </a:p>
          <a:p>
            <a:pPr eaLnBrk="1" hangingPunct="1"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672 : (7x3)</a:t>
            </a:r>
          </a:p>
          <a:p>
            <a:pPr eaLnBrk="1" hangingPunct="1"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 672 : 7 : 3</a:t>
            </a:r>
          </a:p>
          <a:p>
            <a:pPr eaLnBrk="1" hangingPunct="1"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   96 : 3</a:t>
            </a:r>
          </a:p>
          <a:p>
            <a:pPr eaLnBrk="1" hangingPunct="1"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      32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BFAF56-7C6C-465C-B772-4E2EEABF2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CAA06-8A74-4637-9C74-DC6A04A7051B}"/>
              </a:ext>
            </a:extLst>
          </p:cNvPr>
          <p:cNvGrpSpPr/>
          <p:nvPr/>
        </p:nvGrpSpPr>
        <p:grpSpPr>
          <a:xfrm>
            <a:off x="5529832" y="814869"/>
            <a:ext cx="5022714" cy="1462465"/>
            <a:chOff x="5515938" y="1159684"/>
            <a:chExt cx="5022714" cy="1462465"/>
          </a:xfrm>
        </p:grpSpPr>
        <p:pic>
          <p:nvPicPr>
            <p:cNvPr id="7" name="Picture 6" descr="Diagram, shape, arrow&#10;&#10;Description automatically generated">
              <a:extLst>
                <a:ext uri="{FF2B5EF4-FFF2-40B4-BE49-F238E27FC236}">
                  <a16:creationId xmlns:a16="http://schemas.microsoft.com/office/drawing/2014/main" id="{37D4A100-0BB7-4AFF-A796-2D6813569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165" b="67866" l="12571" r="44139">
                          <a14:foregroundMark x1="43250" y1="59741" x2="43250" y2="65077"/>
                          <a14:foregroundMark x1="13754" y1="59792" x2="21463" y2="60226"/>
                          <a14:foregroundMark x1="21463" y1="60226" x2="14188" y2="59984"/>
                          <a14:foregroundMark x1="44139" y1="59903" x2="44058" y2="67057"/>
                          <a14:backgroundMark x1="12894" y1="59741" x2="12975" y2="67017"/>
                          <a14:backgroundMark x1="12975" y1="67017" x2="12894" y2="67138"/>
                          <a14:backgroundMark x1="162" y1="57154" x2="162" y2="57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8" t="56976" r="53995" b="30895"/>
            <a:stretch/>
          </p:blipFill>
          <p:spPr>
            <a:xfrm>
              <a:off x="5515938" y="1352112"/>
              <a:ext cx="4922239" cy="127003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711C92-2DB1-4FB1-A3B8-88359D492FC1}"/>
                </a:ext>
              </a:extLst>
            </p:cNvPr>
            <p:cNvSpPr/>
            <p:nvPr/>
          </p:nvSpPr>
          <p:spPr>
            <a:xfrm>
              <a:off x="5715776" y="1159684"/>
              <a:ext cx="4822876" cy="14333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cap="none" spc="0">
                  <a:ln/>
                  <a:solidFill>
                    <a:srgbClr val="1293A4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Banh Mi" pitchFamily="2" charset="0"/>
                  <a:cs typeface="Times New Roman" panose="02020603050405020304" pitchFamily="18" charset="0"/>
                </a:rPr>
                <a:t>Toán</a:t>
              </a:r>
              <a:endParaRPr lang="en-US" sz="6600" b="1" cap="none" spc="0" dirty="0">
                <a:ln/>
                <a:solidFill>
                  <a:srgbClr val="1293A4"/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1">
            <a:extLst>
              <a:ext uri="{FF2B5EF4-FFF2-40B4-BE49-F238E27FC236}">
                <a16:creationId xmlns:a16="http://schemas.microsoft.com/office/drawing/2014/main" id="{429808DA-BA90-47C3-8C0F-7CE758F22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917417" y="-9391"/>
            <a:ext cx="1978013" cy="2177198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49B07B59-FABA-4BFF-A0A8-54C817AB6D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749568" y="366960"/>
            <a:ext cx="1119146" cy="14548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3679F5-8D3B-4566-9A72-7B4917FEFA01}"/>
              </a:ext>
            </a:extLst>
          </p:cNvPr>
          <p:cNvGrpSpPr/>
          <p:nvPr/>
        </p:nvGrpSpPr>
        <p:grpSpPr>
          <a:xfrm>
            <a:off x="3824608" y="2615435"/>
            <a:ext cx="8569336" cy="1776284"/>
            <a:chOff x="4186208" y="2692106"/>
            <a:chExt cx="8569336" cy="177628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127887-0AD8-48EB-A0FD-DD56091E8343}"/>
                </a:ext>
              </a:extLst>
            </p:cNvPr>
            <p:cNvSpPr/>
            <p:nvPr/>
          </p:nvSpPr>
          <p:spPr>
            <a:xfrm>
              <a:off x="4235013" y="2714064"/>
              <a:ext cx="8520531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cap="none" spc="0">
                  <a:ln/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Minh Map" panose="00000400000000000000" pitchFamily="2" charset="0"/>
                </a:rPr>
                <a:t>Chia cho số</a:t>
              </a:r>
            </a:p>
            <a:p>
              <a:pPr algn="ctr"/>
              <a:r>
                <a:rPr lang="en-US" sz="5400" b="1">
                  <a:ln/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Minh Map" panose="00000400000000000000" pitchFamily="2" charset="0"/>
                </a:rPr>
                <a:t>có hai chữ số</a:t>
              </a:r>
              <a:endParaRPr lang="en-US" sz="5400" b="1" cap="none" spc="0" dirty="0">
                <a:ln/>
                <a:effectLst>
                  <a:glow rad="228600">
                    <a:schemeClr val="bg1"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Minh Map" panose="00000400000000000000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220827-B850-441B-A398-120700E07103}"/>
                </a:ext>
              </a:extLst>
            </p:cNvPr>
            <p:cNvSpPr/>
            <p:nvPr/>
          </p:nvSpPr>
          <p:spPr>
            <a:xfrm>
              <a:off x="4186208" y="2692106"/>
              <a:ext cx="8520531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cap="none" spc="0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Minh Map" panose="00000400000000000000" pitchFamily="2" charset="0"/>
                </a:rPr>
                <a:t>Chia cho số</a:t>
              </a:r>
            </a:p>
            <a:p>
              <a:pPr algn="ctr"/>
              <a:r>
                <a:rPr lang="en-US" sz="5400" b="1">
                  <a:ln/>
                  <a:solidFill>
                    <a:srgbClr val="00206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Minh Map" panose="00000400000000000000" pitchFamily="2" charset="0"/>
                </a:rPr>
                <a:t>có hai chữ số</a:t>
              </a:r>
              <a:endParaRPr lang="en-US" sz="5400" b="1" cap="none" spc="0" dirty="0">
                <a:ln/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Minh Map" panose="00000400000000000000" pitchFamily="2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17C90D-0764-45AA-A8C2-17E32C2F5508}"/>
              </a:ext>
            </a:extLst>
          </p:cNvPr>
          <p:cNvSpPr/>
          <p:nvPr/>
        </p:nvSpPr>
        <p:spPr>
          <a:xfrm>
            <a:off x="5475316" y="4303395"/>
            <a:ext cx="4822876" cy="982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0">
                <a:ln/>
                <a:solidFill>
                  <a:srgbClr val="1293A4"/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cs typeface="Times New Roman" panose="02020603050405020304" pitchFamily="18" charset="0"/>
              </a:rPr>
              <a:t>GV: …</a:t>
            </a:r>
            <a:endParaRPr lang="en-US" sz="4400" b="1" cap="none" spc="0" dirty="0">
              <a:ln/>
              <a:solidFill>
                <a:srgbClr val="1293A4"/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VN Banh Mi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48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3"/>
          <p:cNvGrpSpPr/>
          <p:nvPr/>
        </p:nvGrpSpPr>
        <p:grpSpPr>
          <a:xfrm>
            <a:off x="2792405" y="988127"/>
            <a:ext cx="4557476" cy="1376817"/>
            <a:chOff x="9564105" y="249692"/>
            <a:chExt cx="1942865" cy="1120287"/>
          </a:xfrm>
        </p:grpSpPr>
        <p:sp>
          <p:nvSpPr>
            <p:cNvPr id="62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3" name="组合 47"/>
            <p:cNvGrpSpPr/>
            <p:nvPr/>
          </p:nvGrpSpPr>
          <p:grpSpPr>
            <a:xfrm>
              <a:off x="9932705" y="249693"/>
              <a:ext cx="131459" cy="405045"/>
              <a:chOff x="2258684" y="1204928"/>
              <a:chExt cx="303045" cy="933726"/>
            </a:xfrm>
            <a:effectLst/>
          </p:grpSpPr>
          <p:pic>
            <p:nvPicPr>
              <p:cNvPr id="67" name="图片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8" name="直接连接符 52"/>
              <p:cNvCxnSpPr/>
              <p:nvPr/>
            </p:nvCxnSpPr>
            <p:spPr>
              <a:xfrm>
                <a:off x="2397629" y="1204928"/>
                <a:ext cx="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组合 48"/>
            <p:cNvGrpSpPr/>
            <p:nvPr/>
          </p:nvGrpSpPr>
          <p:grpSpPr>
            <a:xfrm>
              <a:off x="11076315" y="249692"/>
              <a:ext cx="131459" cy="405045"/>
              <a:chOff x="2279650" y="1204928"/>
              <a:chExt cx="303045" cy="933726"/>
            </a:xfrm>
            <a:effectLst/>
          </p:grpSpPr>
          <p:pic>
            <p:nvPicPr>
              <p:cNvPr id="65" name="图片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6" name="直接连接符 50"/>
              <p:cNvCxnSpPr/>
              <p:nvPr/>
            </p:nvCxnSpPr>
            <p:spPr>
              <a:xfrm flipH="1">
                <a:off x="2416063" y="1204928"/>
                <a:ext cx="1511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30309" y="2324895"/>
            <a:ext cx="2219325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672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90822" y="2324894"/>
            <a:ext cx="1350963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95572" y="2500332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41249" y="176592"/>
            <a:ext cx="5201072" cy="851585"/>
            <a:chOff x="1541249" y="176592"/>
            <a:chExt cx="5201072" cy="851585"/>
          </a:xfrm>
        </p:grpSpPr>
        <p:sp>
          <p:nvSpPr>
            <p:cNvPr id="54" name="Text Box 576"/>
            <p:cNvSpPr txBox="1">
              <a:spLocks noChangeArrowheads="1"/>
            </p:cNvSpPr>
            <p:nvPr/>
          </p:nvSpPr>
          <p:spPr bwMode="auto">
            <a:xfrm>
              <a:off x="1650999" y="207565"/>
              <a:ext cx="4222380" cy="82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42116" tIns="71058" rIns="142116" bIns="7105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4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249" y="176592"/>
              <a:ext cx="5201072" cy="811535"/>
            </a:xfrm>
            <a:prstGeom prst="rect">
              <a:avLst/>
            </a:prstGeom>
          </p:spPr>
        </p:pic>
      </p:grp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3449634" y="1466294"/>
            <a:ext cx="3855292" cy="97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672 : 21 =  ?</a:t>
            </a:r>
          </a:p>
        </p:txBody>
      </p:sp>
      <p:pic>
        <p:nvPicPr>
          <p:cNvPr id="56" name="图片 6" descr="图片包含 事情&#10;&#10;已生成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2088"/>
          <a:stretch/>
        </p:blipFill>
        <p:spPr>
          <a:xfrm>
            <a:off x="3544883" y="2439838"/>
            <a:ext cx="9998077" cy="4679950"/>
          </a:xfrm>
          <a:prstGeom prst="rect">
            <a:avLst/>
          </a:prstGeom>
        </p:spPr>
      </p:pic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5873379" y="2858311"/>
            <a:ext cx="4988335" cy="14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6067947" y="2874187"/>
            <a:ext cx="4599197" cy="14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1028925" y="1814543"/>
            <a:ext cx="1000730" cy="11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31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53" grpId="0"/>
      <p:bldP spid="57" grpId="0"/>
      <p:bldP spid="57" grpId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23486" y="2171600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672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6415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577"/>
          <p:cNvSpPr txBox="1">
            <a:spLocks noChangeArrowheads="1"/>
          </p:cNvSpPr>
          <p:nvPr/>
        </p:nvSpPr>
        <p:spPr bwMode="auto">
          <a:xfrm>
            <a:off x="4737010" y="3041096"/>
            <a:ext cx="6884968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67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863849" y="2305844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1"/>
          <p:cNvSpPr txBox="1">
            <a:spLocks noChangeArrowheads="1"/>
          </p:cNvSpPr>
          <p:nvPr/>
        </p:nvSpPr>
        <p:spPr bwMode="auto">
          <a:xfrm>
            <a:off x="6204161" y="4108165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2"/>
          <p:cNvSpPr txBox="1">
            <a:spLocks noChangeArrowheads="1"/>
          </p:cNvSpPr>
          <p:nvPr/>
        </p:nvSpPr>
        <p:spPr bwMode="auto">
          <a:xfrm>
            <a:off x="1526699" y="2169609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3"/>
          <p:cNvSpPr txBox="1">
            <a:spLocks noChangeArrowheads="1"/>
          </p:cNvSpPr>
          <p:nvPr/>
        </p:nvSpPr>
        <p:spPr bwMode="auto">
          <a:xfrm>
            <a:off x="6204161" y="4604223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6,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6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276349" y="2990347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7" name="Text Box 586"/>
          <p:cNvSpPr txBox="1">
            <a:spLocks noChangeArrowheads="1"/>
          </p:cNvSpPr>
          <p:nvPr/>
        </p:nvSpPr>
        <p:spPr bwMode="auto">
          <a:xfrm>
            <a:off x="6128543" y="5629635"/>
            <a:ext cx="49244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67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63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4.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461018" y="2972516"/>
            <a:ext cx="569913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589"/>
          <p:cNvSpPr txBox="1">
            <a:spLocks noChangeArrowheads="1"/>
          </p:cNvSpPr>
          <p:nvPr/>
        </p:nvSpPr>
        <p:spPr bwMode="auto">
          <a:xfrm>
            <a:off x="1838845" y="1485106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5" y="156025"/>
            <a:ext cx="5201072" cy="811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  <p:sp>
        <p:nvSpPr>
          <p:cNvPr id="55" name="Text Box 577"/>
          <p:cNvSpPr txBox="1">
            <a:spLocks noChangeArrowheads="1"/>
          </p:cNvSpPr>
          <p:nvPr/>
        </p:nvSpPr>
        <p:spPr bwMode="auto">
          <a:xfrm>
            <a:off x="4611990" y="1066543"/>
            <a:ext cx="4217571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77"/>
          <p:cNvSpPr txBox="1">
            <a:spLocks noChangeArrowheads="1"/>
          </p:cNvSpPr>
          <p:nvPr/>
        </p:nvSpPr>
        <p:spPr bwMode="auto">
          <a:xfrm>
            <a:off x="9214282" y="1066543"/>
            <a:ext cx="170406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 &gt; 21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77"/>
          <p:cNvSpPr txBox="1">
            <a:spLocks noChangeArrowheads="1"/>
          </p:cNvSpPr>
          <p:nvPr/>
        </p:nvSpPr>
        <p:spPr bwMode="auto">
          <a:xfrm>
            <a:off x="4549687" y="2294883"/>
            <a:ext cx="407650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77"/>
          <p:cNvSpPr txBox="1">
            <a:spLocks noChangeArrowheads="1"/>
          </p:cNvSpPr>
          <p:nvPr/>
        </p:nvSpPr>
        <p:spPr bwMode="auto">
          <a:xfrm>
            <a:off x="4611990" y="1638746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Chia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77"/>
          <p:cNvSpPr txBox="1">
            <a:spLocks noChangeArrowheads="1"/>
          </p:cNvSpPr>
          <p:nvPr/>
        </p:nvSpPr>
        <p:spPr bwMode="auto">
          <a:xfrm>
            <a:off x="7488692" y="1658053"/>
            <a:ext cx="266586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   : 21 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577"/>
          <p:cNvSpPr txBox="1">
            <a:spLocks noChangeArrowheads="1"/>
          </p:cNvSpPr>
          <p:nvPr/>
        </p:nvSpPr>
        <p:spPr bwMode="auto">
          <a:xfrm>
            <a:off x="4675769" y="3634104"/>
            <a:ext cx="252480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Nhân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577"/>
          <p:cNvSpPr txBox="1">
            <a:spLocks noChangeArrowheads="1"/>
          </p:cNvSpPr>
          <p:nvPr/>
        </p:nvSpPr>
        <p:spPr bwMode="auto">
          <a:xfrm>
            <a:off x="7761947" y="3631137"/>
            <a:ext cx="216572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21 x 3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577"/>
          <p:cNvSpPr txBox="1">
            <a:spLocks noChangeArrowheads="1"/>
          </p:cNvSpPr>
          <p:nvPr/>
        </p:nvSpPr>
        <p:spPr bwMode="auto">
          <a:xfrm>
            <a:off x="4610634" y="5129198"/>
            <a:ext cx="219528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Trừ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577"/>
          <p:cNvSpPr txBox="1">
            <a:spLocks noChangeArrowheads="1"/>
          </p:cNvSpPr>
          <p:nvPr/>
        </p:nvSpPr>
        <p:spPr bwMode="auto">
          <a:xfrm>
            <a:off x="7287642" y="5155147"/>
            <a:ext cx="23965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 – 63 =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577"/>
          <p:cNvSpPr txBox="1">
            <a:spLocks noChangeArrowheads="1"/>
          </p:cNvSpPr>
          <p:nvPr/>
        </p:nvSpPr>
        <p:spPr bwMode="auto">
          <a:xfrm>
            <a:off x="4603774" y="6048777"/>
            <a:ext cx="271716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 Box 577"/>
          <p:cNvSpPr txBox="1">
            <a:spLocks noChangeArrowheads="1"/>
          </p:cNvSpPr>
          <p:nvPr/>
        </p:nvSpPr>
        <p:spPr bwMode="auto">
          <a:xfrm>
            <a:off x="7508686" y="6053686"/>
            <a:ext cx="2909520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589"/>
          <p:cNvSpPr txBox="1">
            <a:spLocks noChangeArrowheads="1"/>
          </p:cNvSpPr>
          <p:nvPr/>
        </p:nvSpPr>
        <p:spPr bwMode="auto">
          <a:xfrm>
            <a:off x="1274948" y="1479033"/>
            <a:ext cx="851265" cy="820612"/>
          </a:xfrm>
          <a:prstGeom prst="rect">
            <a:avLst/>
          </a:prstGeom>
          <a:noFill/>
          <a:ln>
            <a:noFill/>
          </a:ln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74" y="1721195"/>
            <a:ext cx="683735" cy="65571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86" y="1715030"/>
            <a:ext cx="683735" cy="6557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137186" y="2095698"/>
            <a:ext cx="416389" cy="519714"/>
            <a:chOff x="3959898" y="-1717119"/>
            <a:chExt cx="416389" cy="519714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959898" y="-1717119"/>
              <a:ext cx="256003" cy="4276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037733" y="-1659070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59387" y="2095697"/>
            <a:ext cx="315211" cy="478411"/>
            <a:chOff x="2876560" y="-964805"/>
            <a:chExt cx="557904" cy="565452"/>
          </a:xfrm>
        </p:grpSpPr>
        <p:cxnSp>
          <p:nvCxnSpPr>
            <p:cNvPr id="68" name="Straight Arrow Connector 67"/>
            <p:cNvCxnSpPr/>
            <p:nvPr/>
          </p:nvCxnSpPr>
          <p:spPr>
            <a:xfrm flipH="1" flipV="1">
              <a:off x="2876560" y="-917513"/>
              <a:ext cx="408770" cy="51816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3095910" y="-964805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4" name="Curved Right Arrow 13"/>
          <p:cNvSpPr/>
          <p:nvPr/>
        </p:nvSpPr>
        <p:spPr>
          <a:xfrm flipV="1">
            <a:off x="3828450" y="1903744"/>
            <a:ext cx="793048" cy="45999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 Box 577"/>
          <p:cNvSpPr txBox="1">
            <a:spLocks noChangeArrowheads="1"/>
          </p:cNvSpPr>
          <p:nvPr/>
        </p:nvSpPr>
        <p:spPr bwMode="auto">
          <a:xfrm>
            <a:off x="8485922" y="2320832"/>
            <a:ext cx="325576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chia 2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18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7" presetClass="emph" presetSubtype="0" repeatCount="indefinite" fill="remove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2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3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00547 0.2169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 animBg="1"/>
      <p:bldP spid="22" grpId="0"/>
      <p:bldP spid="28" grpId="0"/>
      <p:bldP spid="28" grpId="1"/>
      <p:bldP spid="28" grpId="2"/>
      <p:bldP spid="28" grpId="3"/>
      <p:bldP spid="30" grpId="0"/>
      <p:bldP spid="31" grpId="0"/>
      <p:bldP spid="31" grpId="1"/>
      <p:bldP spid="32" grpId="0"/>
      <p:bldP spid="33" grpId="0"/>
      <p:bldP spid="34" grpId="0"/>
      <p:bldP spid="36" grpId="0" animBg="1"/>
      <p:bldP spid="37" grpId="0"/>
      <p:bldP spid="38" grpId="0"/>
      <p:bldP spid="40" grpId="0"/>
      <p:bldP spid="40" grpId="1"/>
      <p:bldP spid="40" grpId="2"/>
      <p:bldP spid="54" grpId="0"/>
      <p:bldP spid="55" grpId="0"/>
      <p:bldP spid="56" grpId="0"/>
      <p:bldP spid="57" grpId="0"/>
      <p:bldP spid="57" grpId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6" grpId="1"/>
      <p:bldP spid="66" grpId="2"/>
      <p:bldP spid="14" grpId="0" animBg="1"/>
      <p:bldP spid="14" grpId="1" animBg="1"/>
      <p:bldP spid="70" grpId="0"/>
      <p:bldP spid="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852848" y="4537873"/>
            <a:ext cx="6262565" cy="1716506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672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809872" y="1485106"/>
            <a:ext cx="98330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731451" y="2238058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2"/>
          <p:cNvSpPr txBox="1">
            <a:spLocks noChangeArrowheads="1"/>
          </p:cNvSpPr>
          <p:nvPr/>
        </p:nvSpPr>
        <p:spPr bwMode="auto">
          <a:xfrm>
            <a:off x="1539874" y="2270125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00149" y="2270125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  <a:endParaRPr lang="en-US" alt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414462" y="3067143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567699" y="3001963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42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88"/>
          <p:cNvSpPr txBox="1">
            <a:spLocks noChangeArrowheads="1"/>
          </p:cNvSpPr>
          <p:nvPr/>
        </p:nvSpPr>
        <p:spPr bwMode="auto">
          <a:xfrm>
            <a:off x="4992687" y="1096668"/>
            <a:ext cx="707231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42;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590"/>
          <p:cNvSpPr txBox="1">
            <a:spLocks noChangeArrowheads="1"/>
          </p:cNvSpPr>
          <p:nvPr/>
        </p:nvSpPr>
        <p:spPr bwMode="auto">
          <a:xfrm>
            <a:off x="4597211" y="2893102"/>
            <a:ext cx="673107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42 chia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591"/>
          <p:cNvSpPr txBox="1">
            <a:spLocks noChangeArrowheads="1"/>
          </p:cNvSpPr>
          <p:nvPr/>
        </p:nvSpPr>
        <p:spPr bwMode="auto">
          <a:xfrm>
            <a:off x="3012613" y="2238058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2"/>
          <p:cNvSpPr txBox="1">
            <a:spLocks noChangeArrowheads="1"/>
          </p:cNvSpPr>
          <p:nvPr/>
        </p:nvSpPr>
        <p:spPr bwMode="auto">
          <a:xfrm>
            <a:off x="4604382" y="4035440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3"/>
          <p:cNvSpPr txBox="1">
            <a:spLocks noChangeArrowheads="1"/>
          </p:cNvSpPr>
          <p:nvPr/>
        </p:nvSpPr>
        <p:spPr bwMode="auto">
          <a:xfrm>
            <a:off x="1867644" y="3697940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594"/>
          <p:cNvSpPr txBox="1">
            <a:spLocks noChangeArrowheads="1"/>
          </p:cNvSpPr>
          <p:nvPr/>
        </p:nvSpPr>
        <p:spPr bwMode="auto">
          <a:xfrm>
            <a:off x="4616192" y="4580576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4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595"/>
          <p:cNvSpPr txBox="1">
            <a:spLocks noChangeArrowheads="1"/>
          </p:cNvSpPr>
          <p:nvPr/>
        </p:nvSpPr>
        <p:spPr bwMode="auto">
          <a:xfrm>
            <a:off x="1580307" y="3697940"/>
            <a:ext cx="56991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4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596"/>
          <p:cNvSpPr>
            <a:spLocks noChangeShapeType="1"/>
          </p:cNvSpPr>
          <p:nvPr/>
        </p:nvSpPr>
        <p:spPr bwMode="auto">
          <a:xfrm flipV="1">
            <a:off x="1536699" y="4457511"/>
            <a:ext cx="1247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8" name="Text Box 597"/>
          <p:cNvSpPr txBox="1">
            <a:spLocks noChangeArrowheads="1"/>
          </p:cNvSpPr>
          <p:nvPr/>
        </p:nvSpPr>
        <p:spPr bwMode="auto">
          <a:xfrm>
            <a:off x="4666567" y="5742058"/>
            <a:ext cx="480907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42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0,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0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98"/>
          <p:cNvSpPr txBox="1">
            <a:spLocks noChangeArrowheads="1"/>
          </p:cNvSpPr>
          <p:nvPr/>
        </p:nvSpPr>
        <p:spPr bwMode="auto">
          <a:xfrm>
            <a:off x="1862976" y="4406153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599"/>
          <p:cNvSpPr txBox="1">
            <a:spLocks noChangeArrowheads="1"/>
          </p:cNvSpPr>
          <p:nvPr/>
        </p:nvSpPr>
        <p:spPr bwMode="auto">
          <a:xfrm>
            <a:off x="-74726" y="5240097"/>
            <a:ext cx="3547837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672 : 21 =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600"/>
          <p:cNvSpPr txBox="1">
            <a:spLocks noChangeArrowheads="1"/>
          </p:cNvSpPr>
          <p:nvPr/>
        </p:nvSpPr>
        <p:spPr bwMode="auto">
          <a:xfrm>
            <a:off x="2752947" y="2264121"/>
            <a:ext cx="799969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79" y="214708"/>
            <a:ext cx="5201072" cy="8115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  <p:sp>
        <p:nvSpPr>
          <p:cNvPr id="55" name="Text Box 588"/>
          <p:cNvSpPr txBox="1">
            <a:spLocks noChangeArrowheads="1"/>
          </p:cNvSpPr>
          <p:nvPr/>
        </p:nvSpPr>
        <p:spPr bwMode="auto">
          <a:xfrm>
            <a:off x="5299384" y="1718872"/>
            <a:ext cx="693865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chia: 42  :  21  =  ?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88"/>
          <p:cNvSpPr txBox="1">
            <a:spLocks noChangeArrowheads="1"/>
          </p:cNvSpPr>
          <p:nvPr/>
        </p:nvSpPr>
        <p:spPr bwMode="auto">
          <a:xfrm>
            <a:off x="6060678" y="-1701405"/>
            <a:ext cx="140414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88"/>
          <p:cNvSpPr txBox="1">
            <a:spLocks noChangeArrowheads="1"/>
          </p:cNvSpPr>
          <p:nvPr/>
        </p:nvSpPr>
        <p:spPr bwMode="auto">
          <a:xfrm>
            <a:off x="9423543" y="-1587373"/>
            <a:ext cx="140414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77"/>
          <p:cNvSpPr txBox="1">
            <a:spLocks noChangeArrowheads="1"/>
          </p:cNvSpPr>
          <p:nvPr/>
        </p:nvSpPr>
        <p:spPr bwMode="auto">
          <a:xfrm>
            <a:off x="4549687" y="2294883"/>
            <a:ext cx="4076507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336" y="1759572"/>
            <a:ext cx="683735" cy="65571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776" y="1784884"/>
            <a:ext cx="683735" cy="655713"/>
          </a:xfrm>
          <a:prstGeom prst="rect">
            <a:avLst/>
          </a:prstGeom>
        </p:spPr>
      </p:pic>
      <p:sp>
        <p:nvSpPr>
          <p:cNvPr id="61" name="Text Box 577"/>
          <p:cNvSpPr txBox="1">
            <a:spLocks noChangeArrowheads="1"/>
          </p:cNvSpPr>
          <p:nvPr/>
        </p:nvSpPr>
        <p:spPr bwMode="auto">
          <a:xfrm>
            <a:off x="8495083" y="2302964"/>
            <a:ext cx="325576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 chia 2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588"/>
          <p:cNvSpPr txBox="1">
            <a:spLocks noChangeArrowheads="1"/>
          </p:cNvSpPr>
          <p:nvPr/>
        </p:nvSpPr>
        <p:spPr bwMode="auto">
          <a:xfrm>
            <a:off x="5331451" y="3477194"/>
            <a:ext cx="693865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21  x  2  =  ?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295670" y="2106075"/>
            <a:ext cx="338554" cy="475931"/>
            <a:chOff x="3966013" y="-1637476"/>
            <a:chExt cx="338554" cy="475931"/>
          </a:xfrm>
        </p:grpSpPr>
        <p:cxnSp>
          <p:nvCxnSpPr>
            <p:cNvPr id="64" name="Straight Arrow Connector 63"/>
            <p:cNvCxnSpPr/>
            <p:nvPr/>
          </p:nvCxnSpPr>
          <p:spPr>
            <a:xfrm flipV="1">
              <a:off x="3986793" y="-1637476"/>
              <a:ext cx="50764" cy="3479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3966013" y="-1623210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065241" y="2036911"/>
            <a:ext cx="436405" cy="461665"/>
            <a:chOff x="3823157" y="-1720977"/>
            <a:chExt cx="436405" cy="461665"/>
          </a:xfrm>
        </p:grpSpPr>
        <p:cxnSp>
          <p:nvCxnSpPr>
            <p:cNvPr id="67" name="Straight Arrow Connector 66"/>
            <p:cNvCxnSpPr/>
            <p:nvPr/>
          </p:nvCxnSpPr>
          <p:spPr>
            <a:xfrm flipH="1" flipV="1">
              <a:off x="3823157" y="-1641465"/>
              <a:ext cx="163636" cy="35198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3921008" y="-1720977"/>
              <a:ext cx="33855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69" name="Text Box 588"/>
          <p:cNvSpPr txBox="1">
            <a:spLocks noChangeArrowheads="1"/>
          </p:cNvSpPr>
          <p:nvPr/>
        </p:nvSpPr>
        <p:spPr bwMode="auto">
          <a:xfrm>
            <a:off x="5277569" y="5138822"/>
            <a:ext cx="693865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42  -  42  =  ?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6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03789 0.4328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  <p:bldP spid="41" grpId="0"/>
      <p:bldP spid="42" grpId="0"/>
      <p:bldP spid="43" grpId="0"/>
      <p:bldP spid="44" grpId="0"/>
      <p:bldP spid="45" grpId="0"/>
      <p:bldP spid="46" grpId="0"/>
      <p:bldP spid="47" grpId="0" animBg="1"/>
      <p:bldP spid="48" grpId="0"/>
      <p:bldP spid="49" grpId="0"/>
      <p:bldP spid="50" grpId="0"/>
      <p:bldP spid="51" grpId="0"/>
      <p:bldP spid="51" grpId="1"/>
      <p:bldP spid="55" grpId="0"/>
      <p:bldP spid="58" grpId="0"/>
      <p:bldP spid="58" grpId="1"/>
      <p:bldP spid="61" grpId="0"/>
      <p:bldP spid="61" grpId="1"/>
      <p:bldP spid="62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4160835" y="1066543"/>
            <a:ext cx="7849457" cy="5679736"/>
          </a:xfrm>
          <a:prstGeom prst="roundRect">
            <a:avLst/>
          </a:prstGeom>
          <a:solidFill>
            <a:schemeClr val="bg1"/>
          </a:solidFill>
          <a:ln w="69850">
            <a:solidFill>
              <a:srgbClr val="0CCDD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76349" y="1485900"/>
            <a:ext cx="2219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672</a:t>
            </a:r>
            <a:endParaRPr lang="en-US" altLang="en-US" sz="44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809872" y="1485106"/>
            <a:ext cx="1350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CC0099"/>
                </a:solidFill>
                <a:latin typeface="Times New Roman" panose="02020603050405020304" pitchFamily="18" charset="0"/>
              </a:rPr>
              <a:t>21</a:t>
            </a:r>
            <a:endParaRPr lang="en-US" altLang="en-US" sz="44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577"/>
          <p:cNvSpPr txBox="1">
            <a:spLocks noChangeArrowheads="1"/>
          </p:cNvSpPr>
          <p:nvPr/>
        </p:nvSpPr>
        <p:spPr bwMode="auto">
          <a:xfrm>
            <a:off x="4122738" y="1208881"/>
            <a:ext cx="6551543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* 67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8"/>
          <p:cNvSpPr txBox="1">
            <a:spLocks noChangeArrowheads="1"/>
          </p:cNvSpPr>
          <p:nvPr/>
        </p:nvSpPr>
        <p:spPr bwMode="auto">
          <a:xfrm>
            <a:off x="2759916" y="2249488"/>
            <a:ext cx="842963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3</a:t>
            </a:r>
            <a:endParaRPr lang="en-US" altLang="en-US" sz="44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1"/>
          <p:cNvSpPr txBox="1">
            <a:spLocks noChangeArrowheads="1"/>
          </p:cNvSpPr>
          <p:nvPr/>
        </p:nvSpPr>
        <p:spPr bwMode="auto">
          <a:xfrm>
            <a:off x="5864224" y="1870869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3"/>
          <p:cNvSpPr txBox="1">
            <a:spLocks noChangeArrowheads="1"/>
          </p:cNvSpPr>
          <p:nvPr/>
        </p:nvSpPr>
        <p:spPr bwMode="auto">
          <a:xfrm>
            <a:off x="5864224" y="2510632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6,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6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84"/>
          <p:cNvSpPr txBox="1">
            <a:spLocks noChangeArrowheads="1"/>
          </p:cNvSpPr>
          <p:nvPr/>
        </p:nvSpPr>
        <p:spPr bwMode="auto">
          <a:xfrm>
            <a:off x="1260899" y="2176400"/>
            <a:ext cx="990587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63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585"/>
          <p:cNvSpPr>
            <a:spLocks noChangeShapeType="1"/>
          </p:cNvSpPr>
          <p:nvPr/>
        </p:nvSpPr>
        <p:spPr bwMode="auto">
          <a:xfrm>
            <a:off x="1315072" y="2940858"/>
            <a:ext cx="1109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37" name="Text Box 586"/>
          <p:cNvSpPr txBox="1">
            <a:spLocks noChangeArrowheads="1"/>
          </p:cNvSpPr>
          <p:nvPr/>
        </p:nvSpPr>
        <p:spPr bwMode="auto">
          <a:xfrm>
            <a:off x="5724524" y="3150394"/>
            <a:ext cx="49244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67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63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4,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4.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87"/>
          <p:cNvSpPr txBox="1">
            <a:spLocks noChangeArrowheads="1"/>
          </p:cNvSpPr>
          <p:nvPr/>
        </p:nvSpPr>
        <p:spPr bwMode="auto">
          <a:xfrm>
            <a:off x="1332088" y="2904020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42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88"/>
          <p:cNvSpPr txBox="1">
            <a:spLocks noChangeArrowheads="1"/>
          </p:cNvSpPr>
          <p:nvPr/>
        </p:nvSpPr>
        <p:spPr bwMode="auto">
          <a:xfrm>
            <a:off x="4294579" y="3733800"/>
            <a:ext cx="7072312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42;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590"/>
          <p:cNvSpPr txBox="1">
            <a:spLocks noChangeArrowheads="1"/>
          </p:cNvSpPr>
          <p:nvPr/>
        </p:nvSpPr>
        <p:spPr bwMode="auto">
          <a:xfrm>
            <a:off x="4680739" y="4244384"/>
            <a:ext cx="5820574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42 chia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21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591"/>
          <p:cNvSpPr txBox="1">
            <a:spLocks noChangeArrowheads="1"/>
          </p:cNvSpPr>
          <p:nvPr/>
        </p:nvSpPr>
        <p:spPr bwMode="auto">
          <a:xfrm>
            <a:off x="3059903" y="2249488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  <a:endParaRPr lang="en-US" altLang="en-US" sz="4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2"/>
          <p:cNvSpPr txBox="1">
            <a:spLocks noChangeArrowheads="1"/>
          </p:cNvSpPr>
          <p:nvPr/>
        </p:nvSpPr>
        <p:spPr bwMode="auto">
          <a:xfrm>
            <a:off x="5575299" y="4830763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2 nhân 1 bằng 2, viết 2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594"/>
          <p:cNvSpPr txBox="1">
            <a:spLocks noChangeArrowheads="1"/>
          </p:cNvSpPr>
          <p:nvPr/>
        </p:nvSpPr>
        <p:spPr bwMode="auto">
          <a:xfrm>
            <a:off x="5575299" y="5470525"/>
            <a:ext cx="4711296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2 nhân 2 bằng 4, viết 4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595"/>
          <p:cNvSpPr txBox="1">
            <a:spLocks noChangeArrowheads="1"/>
          </p:cNvSpPr>
          <p:nvPr/>
        </p:nvSpPr>
        <p:spPr bwMode="auto">
          <a:xfrm>
            <a:off x="1414266" y="3549829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42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596"/>
          <p:cNvSpPr>
            <a:spLocks noChangeShapeType="1"/>
          </p:cNvSpPr>
          <p:nvPr/>
        </p:nvSpPr>
        <p:spPr bwMode="auto">
          <a:xfrm flipV="1">
            <a:off x="1311807" y="4287567"/>
            <a:ext cx="1247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42116" tIns="71058" rIns="142116" bIns="71058"/>
          <a:lstStyle/>
          <a:p>
            <a:endParaRPr lang="en-US"/>
          </a:p>
        </p:txBody>
      </p:sp>
      <p:sp>
        <p:nvSpPr>
          <p:cNvPr id="48" name="Text Box 597"/>
          <p:cNvSpPr txBox="1">
            <a:spLocks noChangeArrowheads="1"/>
          </p:cNvSpPr>
          <p:nvPr/>
        </p:nvSpPr>
        <p:spPr bwMode="auto">
          <a:xfrm>
            <a:off x="5316537" y="6054725"/>
            <a:ext cx="4809079" cy="69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42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</a:rPr>
              <a:t> 0,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0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98"/>
          <p:cNvSpPr txBox="1">
            <a:spLocks noChangeArrowheads="1"/>
          </p:cNvSpPr>
          <p:nvPr/>
        </p:nvSpPr>
        <p:spPr bwMode="auto">
          <a:xfrm>
            <a:off x="1727732" y="4263101"/>
            <a:ext cx="568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0</a:t>
            </a:r>
            <a:endParaRPr lang="en-US" altLang="en-US" sz="4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2073" y="1445419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sp>
        <p:nvSpPr>
          <p:cNvPr id="54" name="Text Box 576"/>
          <p:cNvSpPr txBox="1">
            <a:spLocks noChangeArrowheads="1"/>
          </p:cNvSpPr>
          <p:nvPr/>
        </p:nvSpPr>
        <p:spPr bwMode="auto">
          <a:xfrm>
            <a:off x="1650999" y="207565"/>
            <a:ext cx="4222380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79" y="214708"/>
            <a:ext cx="5201072" cy="81153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94244" y="4865271"/>
            <a:ext cx="6262565" cy="1716506"/>
          </a:xfrm>
          <a:prstGeom prst="rect">
            <a:avLst/>
          </a:prstGeom>
        </p:spPr>
      </p:pic>
      <p:sp>
        <p:nvSpPr>
          <p:cNvPr id="56" name="Text Box 599"/>
          <p:cNvSpPr txBox="1">
            <a:spLocks noChangeArrowheads="1"/>
          </p:cNvSpPr>
          <p:nvPr/>
        </p:nvSpPr>
        <p:spPr bwMode="auto">
          <a:xfrm>
            <a:off x="269193" y="5528265"/>
            <a:ext cx="4317278" cy="7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672 : 21 = 32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89"/>
          <p:cNvSpPr txBox="1">
            <a:spLocks noChangeArrowheads="1"/>
          </p:cNvSpPr>
          <p:nvPr/>
        </p:nvSpPr>
        <p:spPr bwMode="auto">
          <a:xfrm>
            <a:off x="1273077" y="1488295"/>
            <a:ext cx="851265" cy="8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67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380865" y="917202"/>
            <a:ext cx="1000730" cy="11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286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3"/>
          <p:cNvGrpSpPr/>
          <p:nvPr/>
        </p:nvGrpSpPr>
        <p:grpSpPr>
          <a:xfrm>
            <a:off x="2792405" y="988127"/>
            <a:ext cx="4557476" cy="1376817"/>
            <a:chOff x="9564105" y="249692"/>
            <a:chExt cx="1942865" cy="1120287"/>
          </a:xfrm>
        </p:grpSpPr>
        <p:sp>
          <p:nvSpPr>
            <p:cNvPr id="62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3" name="组合 47"/>
            <p:cNvGrpSpPr/>
            <p:nvPr/>
          </p:nvGrpSpPr>
          <p:grpSpPr>
            <a:xfrm>
              <a:off x="9932705" y="249693"/>
              <a:ext cx="131459" cy="405045"/>
              <a:chOff x="2258684" y="1204928"/>
              <a:chExt cx="303045" cy="933726"/>
            </a:xfrm>
            <a:effectLst/>
          </p:grpSpPr>
          <p:pic>
            <p:nvPicPr>
              <p:cNvPr id="67" name="图片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8" name="直接连接符 52"/>
              <p:cNvCxnSpPr/>
              <p:nvPr/>
            </p:nvCxnSpPr>
            <p:spPr>
              <a:xfrm>
                <a:off x="2397629" y="1204928"/>
                <a:ext cx="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组合 48"/>
            <p:cNvGrpSpPr/>
            <p:nvPr/>
          </p:nvGrpSpPr>
          <p:grpSpPr>
            <a:xfrm>
              <a:off x="11076315" y="249692"/>
              <a:ext cx="131459" cy="405045"/>
              <a:chOff x="2279650" y="1204928"/>
              <a:chExt cx="303045" cy="933726"/>
            </a:xfrm>
            <a:effectLst/>
          </p:grpSpPr>
          <p:pic>
            <p:nvPicPr>
              <p:cNvPr id="65" name="图片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6" name="直接连接符 50"/>
              <p:cNvCxnSpPr/>
              <p:nvPr/>
            </p:nvCxnSpPr>
            <p:spPr>
              <a:xfrm flipH="1">
                <a:off x="2416063" y="1204928"/>
                <a:ext cx="15110" cy="603230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 Box 568"/>
          <p:cNvSpPr txBox="1">
            <a:spLocks noChangeArrowheads="1"/>
          </p:cNvSpPr>
          <p:nvPr/>
        </p:nvSpPr>
        <p:spPr bwMode="auto">
          <a:xfrm>
            <a:off x="1230309" y="2324895"/>
            <a:ext cx="2219325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779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0"/>
          <p:cNvSpPr txBox="1">
            <a:spLocks noChangeArrowheads="1"/>
          </p:cNvSpPr>
          <p:nvPr/>
        </p:nvSpPr>
        <p:spPr bwMode="auto">
          <a:xfrm>
            <a:off x="4327524" y="1428750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1"/>
          <p:cNvSpPr txBox="1">
            <a:spLocks noChangeArrowheads="1"/>
          </p:cNvSpPr>
          <p:nvPr/>
        </p:nvSpPr>
        <p:spPr bwMode="auto">
          <a:xfrm>
            <a:off x="4298949" y="1289050"/>
            <a:ext cx="2857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73"/>
          <p:cNvSpPr txBox="1">
            <a:spLocks noChangeArrowheads="1"/>
          </p:cNvSpPr>
          <p:nvPr/>
        </p:nvSpPr>
        <p:spPr bwMode="auto">
          <a:xfrm>
            <a:off x="4327524" y="1520825"/>
            <a:ext cx="287338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75"/>
          <p:cNvSpPr txBox="1">
            <a:spLocks noChangeArrowheads="1"/>
          </p:cNvSpPr>
          <p:nvPr/>
        </p:nvSpPr>
        <p:spPr bwMode="auto">
          <a:xfrm>
            <a:off x="2701172" y="2324894"/>
            <a:ext cx="1350963" cy="10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95572" y="2500332"/>
            <a:ext cx="1062038" cy="1462088"/>
            <a:chOff x="3355974" y="1539875"/>
            <a:chExt cx="1665288" cy="1462088"/>
          </a:xfrm>
        </p:grpSpPr>
        <p:sp>
          <p:nvSpPr>
            <p:cNvPr id="27" name="Line 574"/>
            <p:cNvSpPr>
              <a:spLocks noChangeShapeType="1"/>
            </p:cNvSpPr>
            <p:nvPr/>
          </p:nvSpPr>
          <p:spPr bwMode="auto">
            <a:xfrm>
              <a:off x="3355974" y="2362200"/>
              <a:ext cx="1665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  <p:sp>
          <p:nvSpPr>
            <p:cNvPr id="52" name="Line 608"/>
            <p:cNvSpPr>
              <a:spLocks noChangeShapeType="1"/>
            </p:cNvSpPr>
            <p:nvPr/>
          </p:nvSpPr>
          <p:spPr bwMode="auto">
            <a:xfrm>
              <a:off x="3355974" y="1539875"/>
              <a:ext cx="0" cy="146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42116" tIns="71058" rIns="142116" bIns="71058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41249" y="176592"/>
            <a:ext cx="5201072" cy="851585"/>
            <a:chOff x="1541249" y="176592"/>
            <a:chExt cx="5201072" cy="851585"/>
          </a:xfrm>
        </p:grpSpPr>
        <p:sp>
          <p:nvSpPr>
            <p:cNvPr id="54" name="Text Box 576"/>
            <p:cNvSpPr txBox="1">
              <a:spLocks noChangeArrowheads="1"/>
            </p:cNvSpPr>
            <p:nvPr/>
          </p:nvSpPr>
          <p:spPr bwMode="auto">
            <a:xfrm>
              <a:off x="1650999" y="207565"/>
              <a:ext cx="4222380" cy="82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42116" tIns="71058" rIns="142116" bIns="7105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4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7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endPara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249" y="176592"/>
              <a:ext cx="5201072" cy="811535"/>
            </a:xfrm>
            <a:prstGeom prst="rect">
              <a:avLst/>
            </a:prstGeom>
          </p:spPr>
        </p:pic>
      </p:grp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3449634" y="1466294"/>
            <a:ext cx="3855292" cy="97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779 : 18 =  ?</a:t>
            </a:r>
          </a:p>
        </p:txBody>
      </p:sp>
      <p:pic>
        <p:nvPicPr>
          <p:cNvPr id="56" name="图片 6" descr="图片包含 事情&#10;&#10;已生成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r="32088"/>
          <a:stretch/>
        </p:blipFill>
        <p:spPr>
          <a:xfrm>
            <a:off x="3544883" y="2439838"/>
            <a:ext cx="9998077" cy="4679950"/>
          </a:xfrm>
          <a:prstGeom prst="rect">
            <a:avLst/>
          </a:prstGeom>
        </p:spPr>
      </p:pic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5873379" y="2858311"/>
            <a:ext cx="4988335" cy="14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6067947" y="2874187"/>
            <a:ext cx="4599197" cy="14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2116" tIns="71058" rIns="142116" bIns="7105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3">
            <a:off x="1088588" y="1814542"/>
            <a:ext cx="1000730" cy="11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51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53" grpId="0"/>
      <p:bldP spid="57" grpId="0"/>
      <p:bldP spid="57" grpId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中小学生生命安全教育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975</Words>
  <Application>Microsoft Office PowerPoint</Application>
  <PresentationFormat>Widescreen</PresentationFormat>
  <Paragraphs>249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Calibri Light</vt:lpstr>
      <vt:lpstr>#9Slide03 AllRoundGothic</vt:lpstr>
      <vt:lpstr>Calibri</vt:lpstr>
      <vt:lpstr>UTM Sharnay</vt:lpstr>
      <vt:lpstr>UVN Hoa Dao</vt:lpstr>
      <vt:lpstr>UVN Minh Map</vt:lpstr>
      <vt:lpstr>Wingdings</vt:lpstr>
      <vt:lpstr>UVN Banh Mi</vt:lpstr>
      <vt:lpstr>Times New Roman</vt:lpstr>
      <vt:lpstr>UTM Brewers KT</vt:lpstr>
      <vt:lpstr>方正大黑简体</vt:lpstr>
      <vt:lpstr>Arial</vt:lpstr>
      <vt:lpstr>.VnTime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KTUTS</dc:creator>
  <cp:keywords>BichHa</cp:keywords>
  <dc:description>KTUTS</dc:description>
  <cp:lastModifiedBy>PHAN HOÀNG PHƯỚC HẠNH</cp:lastModifiedBy>
  <cp:revision>137</cp:revision>
  <dcterms:created xsi:type="dcterms:W3CDTF">2017-10-03T14:23:00Z</dcterms:created>
  <dcterms:modified xsi:type="dcterms:W3CDTF">2021-12-12T06:24:37Z</dcterms:modified>
  <cp:category>KTUTS</cp:category>
  <cp:version>H21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