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sldIdLst>
    <p:sldId id="256" r:id="rId2"/>
    <p:sldId id="262" r:id="rId3"/>
    <p:sldId id="260" r:id="rId4"/>
    <p:sldId id="263" r:id="rId5"/>
    <p:sldId id="264" r:id="rId6"/>
    <p:sldId id="265" r:id="rId7"/>
    <p:sldId id="257" r:id="rId8"/>
    <p:sldId id="267" r:id="rId9"/>
    <p:sldId id="268" r:id="rId10"/>
    <p:sldId id="266" r:id="rId11"/>
    <p:sldId id="269" r:id="rId12"/>
    <p:sldId id="258" r:id="rId13"/>
    <p:sldId id="270" r:id="rId14"/>
    <p:sldId id="271" r:id="rId15"/>
    <p:sldId id="259" r:id="rId16"/>
    <p:sldId id="272" r:id="rId17"/>
    <p:sldId id="274" r:id="rId18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723"/>
    <a:srgbClr val="F5E0D7"/>
    <a:srgbClr val="8F5F47"/>
    <a:srgbClr val="D17247"/>
    <a:srgbClr val="3F4238"/>
    <a:srgbClr val="5B5F51"/>
    <a:srgbClr val="F1D4C7"/>
    <a:srgbClr val="DDBEA9"/>
    <a:srgbClr val="B98B73"/>
    <a:srgbClr val="D6AC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660"/>
  </p:normalViewPr>
  <p:slideViewPr>
    <p:cSldViewPr snapToGrid="0">
      <p:cViewPr>
        <p:scale>
          <a:sx n="33" d="100"/>
          <a:sy n="33" d="100"/>
        </p:scale>
        <p:origin x="2334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5DF3DB-5D36-446C-AC34-764885D75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6147" y="8488230"/>
            <a:ext cx="1760007" cy="1407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7BB0BA-9E40-4DE2-AB48-3D43BCCBA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369" y="8488230"/>
            <a:ext cx="1760007" cy="14079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AD157F-F44E-49FF-B152-371876C20D8B}"/>
              </a:ext>
            </a:extLst>
          </p:cNvPr>
          <p:cNvSpPr/>
          <p:nvPr userDrawn="1"/>
        </p:nvSpPr>
        <p:spPr>
          <a:xfrm>
            <a:off x="11155680" y="6171287"/>
            <a:ext cx="8502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05167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73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ABD924-FED8-4B69-9EE6-8FE70534E0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6147" y="8488230"/>
            <a:ext cx="1760007" cy="1407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183F17-67D5-48FB-9CAD-FE480A4B4D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369" y="8488230"/>
            <a:ext cx="1760007" cy="14079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B9462B-41BC-403D-B84A-21CFCD128A5D}"/>
              </a:ext>
            </a:extLst>
          </p:cNvPr>
          <p:cNvSpPr/>
          <p:nvPr userDrawn="1"/>
        </p:nvSpPr>
        <p:spPr>
          <a:xfrm>
            <a:off x="11155680" y="6171287"/>
            <a:ext cx="8502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95289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19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26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30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BBD5A4-E803-4566-870D-9FD1A5825E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6147" y="8488230"/>
            <a:ext cx="1760007" cy="1407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3EC441-EBA8-4637-97D3-06DF8F9977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369" y="8488230"/>
            <a:ext cx="1760007" cy="14079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DD2C454-FC4F-416D-B900-9E3BBC405FBA}"/>
              </a:ext>
            </a:extLst>
          </p:cNvPr>
          <p:cNvSpPr/>
          <p:nvPr userDrawn="1"/>
        </p:nvSpPr>
        <p:spPr>
          <a:xfrm>
            <a:off x="11155680" y="6171287"/>
            <a:ext cx="8502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78865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3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6E36-B660-466C-BBFE-1AE6E9A8613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5AD46C-2FF4-4AC6-A9F3-F76A3330F5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6147" y="8488230"/>
            <a:ext cx="1760007" cy="1407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D869FC-C5C8-49B4-974A-1366B4E1D2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369" y="8488230"/>
            <a:ext cx="1760007" cy="14079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54269A-843F-46C4-864B-4E8772F59B60}"/>
              </a:ext>
            </a:extLst>
          </p:cNvPr>
          <p:cNvSpPr/>
          <p:nvPr userDrawn="1"/>
        </p:nvSpPr>
        <p:spPr>
          <a:xfrm>
            <a:off x="11155680" y="6171287"/>
            <a:ext cx="8502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05950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BB96E36-B660-466C-BBFE-1AE6E9A8613F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BF06FA4-D241-49B7-BF05-5FB455D36581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CF9210-0706-45B7-A853-5F99DFD4750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6147" y="8488230"/>
            <a:ext cx="1760007" cy="1407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223B58-6CBF-44D6-A769-4ABA0452217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369" y="8488230"/>
            <a:ext cx="1760007" cy="14079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5992E9-E904-422D-A90F-CE8124D62FBF}"/>
              </a:ext>
            </a:extLst>
          </p:cNvPr>
          <p:cNvSpPr/>
          <p:nvPr userDrawn="1"/>
        </p:nvSpPr>
        <p:spPr>
          <a:xfrm>
            <a:off x="11155680" y="6171287"/>
            <a:ext cx="8502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6570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accent3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accent3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accent3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accent3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accent3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0.png"/><Relationship Id="rId12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78.png"/><Relationship Id="rId3" Type="http://schemas.openxmlformats.org/officeDocument/2006/relationships/image" Target="../media/image4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77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76.png"/><Relationship Id="rId5" Type="http://schemas.openxmlformats.org/officeDocument/2006/relationships/image" Target="../media/image6.png"/><Relationship Id="rId15" Type="http://schemas.openxmlformats.org/officeDocument/2006/relationships/image" Target="../media/image21.png"/><Relationship Id="rId23" Type="http://schemas.openxmlformats.org/officeDocument/2006/relationships/image" Target="../media/image75.png"/><Relationship Id="rId28" Type="http://schemas.openxmlformats.org/officeDocument/2006/relationships/image" Target="../media/image80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microsoft.com/office/2007/relationships/hdphoto" Target="../media/hdphoto1.wdp"/><Relationship Id="rId2" Type="http://schemas.openxmlformats.org/officeDocument/2006/relationships/image" Target="../media/image29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2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43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14.png"/><Relationship Id="rId5" Type="http://schemas.openxmlformats.org/officeDocument/2006/relationships/image" Target="../media/image46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45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1.png"/><Relationship Id="rId7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5971CA2-AF2D-4C9E-963B-0374D21E6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948" y="2299518"/>
            <a:ext cx="1677652" cy="234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1F91966-55F3-47D5-8AF3-23538C9C4E94}"/>
              </a:ext>
            </a:extLst>
          </p:cNvPr>
          <p:cNvGrpSpPr/>
          <p:nvPr/>
        </p:nvGrpSpPr>
        <p:grpSpPr>
          <a:xfrm>
            <a:off x="-278765" y="1931053"/>
            <a:ext cx="2624168" cy="3204494"/>
            <a:chOff x="-278765" y="1931053"/>
            <a:chExt cx="2624168" cy="3204494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900AD0A2-84E9-45E8-845C-03333EF66C0E}"/>
                </a:ext>
              </a:extLst>
            </p:cNvPr>
            <p:cNvSpPr/>
            <p:nvPr/>
          </p:nvSpPr>
          <p:spPr>
            <a:xfrm>
              <a:off x="-278765" y="3516134"/>
              <a:ext cx="2618362" cy="1619413"/>
            </a:xfrm>
            <a:prstGeom prst="roundRect">
              <a:avLst>
                <a:gd name="adj" fmla="val 8273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349DF8DF-A633-4070-AF0F-75E59537E86B}"/>
                </a:ext>
              </a:extLst>
            </p:cNvPr>
            <p:cNvSpPr/>
            <p:nvPr/>
          </p:nvSpPr>
          <p:spPr>
            <a:xfrm>
              <a:off x="-261280" y="3535485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0C60E38-AF9B-443C-ABFC-1966CB9A7279}"/>
                </a:ext>
              </a:extLst>
            </p:cNvPr>
            <p:cNvSpPr/>
            <p:nvPr/>
          </p:nvSpPr>
          <p:spPr>
            <a:xfrm>
              <a:off x="-272959" y="2404677"/>
              <a:ext cx="2618362" cy="1130163"/>
            </a:xfrm>
            <a:prstGeom prst="roundRect">
              <a:avLst>
                <a:gd name="adj" fmla="val 10237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61AA2017-D9F7-469E-980E-B4D304EA4BBC}"/>
                </a:ext>
              </a:extLst>
            </p:cNvPr>
            <p:cNvSpPr/>
            <p:nvPr/>
          </p:nvSpPr>
          <p:spPr>
            <a:xfrm>
              <a:off x="-251498" y="1931053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19CA8-94A0-4137-B85C-3C3169765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17" y="2259639"/>
              <a:ext cx="443689" cy="4632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EB1EFF-F5E7-4790-A7F8-031C2785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99" y="2330646"/>
              <a:ext cx="611241" cy="6167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456EC6-4A61-4B07-8FA1-BBF011D4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8900">
              <a:off x="1420373" y="2476015"/>
              <a:ext cx="459754" cy="585679"/>
            </a:xfrm>
            <a:prstGeom prst="rect">
              <a:avLst/>
            </a:prstGeom>
          </p:spPr>
        </p:pic>
      </p:grp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A7AC3C09-4E59-4364-9CE2-1476FE491C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142" y="4008421"/>
            <a:ext cx="1826913" cy="714264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5B12B213-A9FF-4BAB-B1BB-F7413FBD92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3" y="3914660"/>
            <a:ext cx="1033286" cy="7958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476072" y="4195338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3855016" y="1655210"/>
            <a:ext cx="36198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Toán</a:t>
            </a:r>
            <a:endParaRPr lang="en-US" sz="13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25A48D8-7DEC-4E18-9629-154DAA942D2D}"/>
              </a:ext>
            </a:extLst>
          </p:cNvPr>
          <p:cNvSpPr txBox="1"/>
          <p:nvPr/>
        </p:nvSpPr>
        <p:spPr>
          <a:xfrm>
            <a:off x="4997868" y="3595850"/>
            <a:ext cx="1955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Ai Cap" panose="02040603050506020204" pitchFamily="18" charset="0"/>
              </a:rPr>
              <a:t>Lớp 4</a:t>
            </a:r>
            <a:endParaRPr lang="en-US" sz="4400" b="1" spc="3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Ai Cap" panose="02040603050506020204" pitchFamily="18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68867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1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8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  <p:bldP spid="1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1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8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  <p:bldP spid="13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91464" y="-91351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1365327-46BA-477B-98AA-359D44591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8158" y="1401545"/>
            <a:ext cx="1358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1154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63F4A9E4-9D1E-4541-B48D-BDDF2A7BCE6D}"/>
              </a:ext>
            </a:extLst>
          </p:cNvPr>
          <p:cNvGrpSpPr>
            <a:grpSpLocks/>
          </p:cNvGrpSpPr>
          <p:nvPr/>
        </p:nvGrpSpPr>
        <p:grpSpPr bwMode="auto">
          <a:xfrm>
            <a:off x="3967518" y="1520009"/>
            <a:ext cx="1189038" cy="1143000"/>
            <a:chOff x="2112" y="1488"/>
            <a:chExt cx="576" cy="720"/>
          </a:xfrm>
        </p:grpSpPr>
        <p:sp>
          <p:nvSpPr>
            <p:cNvPr id="328" name="Straight Connector 10263">
              <a:extLst>
                <a:ext uri="{FF2B5EF4-FFF2-40B4-BE49-F238E27FC236}">
                  <a16:creationId xmlns:a16="http://schemas.microsoft.com/office/drawing/2014/main" id="{98CD7A82-1E21-4ACF-AC5B-41ACCA021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9" name="Straight Connector 10264">
              <a:extLst>
                <a:ext uri="{FF2B5EF4-FFF2-40B4-BE49-F238E27FC236}">
                  <a16:creationId xmlns:a16="http://schemas.microsoft.com/office/drawing/2014/main" id="{BEF60F5A-7093-45B5-B067-5D2FED7F6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0CE1DB9-D897-4654-812D-2F3219884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370" y="1382185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9D0A3C0C-5FA6-4983-A1A7-914C1ECAA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33" y="1951385"/>
            <a:ext cx="478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33" name="Text Box 10280">
            <a:extLst>
              <a:ext uri="{FF2B5EF4-FFF2-40B4-BE49-F238E27FC236}">
                <a16:creationId xmlns:a16="http://schemas.microsoft.com/office/drawing/2014/main" id="{61D64DEC-EC3D-46CA-A0F2-1F55D4CF9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346" y="1977271"/>
            <a:ext cx="514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4" name="Straight Connector 333">
            <a:extLst>
              <a:ext uri="{FF2B5EF4-FFF2-40B4-BE49-F238E27FC236}">
                <a16:creationId xmlns:a16="http://schemas.microsoft.com/office/drawing/2014/main" id="{D8EC67CA-6502-4966-9401-F5196AD0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67213" y="2537413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5" name="Text Box 10284">
            <a:extLst>
              <a:ext uri="{FF2B5EF4-FFF2-40B4-BE49-F238E27FC236}">
                <a16:creationId xmlns:a16="http://schemas.microsoft.com/office/drawing/2014/main" id="{5AD13C12-D932-4077-BE90-15FDEE448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819" y="2589942"/>
            <a:ext cx="9299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6" name="Text Box 10286">
            <a:extLst>
              <a:ext uri="{FF2B5EF4-FFF2-40B4-BE49-F238E27FC236}">
                <a16:creationId xmlns:a16="http://schemas.microsoft.com/office/drawing/2014/main" id="{2B385125-E7FF-4EF5-AFA1-E2507A635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2" y="2588436"/>
            <a:ext cx="595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7" name="Text Box 10291">
            <a:extLst>
              <a:ext uri="{FF2B5EF4-FFF2-40B4-BE49-F238E27FC236}">
                <a16:creationId xmlns:a16="http://schemas.microsoft.com/office/drawing/2014/main" id="{4C3AC7B3-EE6B-4899-ACC4-5062ED3CC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4955" y="1956987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5" name="Text Box 10308">
            <a:extLst>
              <a:ext uri="{FF2B5EF4-FFF2-40B4-BE49-F238E27FC236}">
                <a16:creationId xmlns:a16="http://schemas.microsoft.com/office/drawing/2014/main" id="{8E0BAFDF-EB2D-452B-B626-C24C88536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051" y="3137517"/>
            <a:ext cx="802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49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6" name="Straight Connector 345">
            <a:extLst>
              <a:ext uri="{FF2B5EF4-FFF2-40B4-BE49-F238E27FC236}">
                <a16:creationId xmlns:a16="http://schemas.microsoft.com/office/drawing/2014/main" id="{E1170909-4942-48F1-9649-7A85C230C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1781" y="3750724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7" name="Text Box 10311">
            <a:extLst>
              <a:ext uri="{FF2B5EF4-FFF2-40B4-BE49-F238E27FC236}">
                <a16:creationId xmlns:a16="http://schemas.microsoft.com/office/drawing/2014/main" id="{D37585CA-5393-4CBC-9E9E-04BB7BBCF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055" y="3724346"/>
            <a:ext cx="8387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2E3AB93B-4C9F-42DA-A8A7-9B9C83735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677" y="4428899"/>
            <a:ext cx="25987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1 154 : 62=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D786AD04-DFA9-4271-B78F-7FDF28033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6715" y="4427331"/>
            <a:ext cx="23936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(dư 38)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1" name="Text Box 10267">
            <a:extLst>
              <a:ext uri="{FF2B5EF4-FFF2-40B4-BE49-F238E27FC236}">
                <a16:creationId xmlns:a16="http://schemas.microsoft.com/office/drawing/2014/main" id="{CF6E5E78-BB9A-495F-918A-394EC2932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422" y="730797"/>
            <a:ext cx="76279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52" name="Text Box 10268">
            <a:extLst>
              <a:ext uri="{FF2B5EF4-FFF2-40B4-BE49-F238E27FC236}">
                <a16:creationId xmlns:a16="http://schemas.microsoft.com/office/drawing/2014/main" id="{3056A3D8-CA86-414F-B1A4-866A7CC81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510" y="1133069"/>
            <a:ext cx="36774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115 chia 62 được 1</a:t>
            </a:r>
          </a:p>
        </p:txBody>
      </p:sp>
      <p:sp>
        <p:nvSpPr>
          <p:cNvPr id="354" name="Text Box 10270">
            <a:extLst>
              <a:ext uri="{FF2B5EF4-FFF2-40B4-BE49-F238E27FC236}">
                <a16:creationId xmlns:a16="http://schemas.microsoft.com/office/drawing/2014/main" id="{0D4BA9BA-F2DD-49DD-9A2E-2800F4AAB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9354" y="1131413"/>
            <a:ext cx="2574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 dirty="0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sp>
        <p:nvSpPr>
          <p:cNvPr id="355" name="Text Box 10277">
            <a:extLst>
              <a:ext uri="{FF2B5EF4-FFF2-40B4-BE49-F238E27FC236}">
                <a16:creationId xmlns:a16="http://schemas.microsoft.com/office/drawing/2014/main" id="{482ECEC7-4300-4967-8D76-EB156C50B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042" y="1567271"/>
            <a:ext cx="43353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2;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" name="Text Box 10279">
            <a:extLst>
              <a:ext uri="{FF2B5EF4-FFF2-40B4-BE49-F238E27FC236}">
                <a16:creationId xmlns:a16="http://schemas.microsoft.com/office/drawing/2014/main" id="{37E2DF9C-4DF4-4D2D-9A17-01A6DBDF2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919" y="2156313"/>
            <a:ext cx="5051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6;</a:t>
            </a:r>
          </a:p>
        </p:txBody>
      </p:sp>
      <p:sp>
        <p:nvSpPr>
          <p:cNvPr id="357" name="Text Box 10281">
            <a:extLst>
              <a:ext uri="{FF2B5EF4-FFF2-40B4-BE49-F238E27FC236}">
                <a16:creationId xmlns:a16="http://schemas.microsoft.com/office/drawing/2014/main" id="{19DD921D-654F-421C-ACA7-35BBC4F99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458" y="2648063"/>
            <a:ext cx="50365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115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62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53, viết 53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9" name="Text Box 10285">
            <a:extLst>
              <a:ext uri="{FF2B5EF4-FFF2-40B4-BE49-F238E27FC236}">
                <a16:creationId xmlns:a16="http://schemas.microsoft.com/office/drawing/2014/main" id="{A43254AC-5ACD-4AC0-B969-627B089BB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2671" y="3145316"/>
            <a:ext cx="17827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sz="3200" b="1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0" name="Text Box 10288">
            <a:extLst>
              <a:ext uri="{FF2B5EF4-FFF2-40B4-BE49-F238E27FC236}">
                <a16:creationId xmlns:a16="http://schemas.microsoft.com/office/drawing/2014/main" id="{FD442770-0A64-4245-B9FE-ED4FF252D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338" y="3143363"/>
            <a:ext cx="2179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534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2" name="Text Box 10290">
            <a:extLst>
              <a:ext uri="{FF2B5EF4-FFF2-40B4-BE49-F238E27FC236}">
                <a16:creationId xmlns:a16="http://schemas.microsoft.com/office/drawing/2014/main" id="{5CBE5D5B-6924-45F3-B712-B84847DDD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805" y="3658042"/>
            <a:ext cx="52082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534 chia 62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3" name="Text Box 10292">
            <a:extLst>
              <a:ext uri="{FF2B5EF4-FFF2-40B4-BE49-F238E27FC236}">
                <a16:creationId xmlns:a16="http://schemas.microsoft.com/office/drawing/2014/main" id="{1A6BCB0A-9537-4115-A734-0111D7F93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467" y="4168535"/>
            <a:ext cx="55683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16,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nhớ 1;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Text Box 10307">
            <a:extLst>
              <a:ext uri="{FF2B5EF4-FFF2-40B4-BE49-F238E27FC236}">
                <a16:creationId xmlns:a16="http://schemas.microsoft.com/office/drawing/2014/main" id="{EF2F8232-AE0D-486F-AD9B-7CB32FC58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2908" y="4637377"/>
            <a:ext cx="57502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8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48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thêm 1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49, viết 49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2" name="Text Box 10310">
            <a:extLst>
              <a:ext uri="{FF2B5EF4-FFF2-40B4-BE49-F238E27FC236}">
                <a16:creationId xmlns:a16="http://schemas.microsoft.com/office/drawing/2014/main" id="{5C259B07-4FDA-46B6-A1F4-3FE92211A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009" y="5678148"/>
            <a:ext cx="63388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534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496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38,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38.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3" name="Rectangle: Rounded Corners 372">
            <a:extLst>
              <a:ext uri="{FF2B5EF4-FFF2-40B4-BE49-F238E27FC236}">
                <a16:creationId xmlns:a16="http://schemas.microsoft.com/office/drawing/2014/main" id="{570DC921-1D68-442D-B719-184834EA19E6}"/>
              </a:ext>
            </a:extLst>
          </p:cNvPr>
          <p:cNvSpPr/>
          <p:nvPr/>
        </p:nvSpPr>
        <p:spPr>
          <a:xfrm>
            <a:off x="1994606" y="59229"/>
            <a:ext cx="5036530" cy="741052"/>
          </a:xfrm>
          <a:prstGeom prst="roundRect">
            <a:avLst/>
          </a:prstGeom>
          <a:solidFill>
            <a:srgbClr val="D17247">
              <a:alpha val="80000"/>
            </a:srgbClr>
          </a:solidFill>
          <a:ln w="38100">
            <a:solidFill>
              <a:srgbClr val="8F5F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728B74FD-39E4-42EE-832A-6F5A0D930EAA}"/>
              </a:ext>
            </a:extLst>
          </p:cNvPr>
          <p:cNvSpPr txBox="1"/>
          <p:nvPr/>
        </p:nvSpPr>
        <p:spPr>
          <a:xfrm>
            <a:off x="2058764" y="40156"/>
            <a:ext cx="4820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>
                <a:solidFill>
                  <a:srgbClr val="F5E0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1154 : 62  = ?</a:t>
            </a:r>
          </a:p>
        </p:txBody>
      </p:sp>
      <p:sp>
        <p:nvSpPr>
          <p:cNvPr id="375" name="Text Box 10280">
            <a:extLst>
              <a:ext uri="{FF2B5EF4-FFF2-40B4-BE49-F238E27FC236}">
                <a16:creationId xmlns:a16="http://schemas.microsoft.com/office/drawing/2014/main" id="{135D1266-D96C-4662-A0F5-85106922D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183" y="1978738"/>
            <a:ext cx="5142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6" name="Text Box 10295">
            <a:extLst>
              <a:ext uri="{FF2B5EF4-FFF2-40B4-BE49-F238E27FC236}">
                <a16:creationId xmlns:a16="http://schemas.microsoft.com/office/drawing/2014/main" id="{D24212A8-D0DB-4ECB-870E-6181AA634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482" y="3132659"/>
            <a:ext cx="4286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A2C26-598B-484A-86D3-FEBD5322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347" y="4190018"/>
            <a:ext cx="36576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BB16B-6F7B-411F-8298-870A6214D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3094" y="2517106"/>
            <a:ext cx="3657600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3A5ADB-F68A-44F0-A005-BE54AD92E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941" y="858252"/>
            <a:ext cx="3657600" cy="365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0718F5-ACEB-4189-AB3A-9AA9262A77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75589">
            <a:off x="-1259579" y="-932038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9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5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/>
      <p:bldP spid="330" grpId="0"/>
      <p:bldP spid="331" grpId="0"/>
      <p:bldP spid="333" grpId="0"/>
      <p:bldP spid="335" grpId="0"/>
      <p:bldP spid="336" grpId="0"/>
      <p:bldP spid="337" grpId="0"/>
      <p:bldP spid="345" grpId="0"/>
      <p:bldP spid="347" grpId="0"/>
      <p:bldP spid="348" grpId="0"/>
      <p:bldP spid="349" grpId="0"/>
      <p:bldP spid="351" grpId="0"/>
      <p:bldP spid="352" grpId="0"/>
      <p:bldP spid="354" grpId="0"/>
      <p:bldP spid="355" grpId="0"/>
      <p:bldP spid="356" grpId="0"/>
      <p:bldP spid="357" grpId="0"/>
      <p:bldP spid="359" grpId="0"/>
      <p:bldP spid="360" grpId="0"/>
      <p:bldP spid="362" grpId="0"/>
      <p:bldP spid="363" grpId="0"/>
      <p:bldP spid="371" grpId="0"/>
      <p:bldP spid="372" grpId="0"/>
      <p:bldP spid="373" grpId="0" animBg="1"/>
      <p:bldP spid="374" grpId="0"/>
      <p:bldP spid="375" grpId="0"/>
      <p:bldP spid="3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1F91966-55F3-47D5-8AF3-23538C9C4E94}"/>
              </a:ext>
            </a:extLst>
          </p:cNvPr>
          <p:cNvGrpSpPr/>
          <p:nvPr/>
        </p:nvGrpSpPr>
        <p:grpSpPr>
          <a:xfrm>
            <a:off x="-278765" y="1931053"/>
            <a:ext cx="2624168" cy="3204494"/>
            <a:chOff x="-278765" y="1931053"/>
            <a:chExt cx="2624168" cy="3204494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900AD0A2-84E9-45E8-845C-03333EF66C0E}"/>
                </a:ext>
              </a:extLst>
            </p:cNvPr>
            <p:cNvSpPr/>
            <p:nvPr/>
          </p:nvSpPr>
          <p:spPr>
            <a:xfrm>
              <a:off x="-278765" y="3516134"/>
              <a:ext cx="2618362" cy="1619413"/>
            </a:xfrm>
            <a:prstGeom prst="roundRect">
              <a:avLst>
                <a:gd name="adj" fmla="val 8273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349DF8DF-A633-4070-AF0F-75E59537E86B}"/>
                </a:ext>
              </a:extLst>
            </p:cNvPr>
            <p:cNvSpPr/>
            <p:nvPr/>
          </p:nvSpPr>
          <p:spPr>
            <a:xfrm>
              <a:off x="-261280" y="3535485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0C60E38-AF9B-443C-ABFC-1966CB9A7279}"/>
                </a:ext>
              </a:extLst>
            </p:cNvPr>
            <p:cNvSpPr/>
            <p:nvPr/>
          </p:nvSpPr>
          <p:spPr>
            <a:xfrm>
              <a:off x="-272959" y="2404677"/>
              <a:ext cx="2618362" cy="1130163"/>
            </a:xfrm>
            <a:prstGeom prst="roundRect">
              <a:avLst>
                <a:gd name="adj" fmla="val 10237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61AA2017-D9F7-469E-980E-B4D304EA4BBC}"/>
                </a:ext>
              </a:extLst>
            </p:cNvPr>
            <p:cNvSpPr/>
            <p:nvPr/>
          </p:nvSpPr>
          <p:spPr>
            <a:xfrm>
              <a:off x="-251498" y="1931053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19CA8-94A0-4137-B85C-3C3169765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17" y="2259639"/>
              <a:ext cx="443689" cy="4632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EB1EFF-F5E7-4790-A7F8-031C2785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99" y="2330646"/>
              <a:ext cx="611241" cy="6167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456EC6-4A61-4B07-8FA1-BBF011D4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8900">
              <a:off x="1420373" y="2476015"/>
              <a:ext cx="459754" cy="585679"/>
            </a:xfrm>
            <a:prstGeom prst="rect">
              <a:avLst/>
            </a:prstGeom>
          </p:spPr>
        </p:pic>
      </p:grp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A7AC3C09-4E59-4364-9CE2-1476FE491C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142" y="4008421"/>
            <a:ext cx="1826913" cy="714264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5B12B213-A9FF-4BAB-B1BB-F7413FBD92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3" y="3914660"/>
            <a:ext cx="1033286" cy="7958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944325" y="4209441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3089437" y="2372615"/>
            <a:ext cx="69726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Luyện tập</a:t>
            </a:r>
            <a:endParaRPr lang="en-US" sz="115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10202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7BB0628A-DFA7-40E4-B02E-581B5C0BBB09}"/>
              </a:ext>
            </a:extLst>
          </p:cNvPr>
          <p:cNvSpPr/>
          <p:nvPr/>
        </p:nvSpPr>
        <p:spPr>
          <a:xfrm>
            <a:off x="929367" y="999734"/>
            <a:ext cx="10606039" cy="179687"/>
          </a:xfrm>
          <a:prstGeom prst="roundRect">
            <a:avLst>
              <a:gd name="adj" fmla="val 50000"/>
            </a:avLst>
          </a:prstGeom>
          <a:solidFill>
            <a:srgbClr val="8F5F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37CF2B-A001-43A4-8937-75F31B76DE37}"/>
              </a:ext>
            </a:extLst>
          </p:cNvPr>
          <p:cNvGrpSpPr/>
          <p:nvPr/>
        </p:nvGrpSpPr>
        <p:grpSpPr>
          <a:xfrm>
            <a:off x="857699" y="831952"/>
            <a:ext cx="2286000" cy="1645920"/>
            <a:chOff x="922032" y="1536705"/>
            <a:chExt cx="1753253" cy="29726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E1B98B-FEBA-4C21-8850-2992D1351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22032" y="1536705"/>
              <a:ext cx="1753253" cy="2972621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FAAA30D-88E1-44E9-A1D5-DB3C1F9091A0}"/>
                </a:ext>
              </a:extLst>
            </p:cNvPr>
            <p:cNvSpPr/>
            <p:nvPr/>
          </p:nvSpPr>
          <p:spPr>
            <a:xfrm>
              <a:off x="1053974" y="2491714"/>
              <a:ext cx="1481131" cy="1858395"/>
            </a:xfrm>
            <a:prstGeom prst="roundRect">
              <a:avLst>
                <a:gd name="adj" fmla="val 16135"/>
              </a:avLst>
            </a:prstGeom>
            <a:solidFill>
              <a:srgbClr val="D6AC85"/>
            </a:solidFill>
            <a:ln>
              <a:solidFill>
                <a:srgbClr val="D6AC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4AF69A6-4F61-456A-BD37-10284459A958}"/>
              </a:ext>
            </a:extLst>
          </p:cNvPr>
          <p:cNvGrpSpPr/>
          <p:nvPr/>
        </p:nvGrpSpPr>
        <p:grpSpPr>
          <a:xfrm>
            <a:off x="3603952" y="833751"/>
            <a:ext cx="2286000" cy="1645920"/>
            <a:chOff x="922032" y="1536705"/>
            <a:chExt cx="1753253" cy="2972621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E30BD36F-3DD7-4DE6-BCFF-51D4804C7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22032" y="1536705"/>
              <a:ext cx="1753253" cy="2972621"/>
            </a:xfrm>
            <a:prstGeom prst="rect">
              <a:avLst/>
            </a:prstGeom>
          </p:spPr>
        </p:pic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B412387D-842F-4F5D-AD91-7D2F07D5EF09}"/>
                </a:ext>
              </a:extLst>
            </p:cNvPr>
            <p:cNvSpPr/>
            <p:nvPr/>
          </p:nvSpPr>
          <p:spPr>
            <a:xfrm>
              <a:off x="1053974" y="2491714"/>
              <a:ext cx="1481131" cy="1858395"/>
            </a:xfrm>
            <a:prstGeom prst="roundRect">
              <a:avLst>
                <a:gd name="adj" fmla="val 16135"/>
              </a:avLst>
            </a:prstGeom>
            <a:solidFill>
              <a:srgbClr val="D6AC85"/>
            </a:solidFill>
            <a:ln>
              <a:solidFill>
                <a:srgbClr val="D6AC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7FEEED2-FB9B-40AB-9263-5CF11A6531BD}"/>
              </a:ext>
            </a:extLst>
          </p:cNvPr>
          <p:cNvGrpSpPr/>
          <p:nvPr/>
        </p:nvGrpSpPr>
        <p:grpSpPr>
          <a:xfrm>
            <a:off x="6429608" y="790148"/>
            <a:ext cx="2286000" cy="1645920"/>
            <a:chOff x="922032" y="1536705"/>
            <a:chExt cx="1753253" cy="2972621"/>
          </a:xfrm>
        </p:grpSpPr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5968A209-6002-40C8-B4FA-294DDA37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22032" y="1536705"/>
              <a:ext cx="1753253" cy="2972621"/>
            </a:xfrm>
            <a:prstGeom prst="rect">
              <a:avLst/>
            </a:prstGeom>
          </p:spPr>
        </p:pic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A60A564A-C3DD-43FA-A5F5-94E902A07769}"/>
                </a:ext>
              </a:extLst>
            </p:cNvPr>
            <p:cNvSpPr/>
            <p:nvPr/>
          </p:nvSpPr>
          <p:spPr>
            <a:xfrm>
              <a:off x="1053974" y="2491714"/>
              <a:ext cx="1481131" cy="1858395"/>
            </a:xfrm>
            <a:prstGeom prst="roundRect">
              <a:avLst>
                <a:gd name="adj" fmla="val 16135"/>
              </a:avLst>
            </a:prstGeom>
            <a:solidFill>
              <a:srgbClr val="D6AC85"/>
            </a:solidFill>
            <a:ln>
              <a:solidFill>
                <a:srgbClr val="D6AC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586956DE-40E6-4730-823D-992400AD276F}"/>
              </a:ext>
            </a:extLst>
          </p:cNvPr>
          <p:cNvGrpSpPr/>
          <p:nvPr/>
        </p:nvGrpSpPr>
        <p:grpSpPr>
          <a:xfrm>
            <a:off x="9136019" y="834024"/>
            <a:ext cx="2286000" cy="1645920"/>
            <a:chOff x="922032" y="1536705"/>
            <a:chExt cx="1753253" cy="2972621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F7A42C8-167A-40AD-9CBF-D44ADBF2E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22032" y="1536705"/>
              <a:ext cx="1753253" cy="2972621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55212437-3B36-43A0-A585-722AC453C695}"/>
                </a:ext>
              </a:extLst>
            </p:cNvPr>
            <p:cNvSpPr/>
            <p:nvPr/>
          </p:nvSpPr>
          <p:spPr>
            <a:xfrm>
              <a:off x="1053974" y="2491714"/>
              <a:ext cx="1481131" cy="1858395"/>
            </a:xfrm>
            <a:prstGeom prst="roundRect">
              <a:avLst>
                <a:gd name="adj" fmla="val 16135"/>
              </a:avLst>
            </a:prstGeom>
            <a:solidFill>
              <a:srgbClr val="D6AC85"/>
            </a:solidFill>
            <a:ln>
              <a:solidFill>
                <a:srgbClr val="D6AC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176D218-A51A-4CF9-A624-3A9847D89DF2}"/>
              </a:ext>
            </a:extLst>
          </p:cNvPr>
          <p:cNvSpPr txBox="1"/>
          <p:nvPr/>
        </p:nvSpPr>
        <p:spPr>
          <a:xfrm>
            <a:off x="6610587" y="1504562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</a:rPr>
              <a:t>5781 : 47</a:t>
            </a:r>
            <a:endParaRPr 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719896FB-4C37-4610-A2E5-8C39B2801C39}"/>
              </a:ext>
            </a:extLst>
          </p:cNvPr>
          <p:cNvSpPr txBox="1"/>
          <p:nvPr/>
        </p:nvSpPr>
        <p:spPr>
          <a:xfrm>
            <a:off x="3795996" y="1539191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</a:rPr>
              <a:t>2488 : 35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BA6E26C-D633-48A3-99C4-9A07E116C048}"/>
              </a:ext>
            </a:extLst>
          </p:cNvPr>
          <p:cNvSpPr txBox="1"/>
          <p:nvPr/>
        </p:nvSpPr>
        <p:spPr>
          <a:xfrm>
            <a:off x="1031325" y="155714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</a:rPr>
              <a:t>4674 : 82</a:t>
            </a:r>
            <a:endParaRPr 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184F8EE-8750-4CD6-A097-13EA3F5C3B12}"/>
              </a:ext>
            </a:extLst>
          </p:cNvPr>
          <p:cNvSpPr txBox="1"/>
          <p:nvPr/>
        </p:nvSpPr>
        <p:spPr>
          <a:xfrm>
            <a:off x="9327371" y="1523113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</a:rPr>
              <a:t>9146 : 72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B075B09-B548-4F9F-AF42-BFC089762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8594" flipH="1">
            <a:off x="1041720" y="-256627"/>
            <a:ext cx="1920980" cy="9330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DC35D2-ECF8-4431-A6E4-B834541EE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6201">
            <a:off x="-274710" y="594322"/>
            <a:ext cx="1223392" cy="9202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79A8A1-5C6F-44A6-9835-A481276BD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7119">
            <a:off x="828028" y="-286059"/>
            <a:ext cx="2338286" cy="14072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BDF73F-8F91-4DFB-A948-BD573258C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4234">
            <a:off x="672569" y="523204"/>
            <a:ext cx="779226" cy="7792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091EA-7075-4529-88FE-F3AFA95B22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3" y="-296715"/>
            <a:ext cx="967962" cy="9957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2B299CB-E1C9-4A98-91D6-5FF13FE1F9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1968">
            <a:off x="-471368" y="716527"/>
            <a:ext cx="1576518" cy="864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F7F943-887E-4058-9D3C-4E6FA838AB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466" y="-469820"/>
            <a:ext cx="1539999" cy="1520749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91D709CA-52F7-4747-ADDD-DA2391473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1406">
            <a:off x="9395854" y="-319859"/>
            <a:ext cx="1920980" cy="933048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D17E2E76-3D4E-437F-8E00-2A6578BC6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3799" flipH="1">
            <a:off x="11420234" y="570639"/>
            <a:ext cx="1223392" cy="920204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4A71A6F8-9105-4AF4-87FA-0825FD717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2881" flipH="1">
            <a:off x="9358439" y="-340128"/>
            <a:ext cx="2338286" cy="14072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061B48-958F-4D28-9CE6-AF48272480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3738">
            <a:off x="10364086" y="-428348"/>
            <a:ext cx="1329931" cy="1546283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CFAA649D-665D-47A3-B859-710121E209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4720" flipH="1">
            <a:off x="11229333" y="674152"/>
            <a:ext cx="1576518" cy="8644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11BA811-B1A5-4270-AA03-478C755A64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73548">
            <a:off x="11133442" y="-342798"/>
            <a:ext cx="1335699" cy="1825455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054BEC72-E8BB-4C10-9C6D-E541C85BBA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2255" y="-767071"/>
            <a:ext cx="1575225" cy="1620446"/>
          </a:xfrm>
          <a:prstGeom prst="rect">
            <a:avLst/>
          </a:prstGeom>
        </p:spPr>
      </p:pic>
      <p:sp>
        <p:nvSpPr>
          <p:cNvPr id="196" name="TextBox 195">
            <a:extLst>
              <a:ext uri="{FF2B5EF4-FFF2-40B4-BE49-F238E27FC236}">
                <a16:creationId xmlns:a16="http://schemas.microsoft.com/office/drawing/2014/main" id="{DB64798F-3919-462B-91D3-CBDB8033D30A}"/>
              </a:ext>
            </a:extLst>
          </p:cNvPr>
          <p:cNvSpPr txBox="1"/>
          <p:nvPr/>
        </p:nvSpPr>
        <p:spPr>
          <a:xfrm>
            <a:off x="3252657" y="21417"/>
            <a:ext cx="6215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1. Đặt tính rồi tính:</a:t>
            </a:r>
            <a:endParaRPr lang="en-US" sz="48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3D862706-48D0-4B76-8A32-975D92171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665" y="2645674"/>
            <a:ext cx="1082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4674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9F1229B7-2871-40D6-9E8E-62E9557B4B35}"/>
              </a:ext>
            </a:extLst>
          </p:cNvPr>
          <p:cNvGrpSpPr>
            <a:grpSpLocks/>
          </p:cNvGrpSpPr>
          <p:nvPr/>
        </p:nvGrpSpPr>
        <p:grpSpPr bwMode="auto">
          <a:xfrm>
            <a:off x="2098702" y="2687574"/>
            <a:ext cx="825721" cy="1143000"/>
            <a:chOff x="2112" y="1488"/>
            <a:chExt cx="400" cy="720"/>
          </a:xfrm>
        </p:grpSpPr>
        <p:sp>
          <p:nvSpPr>
            <p:cNvPr id="246" name="Straight Connector 10263">
              <a:extLst>
                <a:ext uri="{FF2B5EF4-FFF2-40B4-BE49-F238E27FC236}">
                  <a16:creationId xmlns:a16="http://schemas.microsoft.com/office/drawing/2014/main" id="{B80D3E2F-1EB8-4131-96CD-2D3B05B126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7" name="Straight Connector 10264">
              <a:extLst>
                <a:ext uri="{FF2B5EF4-FFF2-40B4-BE49-F238E27FC236}">
                  <a16:creationId xmlns:a16="http://schemas.microsoft.com/office/drawing/2014/main" id="{D8E05AE2-5A2D-4F44-88BD-90636F55AF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48" name="Rectangle 247">
            <a:extLst>
              <a:ext uri="{FF2B5EF4-FFF2-40B4-BE49-F238E27FC236}">
                <a16:creationId xmlns:a16="http://schemas.microsoft.com/office/drawing/2014/main" id="{FAB0B46E-1C10-4843-8E0E-BB01BAA0A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1002" y="2664205"/>
            <a:ext cx="633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82</a:t>
            </a: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E2A80A22-9CF4-4E3C-87A1-E918BF9FF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411" y="3194033"/>
            <a:ext cx="409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0" name="Text Box 10280">
            <a:extLst>
              <a:ext uri="{FF2B5EF4-FFF2-40B4-BE49-F238E27FC236}">
                <a16:creationId xmlns:a16="http://schemas.microsoft.com/office/drawing/2014/main" id="{C1F8753F-AC63-42F2-A571-D52376B28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928" y="3182941"/>
            <a:ext cx="7286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1" name="Straight Connector 250">
            <a:extLst>
              <a:ext uri="{FF2B5EF4-FFF2-40B4-BE49-F238E27FC236}">
                <a16:creationId xmlns:a16="http://schemas.microsoft.com/office/drawing/2014/main" id="{C42002A1-9082-43A5-B3DA-760B2280F1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3561" y="3691053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2" name="Text Box 10284">
            <a:extLst>
              <a:ext uri="{FF2B5EF4-FFF2-40B4-BE49-F238E27FC236}">
                <a16:creationId xmlns:a16="http://schemas.microsoft.com/office/drawing/2014/main" id="{875E34C6-71EB-4241-8BF0-F8FF215EE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226" y="3757871"/>
            <a:ext cx="929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3" name="Text Box 10286">
            <a:extLst>
              <a:ext uri="{FF2B5EF4-FFF2-40B4-BE49-F238E27FC236}">
                <a16:creationId xmlns:a16="http://schemas.microsoft.com/office/drawing/2014/main" id="{D6DE378A-12B8-4642-85F9-596824594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197" y="3756742"/>
            <a:ext cx="595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4" name="Text Box 10291">
            <a:extLst>
              <a:ext uri="{FF2B5EF4-FFF2-40B4-BE49-F238E27FC236}">
                <a16:creationId xmlns:a16="http://schemas.microsoft.com/office/drawing/2014/main" id="{8AE3BA23-9FE1-4B8E-82C8-35DE34B4E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405" y="3172518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5" name="Text Box 10308">
            <a:extLst>
              <a:ext uri="{FF2B5EF4-FFF2-40B4-BE49-F238E27FC236}">
                <a16:creationId xmlns:a16="http://schemas.microsoft.com/office/drawing/2014/main" id="{70529F3C-42D2-47C7-9BA5-E7F41496C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408" y="4362596"/>
            <a:ext cx="8028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6" name="Straight Connector 255">
            <a:extLst>
              <a:ext uri="{FF2B5EF4-FFF2-40B4-BE49-F238E27FC236}">
                <a16:creationId xmlns:a16="http://schemas.microsoft.com/office/drawing/2014/main" id="{B1D2BD20-443E-4A2B-8B32-8A182C5FC5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5288" y="4918653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7" name="Text Box 10311">
            <a:extLst>
              <a:ext uri="{FF2B5EF4-FFF2-40B4-BE49-F238E27FC236}">
                <a16:creationId xmlns:a16="http://schemas.microsoft.com/office/drawing/2014/main" id="{F817244E-2A55-4128-9A49-38A1E125C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862" y="4987525"/>
            <a:ext cx="4375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8" name="Text Box 10280">
            <a:extLst>
              <a:ext uri="{FF2B5EF4-FFF2-40B4-BE49-F238E27FC236}">
                <a16:creationId xmlns:a16="http://schemas.microsoft.com/office/drawing/2014/main" id="{761A6C87-CDA3-4286-9FE4-DA43CE284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440" y="3165717"/>
            <a:ext cx="5142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9" name="Text Box 10295">
            <a:extLst>
              <a:ext uri="{FF2B5EF4-FFF2-40B4-BE49-F238E27FC236}">
                <a16:creationId xmlns:a16="http://schemas.microsoft.com/office/drawing/2014/main" id="{A59F09C9-6B81-407F-95D4-1F766267D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489" y="4357738"/>
            <a:ext cx="4286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E20FB7AC-BB11-4155-B80F-412C9E7E5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1065" y="2645674"/>
            <a:ext cx="1082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2488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37649A39-D7A3-4441-8CF3-EDE55BE9C53C}"/>
              </a:ext>
            </a:extLst>
          </p:cNvPr>
          <p:cNvGrpSpPr>
            <a:grpSpLocks/>
          </p:cNvGrpSpPr>
          <p:nvPr/>
        </p:nvGrpSpPr>
        <p:grpSpPr bwMode="auto">
          <a:xfrm>
            <a:off x="4918102" y="2687574"/>
            <a:ext cx="831914" cy="1143000"/>
            <a:chOff x="2112" y="1488"/>
            <a:chExt cx="403" cy="720"/>
          </a:xfrm>
        </p:grpSpPr>
        <p:sp>
          <p:nvSpPr>
            <p:cNvPr id="265" name="Straight Connector 10263">
              <a:extLst>
                <a:ext uri="{FF2B5EF4-FFF2-40B4-BE49-F238E27FC236}">
                  <a16:creationId xmlns:a16="http://schemas.microsoft.com/office/drawing/2014/main" id="{F931E58E-8FB5-477D-A4F4-EBDE94B42D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6" name="Straight Connector 10264">
              <a:extLst>
                <a:ext uri="{FF2B5EF4-FFF2-40B4-BE49-F238E27FC236}">
                  <a16:creationId xmlns:a16="http://schemas.microsoft.com/office/drawing/2014/main" id="{9A610972-55F1-4747-87ED-66FD83A9C5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67" name="Rectangle 266">
            <a:extLst>
              <a:ext uri="{FF2B5EF4-FFF2-40B4-BE49-F238E27FC236}">
                <a16:creationId xmlns:a16="http://schemas.microsoft.com/office/drawing/2014/main" id="{07E47E09-94B8-4B37-BD0F-C18A25C31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0402" y="2664205"/>
            <a:ext cx="633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59AAB927-910F-4A8F-BFA3-98E5DB46B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7811" y="3194033"/>
            <a:ext cx="409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9" name="Text Box 10280">
            <a:extLst>
              <a:ext uri="{FF2B5EF4-FFF2-40B4-BE49-F238E27FC236}">
                <a16:creationId xmlns:a16="http://schemas.microsoft.com/office/drawing/2014/main" id="{7FBC5755-751A-47EA-8388-082941908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7690" y="3182941"/>
            <a:ext cx="7462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0" name="Straight Connector 269">
            <a:extLst>
              <a:ext uri="{FF2B5EF4-FFF2-40B4-BE49-F238E27FC236}">
                <a16:creationId xmlns:a16="http://schemas.microsoft.com/office/drawing/2014/main" id="{4FFD21CE-B8CA-41E8-BBFC-4EAE35F8F7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62011" y="3691053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1" name="Text Box 10284">
            <a:extLst>
              <a:ext uri="{FF2B5EF4-FFF2-40B4-BE49-F238E27FC236}">
                <a16:creationId xmlns:a16="http://schemas.microsoft.com/office/drawing/2014/main" id="{4A38F845-7613-45CC-8627-71D275E15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226" y="3757871"/>
            <a:ext cx="4208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2" name="Text Box 10286">
            <a:extLst>
              <a:ext uri="{FF2B5EF4-FFF2-40B4-BE49-F238E27FC236}">
                <a16:creationId xmlns:a16="http://schemas.microsoft.com/office/drawing/2014/main" id="{154353CB-7CD2-4B39-BC7D-FE8CB23C1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547" y="3775792"/>
            <a:ext cx="595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3" name="Text Box 10291">
            <a:extLst>
              <a:ext uri="{FF2B5EF4-FFF2-40B4-BE49-F238E27FC236}">
                <a16:creationId xmlns:a16="http://schemas.microsoft.com/office/drawing/2014/main" id="{281CA4BC-F568-42B4-AD5B-82C3A9CBF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05" y="3177054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4" name="Text Box 10308">
            <a:extLst>
              <a:ext uri="{FF2B5EF4-FFF2-40B4-BE49-F238E27FC236}">
                <a16:creationId xmlns:a16="http://schemas.microsoft.com/office/drawing/2014/main" id="{D7FC2AE9-128C-462D-8328-8BBE62C8B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408" y="4362596"/>
            <a:ext cx="4025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5" name="Straight Connector 274">
            <a:extLst>
              <a:ext uri="{FF2B5EF4-FFF2-40B4-BE49-F238E27FC236}">
                <a16:creationId xmlns:a16="http://schemas.microsoft.com/office/drawing/2014/main" id="{1C700C43-D9CC-42DE-8F8A-E3E66B6996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4688" y="4918653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6" name="Text Box 10311">
            <a:extLst>
              <a:ext uri="{FF2B5EF4-FFF2-40B4-BE49-F238E27FC236}">
                <a16:creationId xmlns:a16="http://schemas.microsoft.com/office/drawing/2014/main" id="{596B49D0-9F9A-4F3A-8C56-3203B59BC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851" y="4987525"/>
            <a:ext cx="3545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7" name="Text Box 10280">
            <a:extLst>
              <a:ext uri="{FF2B5EF4-FFF2-40B4-BE49-F238E27FC236}">
                <a16:creationId xmlns:a16="http://schemas.microsoft.com/office/drawing/2014/main" id="{AEA3B4FC-4437-4C44-BB32-9A6084114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840" y="3165717"/>
            <a:ext cx="5142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8" name="Text Box 10295">
            <a:extLst>
              <a:ext uri="{FF2B5EF4-FFF2-40B4-BE49-F238E27FC236}">
                <a16:creationId xmlns:a16="http://schemas.microsoft.com/office/drawing/2014/main" id="{99F1815E-52E7-410E-AEED-6DCE470C0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0889" y="4357738"/>
            <a:ext cx="4286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5DF83E8F-71A2-4A51-932B-946318B08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7573" y="2640495"/>
            <a:ext cx="1082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5781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FBFEF951-8A6A-4CBE-8359-6E34709F09BC}"/>
              </a:ext>
            </a:extLst>
          </p:cNvPr>
          <p:cNvGrpSpPr>
            <a:grpSpLocks/>
          </p:cNvGrpSpPr>
          <p:nvPr/>
        </p:nvGrpSpPr>
        <p:grpSpPr bwMode="auto">
          <a:xfrm>
            <a:off x="7774033" y="2758959"/>
            <a:ext cx="1189038" cy="1143000"/>
            <a:chOff x="2112" y="1488"/>
            <a:chExt cx="576" cy="720"/>
          </a:xfrm>
        </p:grpSpPr>
        <p:sp>
          <p:nvSpPr>
            <p:cNvPr id="281" name="Straight Connector 10263">
              <a:extLst>
                <a:ext uri="{FF2B5EF4-FFF2-40B4-BE49-F238E27FC236}">
                  <a16:creationId xmlns:a16="http://schemas.microsoft.com/office/drawing/2014/main" id="{92231C8D-4D4B-4139-A30D-406DCFE5AB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2" name="Straight Connector 10264">
              <a:extLst>
                <a:ext uri="{FF2B5EF4-FFF2-40B4-BE49-F238E27FC236}">
                  <a16:creationId xmlns:a16="http://schemas.microsoft.com/office/drawing/2014/main" id="{B8FE71CC-AF1F-4B54-8126-0033982669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83" name="Rectangle 282">
            <a:extLst>
              <a:ext uri="{FF2B5EF4-FFF2-40B4-BE49-F238E27FC236}">
                <a16:creationId xmlns:a16="http://schemas.microsoft.com/office/drawing/2014/main" id="{0AAEB554-C0E6-4BD5-8C1F-EBE09D271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1685" y="2621135"/>
            <a:ext cx="633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</a:t>
            </a: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8270F2F1-8827-4639-9DE1-FABC10667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8798" y="3190335"/>
            <a:ext cx="409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85" name="Text Box 10280">
            <a:extLst>
              <a:ext uri="{FF2B5EF4-FFF2-40B4-BE49-F238E27FC236}">
                <a16:creationId xmlns:a16="http://schemas.microsoft.com/office/drawing/2014/main" id="{4A1C9ED2-4583-4C7B-86D9-70BC14C27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461" y="3197258"/>
            <a:ext cx="8000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6" name="Straight Connector 285">
            <a:extLst>
              <a:ext uri="{FF2B5EF4-FFF2-40B4-BE49-F238E27FC236}">
                <a16:creationId xmlns:a16="http://schemas.microsoft.com/office/drawing/2014/main" id="{55DEFE86-9382-43BD-8150-688FBF7124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02319" y="3762074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7" name="Text Box 10284">
            <a:extLst>
              <a:ext uri="{FF2B5EF4-FFF2-40B4-BE49-F238E27FC236}">
                <a16:creationId xmlns:a16="http://schemas.microsoft.com/office/drawing/2014/main" id="{C168A4EF-943A-446A-B0F3-F1F239AAE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4584" y="3790792"/>
            <a:ext cx="929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8" name="Text Box 10286">
            <a:extLst>
              <a:ext uri="{FF2B5EF4-FFF2-40B4-BE49-F238E27FC236}">
                <a16:creationId xmlns:a16="http://schemas.microsoft.com/office/drawing/2014/main" id="{E3FA9BCB-E5E9-4C9A-B83F-6223101B5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506" y="3787826"/>
            <a:ext cx="595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9" name="Text Box 10291">
            <a:extLst>
              <a:ext uri="{FF2B5EF4-FFF2-40B4-BE49-F238E27FC236}">
                <a16:creationId xmlns:a16="http://schemas.microsoft.com/office/drawing/2014/main" id="{E313321A-FF88-46B9-97D3-3E775538A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8120" y="3195937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90" name="Text Box 10295">
            <a:extLst>
              <a:ext uri="{FF2B5EF4-FFF2-40B4-BE49-F238E27FC236}">
                <a16:creationId xmlns:a16="http://schemas.microsoft.com/office/drawing/2014/main" id="{7341C7C8-B557-4C80-99D9-34E194897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600" y="4390660"/>
            <a:ext cx="3962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1" name="Straight Connector 290">
            <a:extLst>
              <a:ext uri="{FF2B5EF4-FFF2-40B4-BE49-F238E27FC236}">
                <a16:creationId xmlns:a16="http://schemas.microsoft.com/office/drawing/2014/main" id="{754DBA6B-9F0A-4F3C-96F2-82AB641233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6956" y="4927765"/>
            <a:ext cx="103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2" name="Text Box 10298">
            <a:extLst>
              <a:ext uri="{FF2B5EF4-FFF2-40B4-BE49-F238E27FC236}">
                <a16:creationId xmlns:a16="http://schemas.microsoft.com/office/drawing/2014/main" id="{CB9CE479-B138-4334-9771-2AA520A23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227" y="4950257"/>
            <a:ext cx="892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3" name="Text Box 10300">
            <a:extLst>
              <a:ext uri="{FF2B5EF4-FFF2-40B4-BE49-F238E27FC236}">
                <a16:creationId xmlns:a16="http://schemas.microsoft.com/office/drawing/2014/main" id="{E9CAF4D2-8D42-46E2-A2D1-DCEEDB178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9047" y="4948493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4" name="Text Box 10304">
            <a:extLst>
              <a:ext uri="{FF2B5EF4-FFF2-40B4-BE49-F238E27FC236}">
                <a16:creationId xmlns:a16="http://schemas.microsoft.com/office/drawing/2014/main" id="{DA840E31-E69E-498C-BCD1-C8A5D7CBF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595" y="3194496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5" name="Text Box 10308">
            <a:extLst>
              <a:ext uri="{FF2B5EF4-FFF2-40B4-BE49-F238E27FC236}">
                <a16:creationId xmlns:a16="http://schemas.microsoft.com/office/drawing/2014/main" id="{27F47551-F13E-4466-95A7-8F72A12DC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4812" y="5558982"/>
            <a:ext cx="8028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6" name="Straight Connector 295">
            <a:extLst>
              <a:ext uri="{FF2B5EF4-FFF2-40B4-BE49-F238E27FC236}">
                <a16:creationId xmlns:a16="http://schemas.microsoft.com/office/drawing/2014/main" id="{ADEFD9D7-0A2E-41F9-B906-4FF4A41474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6905" y="6182734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7" name="Text Box 10311">
            <a:extLst>
              <a:ext uri="{FF2B5EF4-FFF2-40B4-BE49-F238E27FC236}">
                <a16:creationId xmlns:a16="http://schemas.microsoft.com/office/drawing/2014/main" id="{F19AA946-82D0-4DA9-A9DD-2F8186E43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8232" y="6170702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298" name="Text Box 10280">
            <a:extLst>
              <a:ext uri="{FF2B5EF4-FFF2-40B4-BE49-F238E27FC236}">
                <a16:creationId xmlns:a16="http://schemas.microsoft.com/office/drawing/2014/main" id="{4B8A9526-6328-4790-ADFE-947812F4B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4646" y="3197257"/>
            <a:ext cx="5142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9" name="Text Box 10295">
            <a:extLst>
              <a:ext uri="{FF2B5EF4-FFF2-40B4-BE49-F238E27FC236}">
                <a16:creationId xmlns:a16="http://schemas.microsoft.com/office/drawing/2014/main" id="{EEEAB93C-8474-44C6-9085-036E42EE5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796" y="4371609"/>
            <a:ext cx="8704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0" name="Text Box 10308">
            <a:extLst>
              <a:ext uri="{FF2B5EF4-FFF2-40B4-BE49-F238E27FC236}">
                <a16:creationId xmlns:a16="http://schemas.microsoft.com/office/drawing/2014/main" id="{1133C1C2-A2F3-436D-BF20-C6D2FF151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4430" y="5558393"/>
            <a:ext cx="8028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24570F49-12CB-4562-A4F3-335645294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823" y="2640495"/>
            <a:ext cx="1082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9146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D8F6FB81-1FDF-4E9A-81BC-2DB567E18B61}"/>
              </a:ext>
            </a:extLst>
          </p:cNvPr>
          <p:cNvGrpSpPr>
            <a:grpSpLocks/>
          </p:cNvGrpSpPr>
          <p:nvPr/>
        </p:nvGrpSpPr>
        <p:grpSpPr bwMode="auto">
          <a:xfrm>
            <a:off x="10536283" y="2758959"/>
            <a:ext cx="1189038" cy="1143000"/>
            <a:chOff x="2112" y="1488"/>
            <a:chExt cx="576" cy="720"/>
          </a:xfrm>
        </p:grpSpPr>
        <p:sp>
          <p:nvSpPr>
            <p:cNvPr id="304" name="Straight Connector 10263">
              <a:extLst>
                <a:ext uri="{FF2B5EF4-FFF2-40B4-BE49-F238E27FC236}">
                  <a16:creationId xmlns:a16="http://schemas.microsoft.com/office/drawing/2014/main" id="{5A9256F9-216C-46C2-9C8E-3A04F516A7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5" name="Straight Connector 10264">
              <a:extLst>
                <a:ext uri="{FF2B5EF4-FFF2-40B4-BE49-F238E27FC236}">
                  <a16:creationId xmlns:a16="http://schemas.microsoft.com/office/drawing/2014/main" id="{91CF3B4C-D062-4F39-94EB-535D898282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6" name="Rectangle 305">
            <a:extLst>
              <a:ext uri="{FF2B5EF4-FFF2-40B4-BE49-F238E27FC236}">
                <a16:creationId xmlns:a16="http://schemas.microsoft.com/office/drawing/2014/main" id="{803DD5BD-9E2A-4F28-9CC5-C1036AE79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3935" y="2621135"/>
            <a:ext cx="633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</a:t>
            </a: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B25E3CF7-AA52-4B01-8B58-3793A9C1D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1048" y="3190335"/>
            <a:ext cx="409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08" name="Text Box 10280">
            <a:extLst>
              <a:ext uri="{FF2B5EF4-FFF2-40B4-BE49-F238E27FC236}">
                <a16:creationId xmlns:a16="http://schemas.microsoft.com/office/drawing/2014/main" id="{ABFB1DAD-86B8-4044-BA8E-5E450C45C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5711" y="3197258"/>
            <a:ext cx="8000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9" name="Straight Connector 308">
            <a:extLst>
              <a:ext uri="{FF2B5EF4-FFF2-40B4-BE49-F238E27FC236}">
                <a16:creationId xmlns:a16="http://schemas.microsoft.com/office/drawing/2014/main" id="{38B39348-6A1F-42EF-BCA9-9214C57229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64569" y="3762074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0" name="Text Box 10284">
            <a:extLst>
              <a:ext uri="{FF2B5EF4-FFF2-40B4-BE49-F238E27FC236}">
                <a16:creationId xmlns:a16="http://schemas.microsoft.com/office/drawing/2014/main" id="{BFBF92A0-DA41-46A7-9696-C537A53A4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6834" y="3790792"/>
            <a:ext cx="929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1" name="Text Box 10286">
            <a:extLst>
              <a:ext uri="{FF2B5EF4-FFF2-40B4-BE49-F238E27FC236}">
                <a16:creationId xmlns:a16="http://schemas.microsoft.com/office/drawing/2014/main" id="{2F35F76E-8667-4FCD-91C8-15617B9D9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9756" y="3787826"/>
            <a:ext cx="595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2" name="Text Box 10291">
            <a:extLst>
              <a:ext uri="{FF2B5EF4-FFF2-40B4-BE49-F238E27FC236}">
                <a16:creationId xmlns:a16="http://schemas.microsoft.com/office/drawing/2014/main" id="{3A6D0DE0-B6E6-4E02-A767-C3A163CAB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0370" y="3195937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13" name="Text Box 10295">
            <a:extLst>
              <a:ext uri="{FF2B5EF4-FFF2-40B4-BE49-F238E27FC236}">
                <a16:creationId xmlns:a16="http://schemas.microsoft.com/office/drawing/2014/main" id="{A565E04F-367B-43B5-8F04-91CDEF802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383" y="4371610"/>
            <a:ext cx="7038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4" name="Straight Connector 313">
            <a:extLst>
              <a:ext uri="{FF2B5EF4-FFF2-40B4-BE49-F238E27FC236}">
                <a16:creationId xmlns:a16="http://schemas.microsoft.com/office/drawing/2014/main" id="{AA986C11-9728-4A2B-B06F-57D7ECDCBCB0}"/>
              </a:ext>
            </a:extLst>
          </p:cNvPr>
          <p:cNvSpPr>
            <a:spLocks noChangeShapeType="1"/>
          </p:cNvSpPr>
          <p:nvPr/>
        </p:nvSpPr>
        <p:spPr bwMode="auto">
          <a:xfrm>
            <a:off x="9329206" y="4927765"/>
            <a:ext cx="103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5" name="Text Box 10298">
            <a:extLst>
              <a:ext uri="{FF2B5EF4-FFF2-40B4-BE49-F238E27FC236}">
                <a16:creationId xmlns:a16="http://schemas.microsoft.com/office/drawing/2014/main" id="{99DB3827-3F36-4F87-A077-7B50D76EA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3477" y="4950257"/>
            <a:ext cx="892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6" name="Text Box 10300">
            <a:extLst>
              <a:ext uri="{FF2B5EF4-FFF2-40B4-BE49-F238E27FC236}">
                <a16:creationId xmlns:a16="http://schemas.microsoft.com/office/drawing/2014/main" id="{CC9D1757-CA9C-4843-BC9D-9DDAF53FB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1297" y="4948493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7" name="Text Box 10304">
            <a:extLst>
              <a:ext uri="{FF2B5EF4-FFF2-40B4-BE49-F238E27FC236}">
                <a16:creationId xmlns:a16="http://schemas.microsoft.com/office/drawing/2014/main" id="{FCD0EF9C-CF51-49E0-9D2B-1533F83B5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845" y="3194496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8" name="Text Box 10308">
            <a:extLst>
              <a:ext uri="{FF2B5EF4-FFF2-40B4-BE49-F238E27FC236}">
                <a16:creationId xmlns:a16="http://schemas.microsoft.com/office/drawing/2014/main" id="{041BA3F7-D1EE-4CF9-97FA-B750C0BF5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7062" y="5558982"/>
            <a:ext cx="8028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9" name="Straight Connector 318">
            <a:extLst>
              <a:ext uri="{FF2B5EF4-FFF2-40B4-BE49-F238E27FC236}">
                <a16:creationId xmlns:a16="http://schemas.microsoft.com/office/drawing/2014/main" id="{0487398E-E511-4BE7-8C78-BA85368D7F4B}"/>
              </a:ext>
            </a:extLst>
          </p:cNvPr>
          <p:cNvSpPr>
            <a:spLocks noChangeShapeType="1"/>
          </p:cNvSpPr>
          <p:nvPr/>
        </p:nvSpPr>
        <p:spPr bwMode="auto">
          <a:xfrm>
            <a:off x="9559155" y="6182734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0" name="Text Box 10311">
            <a:extLst>
              <a:ext uri="{FF2B5EF4-FFF2-40B4-BE49-F238E27FC236}">
                <a16:creationId xmlns:a16="http://schemas.microsoft.com/office/drawing/2014/main" id="{FC4C009C-2995-4372-A2F6-E3BB0BE7D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0482" y="6170702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1" name="Text Box 10280">
            <a:extLst>
              <a:ext uri="{FF2B5EF4-FFF2-40B4-BE49-F238E27FC236}">
                <a16:creationId xmlns:a16="http://schemas.microsoft.com/office/drawing/2014/main" id="{D1031B7F-0385-4824-B4EC-C1653D586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6896" y="3197257"/>
            <a:ext cx="5142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2" name="Text Box 10295">
            <a:extLst>
              <a:ext uri="{FF2B5EF4-FFF2-40B4-BE49-F238E27FC236}">
                <a16:creationId xmlns:a16="http://schemas.microsoft.com/office/drawing/2014/main" id="{4E7B3D28-843F-4F85-B01F-303D54EDB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1046" y="4371609"/>
            <a:ext cx="8704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3" name="Text Box 10308">
            <a:extLst>
              <a:ext uri="{FF2B5EF4-FFF2-40B4-BE49-F238E27FC236}">
                <a16:creationId xmlns:a16="http://schemas.microsoft.com/office/drawing/2014/main" id="{36A7A97F-1448-4D92-8331-0E8AF779D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6680" y="5558393"/>
            <a:ext cx="8028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840C58-64A6-4E71-BE8F-8B7F9A5D19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417" y="4854058"/>
            <a:ext cx="2663641" cy="212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816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48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0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0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62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6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0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5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60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65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0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40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50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000"/>
                            </p:stCondLst>
                            <p:childTnLst>
                              <p:par>
                                <p:cTn id="2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5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8500"/>
                            </p:stCondLst>
                            <p:childTnLst>
                              <p:par>
                                <p:cTn id="2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9000"/>
                            </p:stCondLst>
                            <p:childTnLst>
                              <p:par>
                                <p:cTn id="2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9500"/>
                            </p:stCondLst>
                            <p:childTnLst>
                              <p:par>
                                <p:cTn id="2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00"/>
                            </p:stCondLst>
                            <p:childTnLst>
                              <p:par>
                                <p:cTn id="2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000"/>
                            </p:stCondLst>
                            <p:childTnLst>
                              <p:par>
                                <p:cTn id="2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500"/>
                            </p:stCondLst>
                            <p:childTnLst>
                              <p:par>
                                <p:cTn id="2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2000"/>
                            </p:stCondLst>
                            <p:childTnLst>
                              <p:par>
                                <p:cTn id="2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500"/>
                            </p:stCondLst>
                            <p:childTnLst>
                              <p:par>
                                <p:cTn id="2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3000"/>
                            </p:stCondLst>
                            <p:childTnLst>
                              <p:par>
                                <p:cTn id="2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500"/>
                            </p:stCondLst>
                            <p:childTnLst>
                              <p:par>
                                <p:cTn id="2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4000"/>
                            </p:stCondLst>
                            <p:childTnLst>
                              <p:par>
                                <p:cTn id="2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4500"/>
                            </p:stCondLst>
                            <p:childTnLst>
                              <p:par>
                                <p:cTn id="3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0"/>
                            </p:stCondLst>
                            <p:childTnLst>
                              <p:par>
                                <p:cTn id="3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5500"/>
                            </p:stCondLst>
                            <p:childTnLst>
                              <p:par>
                                <p:cTn id="3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6000"/>
                            </p:stCondLst>
                            <p:childTnLst>
                              <p:par>
                                <p:cTn id="3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5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7500"/>
                            </p:stCondLst>
                            <p:childTnLst>
                              <p:par>
                                <p:cTn id="3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9500"/>
                            </p:stCondLst>
                            <p:childTnLst>
                              <p:par>
                                <p:cTn id="3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/>
      <p:bldP spid="9" grpId="0"/>
      <p:bldP spid="119" grpId="0"/>
      <p:bldP spid="121" grpId="0"/>
      <p:bldP spid="123" grpId="0"/>
      <p:bldP spid="196" grpId="0"/>
      <p:bldP spid="244" grpId="0"/>
      <p:bldP spid="248" grpId="0"/>
      <p:bldP spid="249" grpId="0"/>
      <p:bldP spid="250" grpId="0"/>
      <p:bldP spid="251" grpId="0" animBg="1"/>
      <p:bldP spid="252" grpId="0"/>
      <p:bldP spid="253" grpId="0"/>
      <p:bldP spid="254" grpId="0"/>
      <p:bldP spid="255" grpId="0"/>
      <p:bldP spid="256" grpId="0" animBg="1"/>
      <p:bldP spid="257" grpId="0"/>
      <p:bldP spid="258" grpId="0"/>
      <p:bldP spid="259" grpId="0"/>
      <p:bldP spid="263" grpId="0"/>
      <p:bldP spid="267" grpId="0"/>
      <p:bldP spid="268" grpId="0"/>
      <p:bldP spid="269" grpId="0"/>
      <p:bldP spid="270" grpId="0" animBg="1"/>
      <p:bldP spid="271" grpId="0"/>
      <p:bldP spid="272" grpId="0"/>
      <p:bldP spid="273" grpId="0"/>
      <p:bldP spid="274" grpId="0"/>
      <p:bldP spid="275" grpId="0" animBg="1"/>
      <p:bldP spid="276" grpId="0"/>
      <p:bldP spid="277" grpId="0"/>
      <p:bldP spid="278" grpId="0"/>
      <p:bldP spid="279" grpId="0"/>
      <p:bldP spid="283" grpId="0"/>
      <p:bldP spid="284" grpId="0"/>
      <p:bldP spid="285" grpId="0"/>
      <p:bldP spid="286" grpId="0" animBg="1"/>
      <p:bldP spid="287" grpId="0"/>
      <p:bldP spid="288" grpId="0"/>
      <p:bldP spid="289" grpId="0"/>
      <p:bldP spid="290" grpId="0"/>
      <p:bldP spid="291" grpId="0" animBg="1"/>
      <p:bldP spid="292" grpId="0"/>
      <p:bldP spid="293" grpId="0"/>
      <p:bldP spid="294" grpId="0"/>
      <p:bldP spid="295" grpId="0"/>
      <p:bldP spid="296" grpId="0" animBg="1"/>
      <p:bldP spid="297" grpId="0"/>
      <p:bldP spid="298" grpId="0"/>
      <p:bldP spid="299" grpId="0"/>
      <p:bldP spid="300" grpId="0"/>
      <p:bldP spid="302" grpId="0"/>
      <p:bldP spid="306" grpId="0"/>
      <p:bldP spid="307" grpId="0"/>
      <p:bldP spid="308" grpId="0"/>
      <p:bldP spid="309" grpId="0" animBg="1"/>
      <p:bldP spid="310" grpId="0"/>
      <p:bldP spid="311" grpId="0"/>
      <p:bldP spid="312" grpId="0"/>
      <p:bldP spid="313" grpId="0"/>
      <p:bldP spid="314" grpId="0" animBg="1"/>
      <p:bldP spid="315" grpId="0"/>
      <p:bldP spid="316" grpId="0"/>
      <p:bldP spid="317" grpId="0"/>
      <p:bldP spid="318" grpId="0"/>
      <p:bldP spid="319" grpId="0" animBg="1"/>
      <p:bldP spid="320" grpId="0"/>
      <p:bldP spid="321" grpId="0"/>
      <p:bldP spid="322" grpId="0"/>
      <p:bldP spid="3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2290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D1F4A6E-DBB5-4A96-B602-06FE5EE06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868" y="2652177"/>
            <a:ext cx="5498730" cy="549873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6F9897F-06D9-4279-B262-882DC9A380A3}"/>
              </a:ext>
            </a:extLst>
          </p:cNvPr>
          <p:cNvSpPr/>
          <p:nvPr/>
        </p:nvSpPr>
        <p:spPr>
          <a:xfrm>
            <a:off x="-156837" y="4313676"/>
            <a:ext cx="458038" cy="475869"/>
          </a:xfrm>
          <a:prstGeom prst="ellipse">
            <a:avLst/>
          </a:prstGeom>
          <a:solidFill>
            <a:srgbClr val="CB9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F1D00403-FB33-421C-B38E-C33FD2321153}"/>
              </a:ext>
            </a:extLst>
          </p:cNvPr>
          <p:cNvSpPr/>
          <p:nvPr/>
        </p:nvSpPr>
        <p:spPr>
          <a:xfrm>
            <a:off x="456936" y="4093464"/>
            <a:ext cx="324009" cy="33662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4FDF75-72A4-48B1-8CDA-383FB4F989EC}"/>
              </a:ext>
            </a:extLst>
          </p:cNvPr>
          <p:cNvSpPr/>
          <p:nvPr/>
        </p:nvSpPr>
        <p:spPr>
          <a:xfrm rot="20962422" flipH="1">
            <a:off x="887469" y="3919534"/>
            <a:ext cx="887219" cy="242121"/>
          </a:xfrm>
          <a:custGeom>
            <a:avLst/>
            <a:gdLst>
              <a:gd name="connsiteX0" fmla="*/ 0 w 3666785"/>
              <a:gd name="connsiteY0" fmla="*/ 435256 h 870511"/>
              <a:gd name="connsiteX1" fmla="*/ 435256 w 3666785"/>
              <a:gd name="connsiteY1" fmla="*/ 0 h 870511"/>
              <a:gd name="connsiteX2" fmla="*/ 3231530 w 3666785"/>
              <a:gd name="connsiteY2" fmla="*/ 0 h 870511"/>
              <a:gd name="connsiteX3" fmla="*/ 3666786 w 3666785"/>
              <a:gd name="connsiteY3" fmla="*/ 435256 h 870511"/>
              <a:gd name="connsiteX4" fmla="*/ 3666785 w 3666785"/>
              <a:gd name="connsiteY4" fmla="*/ 435256 h 870511"/>
              <a:gd name="connsiteX5" fmla="*/ 3231529 w 3666785"/>
              <a:gd name="connsiteY5" fmla="*/ 870512 h 870511"/>
              <a:gd name="connsiteX6" fmla="*/ 435256 w 3666785"/>
              <a:gd name="connsiteY6" fmla="*/ 870511 h 870511"/>
              <a:gd name="connsiteX7" fmla="*/ 0 w 3666785"/>
              <a:gd name="connsiteY7" fmla="*/ 435255 h 870511"/>
              <a:gd name="connsiteX8" fmla="*/ 0 w 3666785"/>
              <a:gd name="connsiteY8" fmla="*/ 435256 h 870511"/>
              <a:gd name="connsiteX0" fmla="*/ 0 w 3666786"/>
              <a:gd name="connsiteY0" fmla="*/ 435256 h 870511"/>
              <a:gd name="connsiteX1" fmla="*/ 435256 w 3666786"/>
              <a:gd name="connsiteY1" fmla="*/ 0 h 870511"/>
              <a:gd name="connsiteX2" fmla="*/ 3231530 w 3666786"/>
              <a:gd name="connsiteY2" fmla="*/ 0 h 870511"/>
              <a:gd name="connsiteX3" fmla="*/ 3666786 w 3666786"/>
              <a:gd name="connsiteY3" fmla="*/ 435256 h 870511"/>
              <a:gd name="connsiteX4" fmla="*/ 3666785 w 3666786"/>
              <a:gd name="connsiteY4" fmla="*/ 435256 h 870511"/>
              <a:gd name="connsiteX5" fmla="*/ 435256 w 3666786"/>
              <a:gd name="connsiteY5" fmla="*/ 870511 h 870511"/>
              <a:gd name="connsiteX6" fmla="*/ 0 w 3666786"/>
              <a:gd name="connsiteY6" fmla="*/ 435255 h 870511"/>
              <a:gd name="connsiteX7" fmla="*/ 0 w 3666786"/>
              <a:gd name="connsiteY7" fmla="*/ 435256 h 870511"/>
              <a:gd name="connsiteX0" fmla="*/ 0 w 3666786"/>
              <a:gd name="connsiteY0" fmla="*/ 435256 h 870511"/>
              <a:gd name="connsiteX1" fmla="*/ 435256 w 3666786"/>
              <a:gd name="connsiteY1" fmla="*/ 0 h 870511"/>
              <a:gd name="connsiteX2" fmla="*/ 3666786 w 3666786"/>
              <a:gd name="connsiteY2" fmla="*/ 435256 h 870511"/>
              <a:gd name="connsiteX3" fmla="*/ 3666785 w 3666786"/>
              <a:gd name="connsiteY3" fmla="*/ 435256 h 870511"/>
              <a:gd name="connsiteX4" fmla="*/ 435256 w 3666786"/>
              <a:gd name="connsiteY4" fmla="*/ 870511 h 870511"/>
              <a:gd name="connsiteX5" fmla="*/ 0 w 3666786"/>
              <a:gd name="connsiteY5" fmla="*/ 435255 h 870511"/>
              <a:gd name="connsiteX6" fmla="*/ 0 w 3666786"/>
              <a:gd name="connsiteY6" fmla="*/ 435256 h 870511"/>
              <a:gd name="connsiteX0" fmla="*/ 0 w 3666786"/>
              <a:gd name="connsiteY0" fmla="*/ 457103 h 892358"/>
              <a:gd name="connsiteX1" fmla="*/ 435256 w 3666786"/>
              <a:gd name="connsiteY1" fmla="*/ 21847 h 892358"/>
              <a:gd name="connsiteX2" fmla="*/ 3666786 w 3666786"/>
              <a:gd name="connsiteY2" fmla="*/ 457103 h 892358"/>
              <a:gd name="connsiteX3" fmla="*/ 3666785 w 3666786"/>
              <a:gd name="connsiteY3" fmla="*/ 457103 h 892358"/>
              <a:gd name="connsiteX4" fmla="*/ 435256 w 3666786"/>
              <a:gd name="connsiteY4" fmla="*/ 892358 h 892358"/>
              <a:gd name="connsiteX5" fmla="*/ 0 w 3666786"/>
              <a:gd name="connsiteY5" fmla="*/ 457102 h 892358"/>
              <a:gd name="connsiteX6" fmla="*/ 0 w 3666786"/>
              <a:gd name="connsiteY6" fmla="*/ 457103 h 892358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66785 w 3666786"/>
              <a:gd name="connsiteY3" fmla="*/ 512919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66785 w 3666786"/>
              <a:gd name="connsiteY3" fmla="*/ 512919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28843 w 3666786"/>
              <a:gd name="connsiteY3" fmla="*/ 334592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76963"/>
              <a:gd name="connsiteY0" fmla="*/ 512919 h 948174"/>
              <a:gd name="connsiteX1" fmla="*/ 435256 w 3676963"/>
              <a:gd name="connsiteY1" fmla="*/ 77663 h 948174"/>
              <a:gd name="connsiteX2" fmla="*/ 3666786 w 3676963"/>
              <a:gd name="connsiteY2" fmla="*/ 512919 h 948174"/>
              <a:gd name="connsiteX3" fmla="*/ 3628843 w 3676963"/>
              <a:gd name="connsiteY3" fmla="*/ 334592 h 948174"/>
              <a:gd name="connsiteX4" fmla="*/ 435256 w 3676963"/>
              <a:gd name="connsiteY4" fmla="*/ 948174 h 948174"/>
              <a:gd name="connsiteX5" fmla="*/ 0 w 3676963"/>
              <a:gd name="connsiteY5" fmla="*/ 512918 h 948174"/>
              <a:gd name="connsiteX6" fmla="*/ 0 w 3676963"/>
              <a:gd name="connsiteY6" fmla="*/ 512919 h 948174"/>
              <a:gd name="connsiteX0" fmla="*/ 0 w 3670587"/>
              <a:gd name="connsiteY0" fmla="*/ 512919 h 948174"/>
              <a:gd name="connsiteX1" fmla="*/ 435256 w 3670587"/>
              <a:gd name="connsiteY1" fmla="*/ 77663 h 948174"/>
              <a:gd name="connsiteX2" fmla="*/ 3666786 w 3670587"/>
              <a:gd name="connsiteY2" fmla="*/ 512919 h 948174"/>
              <a:gd name="connsiteX3" fmla="*/ 3617460 w 3670587"/>
              <a:gd name="connsiteY3" fmla="*/ 626745 h 948174"/>
              <a:gd name="connsiteX4" fmla="*/ 435256 w 3670587"/>
              <a:gd name="connsiteY4" fmla="*/ 948174 h 948174"/>
              <a:gd name="connsiteX5" fmla="*/ 0 w 3670587"/>
              <a:gd name="connsiteY5" fmla="*/ 512918 h 948174"/>
              <a:gd name="connsiteX6" fmla="*/ 0 w 3670587"/>
              <a:gd name="connsiteY6" fmla="*/ 512919 h 948174"/>
              <a:gd name="connsiteX0" fmla="*/ 0 w 3617460"/>
              <a:gd name="connsiteY0" fmla="*/ 435256 h 870511"/>
              <a:gd name="connsiteX1" fmla="*/ 435256 w 3617460"/>
              <a:gd name="connsiteY1" fmla="*/ 0 h 870511"/>
              <a:gd name="connsiteX2" fmla="*/ 3617460 w 3617460"/>
              <a:gd name="connsiteY2" fmla="*/ 549082 h 870511"/>
              <a:gd name="connsiteX3" fmla="*/ 435256 w 3617460"/>
              <a:gd name="connsiteY3" fmla="*/ 870511 h 870511"/>
              <a:gd name="connsiteX4" fmla="*/ 0 w 3617460"/>
              <a:gd name="connsiteY4" fmla="*/ 435255 h 870511"/>
              <a:gd name="connsiteX5" fmla="*/ 0 w 3617460"/>
              <a:gd name="connsiteY5" fmla="*/ 435256 h 870511"/>
              <a:gd name="connsiteX0" fmla="*/ 0 w 3617460"/>
              <a:gd name="connsiteY0" fmla="*/ 501106 h 936361"/>
              <a:gd name="connsiteX1" fmla="*/ 435256 w 3617460"/>
              <a:gd name="connsiteY1" fmla="*/ 65850 h 936361"/>
              <a:gd name="connsiteX2" fmla="*/ 3617460 w 3617460"/>
              <a:gd name="connsiteY2" fmla="*/ 614932 h 936361"/>
              <a:gd name="connsiteX3" fmla="*/ 435256 w 3617460"/>
              <a:gd name="connsiteY3" fmla="*/ 936361 h 936361"/>
              <a:gd name="connsiteX4" fmla="*/ 0 w 3617460"/>
              <a:gd name="connsiteY4" fmla="*/ 501105 h 936361"/>
              <a:gd name="connsiteX5" fmla="*/ 0 w 3617460"/>
              <a:gd name="connsiteY5" fmla="*/ 501106 h 936361"/>
              <a:gd name="connsiteX0" fmla="*/ 0 w 3617460"/>
              <a:gd name="connsiteY0" fmla="*/ 501106 h 936361"/>
              <a:gd name="connsiteX1" fmla="*/ 435256 w 3617460"/>
              <a:gd name="connsiteY1" fmla="*/ 65850 h 936361"/>
              <a:gd name="connsiteX2" fmla="*/ 3617460 w 3617460"/>
              <a:gd name="connsiteY2" fmla="*/ 614932 h 936361"/>
              <a:gd name="connsiteX3" fmla="*/ 435256 w 3617460"/>
              <a:gd name="connsiteY3" fmla="*/ 936361 h 936361"/>
              <a:gd name="connsiteX4" fmla="*/ 0 w 3617460"/>
              <a:gd name="connsiteY4" fmla="*/ 501105 h 936361"/>
              <a:gd name="connsiteX5" fmla="*/ 0 w 3617460"/>
              <a:gd name="connsiteY5" fmla="*/ 501106 h 936361"/>
              <a:gd name="connsiteX0" fmla="*/ 0 w 3617460"/>
              <a:gd name="connsiteY0" fmla="*/ 532453 h 967708"/>
              <a:gd name="connsiteX1" fmla="*/ 435256 w 3617460"/>
              <a:gd name="connsiteY1" fmla="*/ 97197 h 967708"/>
              <a:gd name="connsiteX2" fmla="*/ 3617460 w 3617460"/>
              <a:gd name="connsiteY2" fmla="*/ 646279 h 967708"/>
              <a:gd name="connsiteX3" fmla="*/ 435256 w 3617460"/>
              <a:gd name="connsiteY3" fmla="*/ 967708 h 967708"/>
              <a:gd name="connsiteX4" fmla="*/ 0 w 3617460"/>
              <a:gd name="connsiteY4" fmla="*/ 532452 h 967708"/>
              <a:gd name="connsiteX5" fmla="*/ 0 w 3617460"/>
              <a:gd name="connsiteY5" fmla="*/ 532453 h 967708"/>
              <a:gd name="connsiteX0" fmla="*/ 0 w 3617460"/>
              <a:gd name="connsiteY0" fmla="*/ 532453 h 967708"/>
              <a:gd name="connsiteX1" fmla="*/ 435256 w 3617460"/>
              <a:gd name="connsiteY1" fmla="*/ 97197 h 967708"/>
              <a:gd name="connsiteX2" fmla="*/ 3617460 w 3617460"/>
              <a:gd name="connsiteY2" fmla="*/ 646279 h 967708"/>
              <a:gd name="connsiteX3" fmla="*/ 435256 w 3617460"/>
              <a:gd name="connsiteY3" fmla="*/ 967708 h 967708"/>
              <a:gd name="connsiteX4" fmla="*/ 0 w 3617460"/>
              <a:gd name="connsiteY4" fmla="*/ 532452 h 967708"/>
              <a:gd name="connsiteX5" fmla="*/ 0 w 3617460"/>
              <a:gd name="connsiteY5" fmla="*/ 532453 h 967708"/>
              <a:gd name="connsiteX0" fmla="*/ 0 w 3617460"/>
              <a:gd name="connsiteY0" fmla="*/ 553142 h 988397"/>
              <a:gd name="connsiteX1" fmla="*/ 435256 w 3617460"/>
              <a:gd name="connsiteY1" fmla="*/ 117886 h 988397"/>
              <a:gd name="connsiteX2" fmla="*/ 3617460 w 3617460"/>
              <a:gd name="connsiteY2" fmla="*/ 666968 h 988397"/>
              <a:gd name="connsiteX3" fmla="*/ 435256 w 3617460"/>
              <a:gd name="connsiteY3" fmla="*/ 988397 h 988397"/>
              <a:gd name="connsiteX4" fmla="*/ 0 w 3617460"/>
              <a:gd name="connsiteY4" fmla="*/ 553141 h 988397"/>
              <a:gd name="connsiteX5" fmla="*/ 0 w 3617460"/>
              <a:gd name="connsiteY5" fmla="*/ 553142 h 98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7460" h="988397">
                <a:moveTo>
                  <a:pt x="0" y="553142"/>
                </a:moveTo>
                <a:cubicBezTo>
                  <a:pt x="0" y="312757"/>
                  <a:pt x="194871" y="182387"/>
                  <a:pt x="435256" y="117886"/>
                </a:cubicBezTo>
                <a:cubicBezTo>
                  <a:pt x="852557" y="11751"/>
                  <a:pt x="2699266" y="-252132"/>
                  <a:pt x="3617460" y="666968"/>
                </a:cubicBezTo>
                <a:cubicBezTo>
                  <a:pt x="2134117" y="147617"/>
                  <a:pt x="1046387" y="988397"/>
                  <a:pt x="435256" y="988397"/>
                </a:cubicBezTo>
                <a:cubicBezTo>
                  <a:pt x="194871" y="988397"/>
                  <a:pt x="0" y="793526"/>
                  <a:pt x="0" y="553141"/>
                </a:cubicBezTo>
                <a:lnTo>
                  <a:pt x="0" y="553142"/>
                </a:lnTo>
                <a:close/>
              </a:path>
            </a:pathLst>
          </a:custGeom>
          <a:solidFill>
            <a:srgbClr val="B7B7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Rectangle: Rounded Corners 11">
            <a:extLst>
              <a:ext uri="{FF2B5EF4-FFF2-40B4-BE49-F238E27FC236}">
                <a16:creationId xmlns:a16="http://schemas.microsoft.com/office/drawing/2014/main" id="{4190D40A-0D76-4896-BADC-5403ADD0354D}"/>
              </a:ext>
            </a:extLst>
          </p:cNvPr>
          <p:cNvSpPr/>
          <p:nvPr/>
        </p:nvSpPr>
        <p:spPr>
          <a:xfrm rot="315458" flipH="1">
            <a:off x="869379" y="4073965"/>
            <a:ext cx="670587" cy="183002"/>
          </a:xfrm>
          <a:custGeom>
            <a:avLst/>
            <a:gdLst>
              <a:gd name="connsiteX0" fmla="*/ 0 w 3666785"/>
              <a:gd name="connsiteY0" fmla="*/ 435256 h 870511"/>
              <a:gd name="connsiteX1" fmla="*/ 435256 w 3666785"/>
              <a:gd name="connsiteY1" fmla="*/ 0 h 870511"/>
              <a:gd name="connsiteX2" fmla="*/ 3231530 w 3666785"/>
              <a:gd name="connsiteY2" fmla="*/ 0 h 870511"/>
              <a:gd name="connsiteX3" fmla="*/ 3666786 w 3666785"/>
              <a:gd name="connsiteY3" fmla="*/ 435256 h 870511"/>
              <a:gd name="connsiteX4" fmla="*/ 3666785 w 3666785"/>
              <a:gd name="connsiteY4" fmla="*/ 435256 h 870511"/>
              <a:gd name="connsiteX5" fmla="*/ 3231529 w 3666785"/>
              <a:gd name="connsiteY5" fmla="*/ 870512 h 870511"/>
              <a:gd name="connsiteX6" fmla="*/ 435256 w 3666785"/>
              <a:gd name="connsiteY6" fmla="*/ 870511 h 870511"/>
              <a:gd name="connsiteX7" fmla="*/ 0 w 3666785"/>
              <a:gd name="connsiteY7" fmla="*/ 435255 h 870511"/>
              <a:gd name="connsiteX8" fmla="*/ 0 w 3666785"/>
              <a:gd name="connsiteY8" fmla="*/ 435256 h 870511"/>
              <a:gd name="connsiteX0" fmla="*/ 0 w 3666786"/>
              <a:gd name="connsiteY0" fmla="*/ 435256 h 870511"/>
              <a:gd name="connsiteX1" fmla="*/ 435256 w 3666786"/>
              <a:gd name="connsiteY1" fmla="*/ 0 h 870511"/>
              <a:gd name="connsiteX2" fmla="*/ 3231530 w 3666786"/>
              <a:gd name="connsiteY2" fmla="*/ 0 h 870511"/>
              <a:gd name="connsiteX3" fmla="*/ 3666786 w 3666786"/>
              <a:gd name="connsiteY3" fmla="*/ 435256 h 870511"/>
              <a:gd name="connsiteX4" fmla="*/ 3666785 w 3666786"/>
              <a:gd name="connsiteY4" fmla="*/ 435256 h 870511"/>
              <a:gd name="connsiteX5" fmla="*/ 435256 w 3666786"/>
              <a:gd name="connsiteY5" fmla="*/ 870511 h 870511"/>
              <a:gd name="connsiteX6" fmla="*/ 0 w 3666786"/>
              <a:gd name="connsiteY6" fmla="*/ 435255 h 870511"/>
              <a:gd name="connsiteX7" fmla="*/ 0 w 3666786"/>
              <a:gd name="connsiteY7" fmla="*/ 435256 h 870511"/>
              <a:gd name="connsiteX0" fmla="*/ 0 w 3666786"/>
              <a:gd name="connsiteY0" fmla="*/ 435256 h 870511"/>
              <a:gd name="connsiteX1" fmla="*/ 435256 w 3666786"/>
              <a:gd name="connsiteY1" fmla="*/ 0 h 870511"/>
              <a:gd name="connsiteX2" fmla="*/ 3666786 w 3666786"/>
              <a:gd name="connsiteY2" fmla="*/ 435256 h 870511"/>
              <a:gd name="connsiteX3" fmla="*/ 3666785 w 3666786"/>
              <a:gd name="connsiteY3" fmla="*/ 435256 h 870511"/>
              <a:gd name="connsiteX4" fmla="*/ 435256 w 3666786"/>
              <a:gd name="connsiteY4" fmla="*/ 870511 h 870511"/>
              <a:gd name="connsiteX5" fmla="*/ 0 w 3666786"/>
              <a:gd name="connsiteY5" fmla="*/ 435255 h 870511"/>
              <a:gd name="connsiteX6" fmla="*/ 0 w 3666786"/>
              <a:gd name="connsiteY6" fmla="*/ 435256 h 870511"/>
              <a:gd name="connsiteX0" fmla="*/ 0 w 3666786"/>
              <a:gd name="connsiteY0" fmla="*/ 457103 h 892358"/>
              <a:gd name="connsiteX1" fmla="*/ 435256 w 3666786"/>
              <a:gd name="connsiteY1" fmla="*/ 21847 h 892358"/>
              <a:gd name="connsiteX2" fmla="*/ 3666786 w 3666786"/>
              <a:gd name="connsiteY2" fmla="*/ 457103 h 892358"/>
              <a:gd name="connsiteX3" fmla="*/ 3666785 w 3666786"/>
              <a:gd name="connsiteY3" fmla="*/ 457103 h 892358"/>
              <a:gd name="connsiteX4" fmla="*/ 435256 w 3666786"/>
              <a:gd name="connsiteY4" fmla="*/ 892358 h 892358"/>
              <a:gd name="connsiteX5" fmla="*/ 0 w 3666786"/>
              <a:gd name="connsiteY5" fmla="*/ 457102 h 892358"/>
              <a:gd name="connsiteX6" fmla="*/ 0 w 3666786"/>
              <a:gd name="connsiteY6" fmla="*/ 457103 h 892358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66785 w 3666786"/>
              <a:gd name="connsiteY3" fmla="*/ 512919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66785 w 3666786"/>
              <a:gd name="connsiteY3" fmla="*/ 512919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66786"/>
              <a:gd name="connsiteY0" fmla="*/ 512919 h 948174"/>
              <a:gd name="connsiteX1" fmla="*/ 435256 w 3666786"/>
              <a:gd name="connsiteY1" fmla="*/ 77663 h 948174"/>
              <a:gd name="connsiteX2" fmla="*/ 3666786 w 3666786"/>
              <a:gd name="connsiteY2" fmla="*/ 512919 h 948174"/>
              <a:gd name="connsiteX3" fmla="*/ 3628843 w 3666786"/>
              <a:gd name="connsiteY3" fmla="*/ 334592 h 948174"/>
              <a:gd name="connsiteX4" fmla="*/ 435256 w 3666786"/>
              <a:gd name="connsiteY4" fmla="*/ 948174 h 948174"/>
              <a:gd name="connsiteX5" fmla="*/ 0 w 3666786"/>
              <a:gd name="connsiteY5" fmla="*/ 512918 h 948174"/>
              <a:gd name="connsiteX6" fmla="*/ 0 w 3666786"/>
              <a:gd name="connsiteY6" fmla="*/ 512919 h 948174"/>
              <a:gd name="connsiteX0" fmla="*/ 0 w 3676963"/>
              <a:gd name="connsiteY0" fmla="*/ 512919 h 948174"/>
              <a:gd name="connsiteX1" fmla="*/ 435256 w 3676963"/>
              <a:gd name="connsiteY1" fmla="*/ 77663 h 948174"/>
              <a:gd name="connsiteX2" fmla="*/ 3666786 w 3676963"/>
              <a:gd name="connsiteY2" fmla="*/ 512919 h 948174"/>
              <a:gd name="connsiteX3" fmla="*/ 3628843 w 3676963"/>
              <a:gd name="connsiteY3" fmla="*/ 334592 h 948174"/>
              <a:gd name="connsiteX4" fmla="*/ 435256 w 3676963"/>
              <a:gd name="connsiteY4" fmla="*/ 948174 h 948174"/>
              <a:gd name="connsiteX5" fmla="*/ 0 w 3676963"/>
              <a:gd name="connsiteY5" fmla="*/ 512918 h 948174"/>
              <a:gd name="connsiteX6" fmla="*/ 0 w 3676963"/>
              <a:gd name="connsiteY6" fmla="*/ 512919 h 948174"/>
              <a:gd name="connsiteX0" fmla="*/ 0 w 3670587"/>
              <a:gd name="connsiteY0" fmla="*/ 512919 h 948174"/>
              <a:gd name="connsiteX1" fmla="*/ 435256 w 3670587"/>
              <a:gd name="connsiteY1" fmla="*/ 77663 h 948174"/>
              <a:gd name="connsiteX2" fmla="*/ 3666786 w 3670587"/>
              <a:gd name="connsiteY2" fmla="*/ 512919 h 948174"/>
              <a:gd name="connsiteX3" fmla="*/ 3617460 w 3670587"/>
              <a:gd name="connsiteY3" fmla="*/ 626745 h 948174"/>
              <a:gd name="connsiteX4" fmla="*/ 435256 w 3670587"/>
              <a:gd name="connsiteY4" fmla="*/ 948174 h 948174"/>
              <a:gd name="connsiteX5" fmla="*/ 0 w 3670587"/>
              <a:gd name="connsiteY5" fmla="*/ 512918 h 948174"/>
              <a:gd name="connsiteX6" fmla="*/ 0 w 3670587"/>
              <a:gd name="connsiteY6" fmla="*/ 512919 h 948174"/>
              <a:gd name="connsiteX0" fmla="*/ 0 w 3617460"/>
              <a:gd name="connsiteY0" fmla="*/ 435256 h 870511"/>
              <a:gd name="connsiteX1" fmla="*/ 435256 w 3617460"/>
              <a:gd name="connsiteY1" fmla="*/ 0 h 870511"/>
              <a:gd name="connsiteX2" fmla="*/ 3617460 w 3617460"/>
              <a:gd name="connsiteY2" fmla="*/ 549082 h 870511"/>
              <a:gd name="connsiteX3" fmla="*/ 435256 w 3617460"/>
              <a:gd name="connsiteY3" fmla="*/ 870511 h 870511"/>
              <a:gd name="connsiteX4" fmla="*/ 0 w 3617460"/>
              <a:gd name="connsiteY4" fmla="*/ 435255 h 870511"/>
              <a:gd name="connsiteX5" fmla="*/ 0 w 3617460"/>
              <a:gd name="connsiteY5" fmla="*/ 435256 h 870511"/>
              <a:gd name="connsiteX0" fmla="*/ 0 w 3617460"/>
              <a:gd name="connsiteY0" fmla="*/ 501106 h 936361"/>
              <a:gd name="connsiteX1" fmla="*/ 435256 w 3617460"/>
              <a:gd name="connsiteY1" fmla="*/ 65850 h 936361"/>
              <a:gd name="connsiteX2" fmla="*/ 3617460 w 3617460"/>
              <a:gd name="connsiteY2" fmla="*/ 614932 h 936361"/>
              <a:gd name="connsiteX3" fmla="*/ 435256 w 3617460"/>
              <a:gd name="connsiteY3" fmla="*/ 936361 h 936361"/>
              <a:gd name="connsiteX4" fmla="*/ 0 w 3617460"/>
              <a:gd name="connsiteY4" fmla="*/ 501105 h 936361"/>
              <a:gd name="connsiteX5" fmla="*/ 0 w 3617460"/>
              <a:gd name="connsiteY5" fmla="*/ 501106 h 936361"/>
              <a:gd name="connsiteX0" fmla="*/ 0 w 3617460"/>
              <a:gd name="connsiteY0" fmla="*/ 501106 h 936361"/>
              <a:gd name="connsiteX1" fmla="*/ 435256 w 3617460"/>
              <a:gd name="connsiteY1" fmla="*/ 65850 h 936361"/>
              <a:gd name="connsiteX2" fmla="*/ 3617460 w 3617460"/>
              <a:gd name="connsiteY2" fmla="*/ 614932 h 936361"/>
              <a:gd name="connsiteX3" fmla="*/ 435256 w 3617460"/>
              <a:gd name="connsiteY3" fmla="*/ 936361 h 936361"/>
              <a:gd name="connsiteX4" fmla="*/ 0 w 3617460"/>
              <a:gd name="connsiteY4" fmla="*/ 501105 h 936361"/>
              <a:gd name="connsiteX5" fmla="*/ 0 w 3617460"/>
              <a:gd name="connsiteY5" fmla="*/ 501106 h 936361"/>
              <a:gd name="connsiteX0" fmla="*/ 0 w 3617460"/>
              <a:gd name="connsiteY0" fmla="*/ 532453 h 967708"/>
              <a:gd name="connsiteX1" fmla="*/ 435256 w 3617460"/>
              <a:gd name="connsiteY1" fmla="*/ 97197 h 967708"/>
              <a:gd name="connsiteX2" fmla="*/ 3617460 w 3617460"/>
              <a:gd name="connsiteY2" fmla="*/ 646279 h 967708"/>
              <a:gd name="connsiteX3" fmla="*/ 435256 w 3617460"/>
              <a:gd name="connsiteY3" fmla="*/ 967708 h 967708"/>
              <a:gd name="connsiteX4" fmla="*/ 0 w 3617460"/>
              <a:gd name="connsiteY4" fmla="*/ 532452 h 967708"/>
              <a:gd name="connsiteX5" fmla="*/ 0 w 3617460"/>
              <a:gd name="connsiteY5" fmla="*/ 532453 h 967708"/>
              <a:gd name="connsiteX0" fmla="*/ 0 w 3617460"/>
              <a:gd name="connsiteY0" fmla="*/ 532453 h 967708"/>
              <a:gd name="connsiteX1" fmla="*/ 435256 w 3617460"/>
              <a:gd name="connsiteY1" fmla="*/ 97197 h 967708"/>
              <a:gd name="connsiteX2" fmla="*/ 3617460 w 3617460"/>
              <a:gd name="connsiteY2" fmla="*/ 646279 h 967708"/>
              <a:gd name="connsiteX3" fmla="*/ 435256 w 3617460"/>
              <a:gd name="connsiteY3" fmla="*/ 967708 h 967708"/>
              <a:gd name="connsiteX4" fmla="*/ 0 w 3617460"/>
              <a:gd name="connsiteY4" fmla="*/ 532452 h 967708"/>
              <a:gd name="connsiteX5" fmla="*/ 0 w 3617460"/>
              <a:gd name="connsiteY5" fmla="*/ 532453 h 967708"/>
              <a:gd name="connsiteX0" fmla="*/ 0 w 3617460"/>
              <a:gd name="connsiteY0" fmla="*/ 553142 h 988397"/>
              <a:gd name="connsiteX1" fmla="*/ 435256 w 3617460"/>
              <a:gd name="connsiteY1" fmla="*/ 117886 h 988397"/>
              <a:gd name="connsiteX2" fmla="*/ 3617460 w 3617460"/>
              <a:gd name="connsiteY2" fmla="*/ 666968 h 988397"/>
              <a:gd name="connsiteX3" fmla="*/ 435256 w 3617460"/>
              <a:gd name="connsiteY3" fmla="*/ 988397 h 988397"/>
              <a:gd name="connsiteX4" fmla="*/ 0 w 3617460"/>
              <a:gd name="connsiteY4" fmla="*/ 553141 h 988397"/>
              <a:gd name="connsiteX5" fmla="*/ 0 w 3617460"/>
              <a:gd name="connsiteY5" fmla="*/ 553142 h 98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7460" h="988397">
                <a:moveTo>
                  <a:pt x="0" y="553142"/>
                </a:moveTo>
                <a:cubicBezTo>
                  <a:pt x="0" y="312757"/>
                  <a:pt x="194871" y="182387"/>
                  <a:pt x="435256" y="117886"/>
                </a:cubicBezTo>
                <a:cubicBezTo>
                  <a:pt x="852557" y="11751"/>
                  <a:pt x="2699266" y="-252132"/>
                  <a:pt x="3617460" y="666968"/>
                </a:cubicBezTo>
                <a:cubicBezTo>
                  <a:pt x="2134117" y="147617"/>
                  <a:pt x="1046387" y="988397"/>
                  <a:pt x="435256" y="988397"/>
                </a:cubicBezTo>
                <a:cubicBezTo>
                  <a:pt x="194871" y="988397"/>
                  <a:pt x="0" y="793526"/>
                  <a:pt x="0" y="553141"/>
                </a:cubicBezTo>
                <a:lnTo>
                  <a:pt x="0" y="553142"/>
                </a:lnTo>
                <a:close/>
              </a:path>
            </a:pathLst>
          </a:custGeom>
          <a:solidFill>
            <a:srgbClr val="CB9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D4BDB8FA-8432-4AB6-92CC-9BEE250FA56C}"/>
              </a:ext>
            </a:extLst>
          </p:cNvPr>
          <p:cNvSpPr/>
          <p:nvPr/>
        </p:nvSpPr>
        <p:spPr>
          <a:xfrm>
            <a:off x="929367" y="999734"/>
            <a:ext cx="10606039" cy="179687"/>
          </a:xfrm>
          <a:prstGeom prst="roundRect">
            <a:avLst>
              <a:gd name="adj" fmla="val 50000"/>
            </a:avLst>
          </a:prstGeom>
          <a:solidFill>
            <a:srgbClr val="8F5F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7386762D-9270-402F-9262-03D844567345}"/>
              </a:ext>
            </a:extLst>
          </p:cNvPr>
          <p:cNvSpPr txBox="1"/>
          <p:nvPr/>
        </p:nvSpPr>
        <p:spPr>
          <a:xfrm>
            <a:off x="3955297" y="1230196"/>
            <a:ext cx="48045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 x </a:t>
            </a:r>
            <a:r>
              <a:rPr lang="en-US" sz="9600">
                <a:latin typeface="UTM Beautiful Caps" panose="02040603050506020204" pitchFamily="18" charset="0"/>
              </a:rPr>
              <a:t>x</a:t>
            </a:r>
            <a:r>
              <a:rPr lang="en-US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1 800</a:t>
            </a:r>
            <a:endParaRPr lang="en-US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0" name="Picture 289">
            <a:extLst>
              <a:ext uri="{FF2B5EF4-FFF2-40B4-BE49-F238E27FC236}">
                <a16:creationId xmlns:a16="http://schemas.microsoft.com/office/drawing/2014/main" id="{9BD1CA32-E2C9-4E91-A77E-AD56A6F80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8594" flipH="1">
            <a:off x="1041720" y="-256627"/>
            <a:ext cx="1920980" cy="933048"/>
          </a:xfrm>
          <a:prstGeom prst="rect">
            <a:avLst/>
          </a:prstGeom>
        </p:spPr>
      </p:pic>
      <p:pic>
        <p:nvPicPr>
          <p:cNvPr id="291" name="Picture 290">
            <a:extLst>
              <a:ext uri="{FF2B5EF4-FFF2-40B4-BE49-F238E27FC236}">
                <a16:creationId xmlns:a16="http://schemas.microsoft.com/office/drawing/2014/main" id="{02A1C8CF-D8DA-4611-8861-B0D51607D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6201">
            <a:off x="-274710" y="594322"/>
            <a:ext cx="1223392" cy="920204"/>
          </a:xfrm>
          <a:prstGeom prst="rect">
            <a:avLst/>
          </a:prstGeom>
        </p:spPr>
      </p:pic>
      <p:pic>
        <p:nvPicPr>
          <p:cNvPr id="292" name="Picture 291">
            <a:extLst>
              <a:ext uri="{FF2B5EF4-FFF2-40B4-BE49-F238E27FC236}">
                <a16:creationId xmlns:a16="http://schemas.microsoft.com/office/drawing/2014/main" id="{2EA9F9CE-7922-403E-86BD-6DA80C954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7119">
            <a:off x="828028" y="-286059"/>
            <a:ext cx="2338286" cy="1407236"/>
          </a:xfrm>
          <a:prstGeom prst="rect">
            <a:avLst/>
          </a:prstGeom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68A4DE37-C3E1-4429-B9FE-72BC4140C7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4234">
            <a:off x="672569" y="523204"/>
            <a:ext cx="779226" cy="779226"/>
          </a:xfrm>
          <a:prstGeom prst="rect">
            <a:avLst/>
          </a:prstGeom>
        </p:spPr>
      </p:pic>
      <p:pic>
        <p:nvPicPr>
          <p:cNvPr id="294" name="Picture 293">
            <a:extLst>
              <a:ext uri="{FF2B5EF4-FFF2-40B4-BE49-F238E27FC236}">
                <a16:creationId xmlns:a16="http://schemas.microsoft.com/office/drawing/2014/main" id="{B5014093-0C91-406D-8070-6CED5344DC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3" y="-296715"/>
            <a:ext cx="967962" cy="995750"/>
          </a:xfrm>
          <a:prstGeom prst="rect">
            <a:avLst/>
          </a:prstGeom>
        </p:spPr>
      </p:pic>
      <p:pic>
        <p:nvPicPr>
          <p:cNvPr id="295" name="Picture 294">
            <a:extLst>
              <a:ext uri="{FF2B5EF4-FFF2-40B4-BE49-F238E27FC236}">
                <a16:creationId xmlns:a16="http://schemas.microsoft.com/office/drawing/2014/main" id="{251F4CDC-5065-4E55-8E08-FC1AD8DEF5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1968">
            <a:off x="-471368" y="716527"/>
            <a:ext cx="1576518" cy="864428"/>
          </a:xfrm>
          <a:prstGeom prst="rect">
            <a:avLst/>
          </a:prstGeom>
        </p:spPr>
      </p:pic>
      <p:pic>
        <p:nvPicPr>
          <p:cNvPr id="296" name="Picture 295">
            <a:extLst>
              <a:ext uri="{FF2B5EF4-FFF2-40B4-BE49-F238E27FC236}">
                <a16:creationId xmlns:a16="http://schemas.microsoft.com/office/drawing/2014/main" id="{16234C8E-60E7-4E30-8104-0DB7A0B092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466" y="-469820"/>
            <a:ext cx="1539999" cy="1520749"/>
          </a:xfrm>
          <a:prstGeom prst="rect">
            <a:avLst/>
          </a:prstGeom>
        </p:spPr>
      </p:pic>
      <p:pic>
        <p:nvPicPr>
          <p:cNvPr id="297" name="Picture 296">
            <a:extLst>
              <a:ext uri="{FF2B5EF4-FFF2-40B4-BE49-F238E27FC236}">
                <a16:creationId xmlns:a16="http://schemas.microsoft.com/office/drawing/2014/main" id="{8DEF484B-B6B8-423C-8C96-DC0D4C453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1406">
            <a:off x="9395854" y="-319859"/>
            <a:ext cx="1920980" cy="933048"/>
          </a:xfrm>
          <a:prstGeom prst="rect">
            <a:avLst/>
          </a:prstGeom>
        </p:spPr>
      </p:pic>
      <p:pic>
        <p:nvPicPr>
          <p:cNvPr id="298" name="Picture 297">
            <a:extLst>
              <a:ext uri="{FF2B5EF4-FFF2-40B4-BE49-F238E27FC236}">
                <a16:creationId xmlns:a16="http://schemas.microsoft.com/office/drawing/2014/main" id="{30E97942-2FFC-48DE-BF69-33F555B56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3799" flipH="1">
            <a:off x="11420234" y="570639"/>
            <a:ext cx="1223392" cy="920204"/>
          </a:xfrm>
          <a:prstGeom prst="rect">
            <a:avLst/>
          </a:prstGeom>
        </p:spPr>
      </p:pic>
      <p:pic>
        <p:nvPicPr>
          <p:cNvPr id="299" name="Picture 298">
            <a:extLst>
              <a:ext uri="{FF2B5EF4-FFF2-40B4-BE49-F238E27FC236}">
                <a16:creationId xmlns:a16="http://schemas.microsoft.com/office/drawing/2014/main" id="{237D2779-574C-4258-9575-8731054A6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2881" flipH="1">
            <a:off x="9358439" y="-340128"/>
            <a:ext cx="2338286" cy="1407236"/>
          </a:xfrm>
          <a:prstGeom prst="rect">
            <a:avLst/>
          </a:prstGeom>
        </p:spPr>
      </p:pic>
      <p:pic>
        <p:nvPicPr>
          <p:cNvPr id="300" name="Picture 299">
            <a:extLst>
              <a:ext uri="{FF2B5EF4-FFF2-40B4-BE49-F238E27FC236}">
                <a16:creationId xmlns:a16="http://schemas.microsoft.com/office/drawing/2014/main" id="{E998FEC9-28E4-411A-B361-EE6EF7D976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3738">
            <a:off x="10364086" y="-428348"/>
            <a:ext cx="1329931" cy="1546283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EE9776BC-70FD-41B7-9E9C-FE646DDAD6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4720" flipH="1">
            <a:off x="11229333" y="674152"/>
            <a:ext cx="1576518" cy="864428"/>
          </a:xfrm>
          <a:prstGeom prst="rect">
            <a:avLst/>
          </a:prstGeom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2C297C44-5368-49F7-955F-ABE88E3498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73548">
            <a:off x="11133442" y="-342798"/>
            <a:ext cx="1335699" cy="1825455"/>
          </a:xfrm>
          <a:prstGeom prst="rect">
            <a:avLst/>
          </a:prstGeom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C2FEEBD5-E85C-4F91-937A-657712D9F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2255" y="-767071"/>
            <a:ext cx="1575225" cy="1620446"/>
          </a:xfrm>
          <a:prstGeom prst="rect">
            <a:avLst/>
          </a:prstGeom>
        </p:spPr>
      </p:pic>
      <p:sp>
        <p:nvSpPr>
          <p:cNvPr id="304" name="TextBox 303">
            <a:extLst>
              <a:ext uri="{FF2B5EF4-FFF2-40B4-BE49-F238E27FC236}">
                <a16:creationId xmlns:a16="http://schemas.microsoft.com/office/drawing/2014/main" id="{5632C8C2-E8EE-4A98-8358-680159862242}"/>
              </a:ext>
            </a:extLst>
          </p:cNvPr>
          <p:cNvSpPr txBox="1"/>
          <p:nvPr/>
        </p:nvSpPr>
        <p:spPr>
          <a:xfrm>
            <a:off x="3252657" y="21417"/>
            <a:ext cx="6215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2. Tìm x:</a:t>
            </a:r>
            <a:endParaRPr lang="en-US" sz="48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9FF0F837-8223-49A1-BEE6-1D3BFC9B5DDF}"/>
              </a:ext>
            </a:extLst>
          </p:cNvPr>
          <p:cNvSpPr txBox="1"/>
          <p:nvPr/>
        </p:nvSpPr>
        <p:spPr>
          <a:xfrm>
            <a:off x="5468877" y="2411249"/>
            <a:ext cx="47067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>
                <a:latin typeface="UTM Beautiful Caps" panose="02040603050506020204" pitchFamily="18" charset="0"/>
              </a:rPr>
              <a:t>x</a:t>
            </a:r>
            <a:r>
              <a:rPr lang="en-US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1 800 : 75</a:t>
            </a:r>
            <a:endParaRPr lang="en-US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4998C7DE-1D91-4C3A-A6C5-4FD19E992DFC}"/>
              </a:ext>
            </a:extLst>
          </p:cNvPr>
          <p:cNvSpPr txBox="1"/>
          <p:nvPr/>
        </p:nvSpPr>
        <p:spPr>
          <a:xfrm>
            <a:off x="5451253" y="3623147"/>
            <a:ext cx="22990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>
                <a:latin typeface="UTM Beautiful Caps" panose="02040603050506020204" pitchFamily="18" charset="0"/>
              </a:rPr>
              <a:t>x</a:t>
            </a:r>
            <a:r>
              <a:rPr lang="en-US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24</a:t>
            </a:r>
            <a:endParaRPr lang="en-US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34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36" dur="2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0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9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30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9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9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50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52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54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56" dur="2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3" grpId="0" animBg="1"/>
      <p:bldP spid="12" grpId="0" animBg="1"/>
      <p:bldP spid="194" grpId="0" animBg="1"/>
      <p:bldP spid="234" grpId="0" animBg="1"/>
      <p:bldP spid="288" grpId="0"/>
      <p:bldP spid="304" grpId="0"/>
      <p:bldP spid="308" grpId="0"/>
      <p:bldP spid="30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1F91966-55F3-47D5-8AF3-23538C9C4E94}"/>
              </a:ext>
            </a:extLst>
          </p:cNvPr>
          <p:cNvGrpSpPr/>
          <p:nvPr/>
        </p:nvGrpSpPr>
        <p:grpSpPr>
          <a:xfrm>
            <a:off x="-278765" y="1931053"/>
            <a:ext cx="2624168" cy="3204494"/>
            <a:chOff x="-278765" y="1931053"/>
            <a:chExt cx="2624168" cy="3204494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900AD0A2-84E9-45E8-845C-03333EF66C0E}"/>
                </a:ext>
              </a:extLst>
            </p:cNvPr>
            <p:cNvSpPr/>
            <p:nvPr/>
          </p:nvSpPr>
          <p:spPr>
            <a:xfrm>
              <a:off x="-278765" y="3516134"/>
              <a:ext cx="2618362" cy="1619413"/>
            </a:xfrm>
            <a:prstGeom prst="roundRect">
              <a:avLst>
                <a:gd name="adj" fmla="val 8273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349DF8DF-A633-4070-AF0F-75E59537E86B}"/>
                </a:ext>
              </a:extLst>
            </p:cNvPr>
            <p:cNvSpPr/>
            <p:nvPr/>
          </p:nvSpPr>
          <p:spPr>
            <a:xfrm>
              <a:off x="-261280" y="3535485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0C60E38-AF9B-443C-ABFC-1966CB9A7279}"/>
                </a:ext>
              </a:extLst>
            </p:cNvPr>
            <p:cNvSpPr/>
            <p:nvPr/>
          </p:nvSpPr>
          <p:spPr>
            <a:xfrm>
              <a:off x="-272959" y="2404677"/>
              <a:ext cx="2618362" cy="1130163"/>
            </a:xfrm>
            <a:prstGeom prst="roundRect">
              <a:avLst>
                <a:gd name="adj" fmla="val 10237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61AA2017-D9F7-469E-980E-B4D304EA4BBC}"/>
                </a:ext>
              </a:extLst>
            </p:cNvPr>
            <p:cNvSpPr/>
            <p:nvPr/>
          </p:nvSpPr>
          <p:spPr>
            <a:xfrm>
              <a:off x="-251498" y="1931053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19CA8-94A0-4137-B85C-3C3169765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17" y="2259639"/>
              <a:ext cx="443689" cy="4632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EB1EFF-F5E7-4790-A7F8-031C2785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99" y="2330646"/>
              <a:ext cx="611241" cy="6167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456EC6-4A61-4B07-8FA1-BBF011D4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8900">
              <a:off x="1420373" y="2476015"/>
              <a:ext cx="459754" cy="585679"/>
            </a:xfrm>
            <a:prstGeom prst="rect">
              <a:avLst/>
            </a:prstGeom>
          </p:spPr>
        </p:pic>
      </p:grp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A7AC3C09-4E59-4364-9CE2-1476FE491C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142" y="4008421"/>
            <a:ext cx="1826913" cy="714264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5B12B213-A9FF-4BAB-B1BB-F7413FBD92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3" y="3914660"/>
            <a:ext cx="1033286" cy="7958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944325" y="4209441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3165516" y="1096106"/>
            <a:ext cx="697267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pc="3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Ai  nhanh </a:t>
            </a:r>
          </a:p>
          <a:p>
            <a:r>
              <a:rPr lang="en-US" sz="11500" spc="3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Ai  đúng?</a:t>
            </a:r>
            <a:endParaRPr lang="en-US" sz="11500" spc="3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2290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E53DFA-F7AF-4934-912F-50219E28FAF5}"/>
              </a:ext>
            </a:extLst>
          </p:cNvPr>
          <p:cNvGrpSpPr/>
          <p:nvPr/>
        </p:nvGrpSpPr>
        <p:grpSpPr>
          <a:xfrm>
            <a:off x="831672" y="1470481"/>
            <a:ext cx="10949945" cy="5145498"/>
            <a:chOff x="928446" y="1932575"/>
            <a:chExt cx="10949945" cy="513263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3BF4AC3-D8D2-45AC-88B0-E71CEC6CD615}"/>
                </a:ext>
              </a:extLst>
            </p:cNvPr>
            <p:cNvSpPr/>
            <p:nvPr/>
          </p:nvSpPr>
          <p:spPr>
            <a:xfrm>
              <a:off x="928446" y="1932575"/>
              <a:ext cx="10949945" cy="5132632"/>
            </a:xfrm>
            <a:prstGeom prst="roundRect">
              <a:avLst>
                <a:gd name="adj" fmla="val 5037"/>
              </a:avLst>
            </a:prstGeom>
            <a:solidFill>
              <a:srgbClr val="DDBEA9"/>
            </a:solidFill>
            <a:ln>
              <a:noFill/>
            </a:ln>
            <a:effectLst>
              <a:outerShdw blurRad="1270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471A9553-E1D8-4DAB-853D-891861EF4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76080" y="1348030"/>
              <a:ext cx="578946" cy="177443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23212E5-C5F5-4495-B7EA-B79AF1E1E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2332">
            <a:off x="443205" y="-118991"/>
            <a:ext cx="443486" cy="80306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4D986DF-1764-4A82-ADC5-8ACB65EC29E2}"/>
              </a:ext>
            </a:extLst>
          </p:cNvPr>
          <p:cNvSpPr txBox="1"/>
          <p:nvPr/>
        </p:nvSpPr>
        <p:spPr>
          <a:xfrm flipH="1">
            <a:off x="909908" y="-62055"/>
            <a:ext cx="9044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3F42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Thực hiện phép chia.  </a:t>
            </a:r>
            <a:endParaRPr lang="en-US" sz="4800" dirty="0">
              <a:solidFill>
                <a:srgbClr val="3F42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1A34FB2-A079-49AB-86FF-1FA9C1D18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84183" flipH="1">
            <a:off x="107705" y="350151"/>
            <a:ext cx="443486" cy="803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74B3CB-D878-44FA-B78C-66FD60553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224">
            <a:off x="-436398" y="4833252"/>
            <a:ext cx="1520158" cy="2393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BDCFD-9B52-4A0D-9935-E3AC3DE46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711" y="4285532"/>
            <a:ext cx="1160868" cy="1492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5F0FAC-0159-4858-932E-5E5719860B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4888">
            <a:off x="476293" y="5733312"/>
            <a:ext cx="622442" cy="15243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7AC9AB-FC38-41DB-9B64-2CDA874EED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6073">
            <a:off x="-412805" y="3441224"/>
            <a:ext cx="1257142" cy="12571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B0473C-AA6B-474C-99FF-1DF085A82A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65265">
            <a:off x="10831105" y="-14456"/>
            <a:ext cx="1968949" cy="14989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B77A51-9426-4B7B-B7C9-81D326AA50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69853" flipH="1" flipV="1">
            <a:off x="10995396" y="414567"/>
            <a:ext cx="1892731" cy="1016232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A9A2A1CB-E276-4BE2-89CE-D574D3986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91123">
            <a:off x="11512201" y="586225"/>
            <a:ext cx="940542" cy="12092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FFC02E-D502-4153-B405-C05DB61645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5176">
            <a:off x="10464638" y="-196670"/>
            <a:ext cx="1079746" cy="1410021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2300312E-A60A-48D0-82F4-1FC6F6CC8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9502" flipH="1" flipV="1">
            <a:off x="10250143" y="-797632"/>
            <a:ext cx="622442" cy="1524347"/>
          </a:xfrm>
          <a:prstGeom prst="rect">
            <a:avLst/>
          </a:prstGeom>
        </p:spPr>
      </p:pic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4D6BD7BB-F369-4C50-9FEC-6541C91DB304}"/>
              </a:ext>
            </a:extLst>
          </p:cNvPr>
          <p:cNvSpPr/>
          <p:nvPr/>
        </p:nvSpPr>
        <p:spPr>
          <a:xfrm>
            <a:off x="4124963" y="1357498"/>
            <a:ext cx="4059401" cy="741052"/>
          </a:xfrm>
          <a:prstGeom prst="roundRect">
            <a:avLst/>
          </a:prstGeom>
          <a:solidFill>
            <a:srgbClr val="D17247">
              <a:alpha val="80000"/>
            </a:srgbClr>
          </a:solidFill>
          <a:ln w="38100">
            <a:solidFill>
              <a:srgbClr val="8F5F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582690A-1683-4417-B78B-FDDEE6586421}"/>
              </a:ext>
            </a:extLst>
          </p:cNvPr>
          <p:cNvSpPr txBox="1"/>
          <p:nvPr/>
        </p:nvSpPr>
        <p:spPr>
          <a:xfrm>
            <a:off x="4228831" y="1335692"/>
            <a:ext cx="3879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7154 : 32  = ?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55A3562C-110A-4327-B951-69546EF53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5863" y="2354889"/>
            <a:ext cx="1082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7154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C9AFC2F9-9614-4B10-9CA6-4772698A98B1}"/>
              </a:ext>
            </a:extLst>
          </p:cNvPr>
          <p:cNvGrpSpPr>
            <a:grpSpLocks/>
          </p:cNvGrpSpPr>
          <p:nvPr/>
        </p:nvGrpSpPr>
        <p:grpSpPr bwMode="auto">
          <a:xfrm>
            <a:off x="3242323" y="2473353"/>
            <a:ext cx="1189038" cy="1143000"/>
            <a:chOff x="2112" y="1488"/>
            <a:chExt cx="576" cy="720"/>
          </a:xfrm>
        </p:grpSpPr>
        <p:sp>
          <p:nvSpPr>
            <p:cNvPr id="127" name="Straight Connector 10263">
              <a:extLst>
                <a:ext uri="{FF2B5EF4-FFF2-40B4-BE49-F238E27FC236}">
                  <a16:creationId xmlns:a16="http://schemas.microsoft.com/office/drawing/2014/main" id="{B7F3622E-2D20-4AD0-85CF-6D77A3525E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3" name="Straight Connector 10264">
              <a:extLst>
                <a:ext uri="{FF2B5EF4-FFF2-40B4-BE49-F238E27FC236}">
                  <a16:creationId xmlns:a16="http://schemas.microsoft.com/office/drawing/2014/main" id="{25A774A8-CD4E-4E54-A6F4-7F8721DD9D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6" name="Rectangle 185">
            <a:extLst>
              <a:ext uri="{FF2B5EF4-FFF2-40B4-BE49-F238E27FC236}">
                <a16:creationId xmlns:a16="http://schemas.microsoft.com/office/drawing/2014/main" id="{858109FB-6827-437A-957A-C6EAF3013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9975" y="2335529"/>
            <a:ext cx="633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E4A14870-F5CC-478E-B76F-5C282B2DF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7088" y="2904729"/>
            <a:ext cx="409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3" name="Text Box 10280">
            <a:extLst>
              <a:ext uri="{FF2B5EF4-FFF2-40B4-BE49-F238E27FC236}">
                <a16:creationId xmlns:a16="http://schemas.microsoft.com/office/drawing/2014/main" id="{5A7E5433-79E2-4F5D-8F75-6F6F2E6C3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751" y="2911652"/>
            <a:ext cx="8000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4" name="Straight Connector 193">
            <a:extLst>
              <a:ext uri="{FF2B5EF4-FFF2-40B4-BE49-F238E27FC236}">
                <a16:creationId xmlns:a16="http://schemas.microsoft.com/office/drawing/2014/main" id="{E30ED395-2BD1-4F9C-8EF0-8FA77E765D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70609" y="3476468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5" name="Text Box 10284">
            <a:extLst>
              <a:ext uri="{FF2B5EF4-FFF2-40B4-BE49-F238E27FC236}">
                <a16:creationId xmlns:a16="http://schemas.microsoft.com/office/drawing/2014/main" id="{2363D06B-9EE1-4EBD-A4F3-5C9DD4E1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474" y="3505186"/>
            <a:ext cx="929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6" name="Text Box 10286">
            <a:extLst>
              <a:ext uri="{FF2B5EF4-FFF2-40B4-BE49-F238E27FC236}">
                <a16:creationId xmlns:a16="http://schemas.microsoft.com/office/drawing/2014/main" id="{4B3116CD-F4A7-4A77-A2B5-C9D079105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796" y="3502220"/>
            <a:ext cx="595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Text Box 10291">
            <a:extLst>
              <a:ext uri="{FF2B5EF4-FFF2-40B4-BE49-F238E27FC236}">
                <a16:creationId xmlns:a16="http://schemas.microsoft.com/office/drawing/2014/main" id="{79AA20DC-CB70-4F74-B343-8939D2CB7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410" y="2910331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98" name="Text Box 10295">
            <a:extLst>
              <a:ext uri="{FF2B5EF4-FFF2-40B4-BE49-F238E27FC236}">
                <a16:creationId xmlns:a16="http://schemas.microsoft.com/office/drawing/2014/main" id="{7F3241EA-4562-4219-9DC9-E82AA5290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701" y="4067810"/>
            <a:ext cx="7038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9" name="Straight Connector 198">
            <a:extLst>
              <a:ext uri="{FF2B5EF4-FFF2-40B4-BE49-F238E27FC236}">
                <a16:creationId xmlns:a16="http://schemas.microsoft.com/office/drawing/2014/main" id="{62ED4A20-673E-4071-94C8-CF7D9C950DAE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5246" y="4642159"/>
            <a:ext cx="103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0" name="Text Box 10298">
            <a:extLst>
              <a:ext uri="{FF2B5EF4-FFF2-40B4-BE49-F238E27FC236}">
                <a16:creationId xmlns:a16="http://schemas.microsoft.com/office/drawing/2014/main" id="{AF4021A6-E2A5-46D1-941B-0D661D122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517" y="4664651"/>
            <a:ext cx="892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1" name="Text Box 10300">
            <a:extLst>
              <a:ext uri="{FF2B5EF4-FFF2-40B4-BE49-F238E27FC236}">
                <a16:creationId xmlns:a16="http://schemas.microsoft.com/office/drawing/2014/main" id="{05C122AA-4D6F-4557-B22E-2C49AA7D1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337" y="4662887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2" name="Text Box 10304">
            <a:extLst>
              <a:ext uri="{FF2B5EF4-FFF2-40B4-BE49-F238E27FC236}">
                <a16:creationId xmlns:a16="http://schemas.microsoft.com/office/drawing/2014/main" id="{093E0A6A-FE3D-4CEA-9218-DC6EE94AA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885" y="2908890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3" name="Text Box 10308">
            <a:extLst>
              <a:ext uri="{FF2B5EF4-FFF2-40B4-BE49-F238E27FC236}">
                <a16:creationId xmlns:a16="http://schemas.microsoft.com/office/drawing/2014/main" id="{724692C9-9293-4E95-8524-5C44B1A76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652" y="5273376"/>
            <a:ext cx="8028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4" name="Straight Connector 203">
            <a:extLst>
              <a:ext uri="{FF2B5EF4-FFF2-40B4-BE49-F238E27FC236}">
                <a16:creationId xmlns:a16="http://schemas.microsoft.com/office/drawing/2014/main" id="{D46687A1-68CD-4314-AFF7-37015C4B76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5195" y="5897128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" name="Text Box 10311">
            <a:extLst>
              <a:ext uri="{FF2B5EF4-FFF2-40B4-BE49-F238E27FC236}">
                <a16:creationId xmlns:a16="http://schemas.microsoft.com/office/drawing/2014/main" id="{1B5E3B6A-50FC-4F34-A74F-B6967FEEC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837" y="5885096"/>
            <a:ext cx="6566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6" name="Text Box 10280">
            <a:extLst>
              <a:ext uri="{FF2B5EF4-FFF2-40B4-BE49-F238E27FC236}">
                <a16:creationId xmlns:a16="http://schemas.microsoft.com/office/drawing/2014/main" id="{411DA5F0-75D6-4F39-A93D-0B4B460E8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936" y="2911651"/>
            <a:ext cx="5142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7" name="Text Box 10295">
            <a:extLst>
              <a:ext uri="{FF2B5EF4-FFF2-40B4-BE49-F238E27FC236}">
                <a16:creationId xmlns:a16="http://schemas.microsoft.com/office/drawing/2014/main" id="{EC90F05F-0A99-45B6-91DE-141A60AFD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086" y="4086003"/>
            <a:ext cx="8704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8" name="Text Box 10308">
            <a:extLst>
              <a:ext uri="{FF2B5EF4-FFF2-40B4-BE49-F238E27FC236}">
                <a16:creationId xmlns:a16="http://schemas.microsoft.com/office/drawing/2014/main" id="{85C9C086-A682-4890-A910-55D1A7466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720" y="5272787"/>
            <a:ext cx="8028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193C1535-5E62-4675-91D2-AA5A7A4A7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148" y="2335839"/>
            <a:ext cx="10823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7154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871DBC0-04D6-4A45-8DB1-C532F3FD5A94}"/>
              </a:ext>
            </a:extLst>
          </p:cNvPr>
          <p:cNvGrpSpPr>
            <a:grpSpLocks/>
          </p:cNvGrpSpPr>
          <p:nvPr/>
        </p:nvGrpSpPr>
        <p:grpSpPr bwMode="auto">
          <a:xfrm>
            <a:off x="8404608" y="2454303"/>
            <a:ext cx="1189038" cy="1143000"/>
            <a:chOff x="2112" y="1488"/>
            <a:chExt cx="576" cy="720"/>
          </a:xfrm>
        </p:grpSpPr>
        <p:sp>
          <p:nvSpPr>
            <p:cNvPr id="248" name="Straight Connector 10263">
              <a:extLst>
                <a:ext uri="{FF2B5EF4-FFF2-40B4-BE49-F238E27FC236}">
                  <a16:creationId xmlns:a16="http://schemas.microsoft.com/office/drawing/2014/main" id="{9559ED51-7533-470B-A092-C7EFAA76C5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9" name="Straight Connector 10264">
              <a:extLst>
                <a:ext uri="{FF2B5EF4-FFF2-40B4-BE49-F238E27FC236}">
                  <a16:creationId xmlns:a16="http://schemas.microsoft.com/office/drawing/2014/main" id="{75CEABAC-3CD5-4AF6-B438-A589492E4C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50" name="Rectangle 249">
            <a:extLst>
              <a:ext uri="{FF2B5EF4-FFF2-40B4-BE49-F238E27FC236}">
                <a16:creationId xmlns:a16="http://schemas.microsoft.com/office/drawing/2014/main" id="{5EA59327-7DEE-4F06-B4A3-ED5E855E3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260" y="2316479"/>
            <a:ext cx="633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6F34CDA7-FE02-4655-A766-4AA2352B5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9373" y="2885679"/>
            <a:ext cx="409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4" name="Text Box 10284">
            <a:extLst>
              <a:ext uri="{FF2B5EF4-FFF2-40B4-BE49-F238E27FC236}">
                <a16:creationId xmlns:a16="http://schemas.microsoft.com/office/drawing/2014/main" id="{A9A2AFBD-2C58-4C27-BE20-8CA060C80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3759" y="2914636"/>
            <a:ext cx="929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5" name="Text Box 10286">
            <a:extLst>
              <a:ext uri="{FF2B5EF4-FFF2-40B4-BE49-F238E27FC236}">
                <a16:creationId xmlns:a16="http://schemas.microsoft.com/office/drawing/2014/main" id="{68E5A1F9-25C9-41E8-9CF9-49D0B3A5F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8081" y="2911670"/>
            <a:ext cx="595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6" name="Text Box 10291">
            <a:extLst>
              <a:ext uri="{FF2B5EF4-FFF2-40B4-BE49-F238E27FC236}">
                <a16:creationId xmlns:a16="http://schemas.microsoft.com/office/drawing/2014/main" id="{C98B4AE0-1F20-42F9-AE7B-7E77928A0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8695" y="2891281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59" name="Text Box 10298">
            <a:extLst>
              <a:ext uri="{FF2B5EF4-FFF2-40B4-BE49-F238E27FC236}">
                <a16:creationId xmlns:a16="http://schemas.microsoft.com/office/drawing/2014/main" id="{C21DA4B1-9FB0-4CE0-AF18-4D28EE2BB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752" y="3483551"/>
            <a:ext cx="892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0" name="Text Box 10300">
            <a:extLst>
              <a:ext uri="{FF2B5EF4-FFF2-40B4-BE49-F238E27FC236}">
                <a16:creationId xmlns:a16="http://schemas.microsoft.com/office/drawing/2014/main" id="{CAC2EF21-7155-4AA6-8E29-FB1D2924A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0572" y="3481787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1" name="Text Box 10304">
            <a:extLst>
              <a:ext uri="{FF2B5EF4-FFF2-40B4-BE49-F238E27FC236}">
                <a16:creationId xmlns:a16="http://schemas.microsoft.com/office/drawing/2014/main" id="{B7BC9FA2-044F-461C-8018-B617F6923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5170" y="2889840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4" name="Text Box 10311">
            <a:extLst>
              <a:ext uri="{FF2B5EF4-FFF2-40B4-BE49-F238E27FC236}">
                <a16:creationId xmlns:a16="http://schemas.microsoft.com/office/drawing/2014/main" id="{533D2DCE-A325-463F-8D4F-D9935048A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122" y="4113446"/>
            <a:ext cx="6566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57D5C1B5-E2BE-4269-86AB-4C9B7D884FB3}"/>
              </a:ext>
            </a:extLst>
          </p:cNvPr>
          <p:cNvSpPr txBox="1"/>
          <p:nvPr/>
        </p:nvSpPr>
        <p:spPr>
          <a:xfrm flipH="1">
            <a:off x="909907" y="548722"/>
            <a:ext cx="9535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3F42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Cách thực hiện nào sau đây là đúng? </a:t>
            </a:r>
            <a:endParaRPr lang="en-US" sz="4800" dirty="0">
              <a:solidFill>
                <a:srgbClr val="3F42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94A7AB-02EC-49CB-B186-C387B3B348D4}"/>
              </a:ext>
            </a:extLst>
          </p:cNvPr>
          <p:cNvGrpSpPr/>
          <p:nvPr/>
        </p:nvGrpSpPr>
        <p:grpSpPr>
          <a:xfrm>
            <a:off x="3614823" y="2952729"/>
            <a:ext cx="7922978" cy="3272907"/>
            <a:chOff x="3614823" y="2952729"/>
            <a:chExt cx="7922978" cy="327290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663AD3-F821-46D0-B414-6E95F4058C28}"/>
                </a:ext>
              </a:extLst>
            </p:cNvPr>
            <p:cNvSpPr/>
            <p:nvPr/>
          </p:nvSpPr>
          <p:spPr>
            <a:xfrm>
              <a:off x="4724586" y="4749271"/>
              <a:ext cx="5586987" cy="14763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 hai cách trình bày đều đúng.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FDC595A-FD2C-49CE-93BD-1B4BF73B0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152"/>
            <a:stretch/>
          </p:blipFill>
          <p:spPr>
            <a:xfrm>
              <a:off x="3614823" y="2952729"/>
              <a:ext cx="1607832" cy="2743200"/>
            </a:xfrm>
            <a:prstGeom prst="rect">
              <a:avLst/>
            </a:prstGeom>
          </p:spPr>
        </p:pic>
        <p:pic>
          <p:nvPicPr>
            <p:cNvPr id="269" name="Picture 268">
              <a:extLst>
                <a:ext uri="{FF2B5EF4-FFF2-40B4-BE49-F238E27FC236}">
                  <a16:creationId xmlns:a16="http://schemas.microsoft.com/office/drawing/2014/main" id="{E4D8DC73-C6A5-4751-9288-9EB5918B6E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50"/>
            <a:stretch/>
          </p:blipFill>
          <p:spPr>
            <a:xfrm>
              <a:off x="9823502" y="2961429"/>
              <a:ext cx="1714299" cy="27432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F1CADCA-951E-4E07-BAC6-D2E94AC743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171" y="4465968"/>
            <a:ext cx="1280160" cy="1280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44A94D-6556-4C9A-9E0D-1A671858A6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862" y="5608108"/>
            <a:ext cx="1291052" cy="14630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53BCF7-8496-4D84-875D-D8598ABDAF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40" y="519775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3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3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3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37" dur="2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3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70000" y="7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70000" y="7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20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70000" y="7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2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0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2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2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500"/>
                                            <p:tgtEl>
                                              <p:spTgt spid="2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2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8" dur="500"/>
                                            <p:tgtEl>
                                              <p:spTgt spid="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3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6" dur="500"/>
                                            <p:tgtEl>
                                              <p:spTgt spid="2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4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0" dur="500"/>
                                            <p:tgtEl>
                                              <p:spTgt spid="2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15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2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15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8" dur="500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16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2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16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6" dur="500"/>
                                            <p:tgtEl>
                                              <p:spTgt spid="2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7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16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2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1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17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4" dur="500"/>
                                            <p:tgtEl>
                                              <p:spTgt spid="2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5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17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2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9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18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2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3" fill="hold">
                                <p:stCondLst>
                                  <p:cond delay="16000"/>
                                </p:stCondLst>
                                <p:childTnLst>
                                  <p:par>
                                    <p:cTn id="18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6" dur="500"/>
                                            <p:tgtEl>
                                              <p:spTgt spid="2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7" fill="hold">
                          <p:stCondLst>
                            <p:cond delay="indefinite"/>
                          </p:stCondLst>
                          <p:childTnLst>
                            <p:par>
                              <p:cTn id="1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115" grpId="0" animBg="1"/>
          <p:bldP spid="117" grpId="0"/>
          <p:bldP spid="123" grpId="0"/>
          <p:bldP spid="186" grpId="0"/>
          <p:bldP spid="192" grpId="0"/>
          <p:bldP spid="193" grpId="0"/>
          <p:bldP spid="194" grpId="0" animBg="1"/>
          <p:bldP spid="195" grpId="0"/>
          <p:bldP spid="196" grpId="0"/>
          <p:bldP spid="197" grpId="0"/>
          <p:bldP spid="198" grpId="0"/>
          <p:bldP spid="199" grpId="0" animBg="1"/>
          <p:bldP spid="200" grpId="0"/>
          <p:bldP spid="201" grpId="0"/>
          <p:bldP spid="202" grpId="0"/>
          <p:bldP spid="203" grpId="0"/>
          <p:bldP spid="204" grpId="0" animBg="1"/>
          <p:bldP spid="205" grpId="0"/>
          <p:bldP spid="206" grpId="0"/>
          <p:bldP spid="207" grpId="0"/>
          <p:bldP spid="208" grpId="0"/>
          <p:bldP spid="246" grpId="0"/>
          <p:bldP spid="250" grpId="0"/>
          <p:bldP spid="251" grpId="0"/>
          <p:bldP spid="254" grpId="0"/>
          <p:bldP spid="255" grpId="0"/>
          <p:bldP spid="256" grpId="0"/>
          <p:bldP spid="259" grpId="0"/>
          <p:bldP spid="260" grpId="0"/>
          <p:bldP spid="261" grpId="0"/>
          <p:bldP spid="264" grpId="0"/>
          <p:bldP spid="2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3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3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0">
                                          <p:cBhvr>
                                            <p:cTn id="37" dur="2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900000">
                                          <p:cBhvr>
                                            <p:cTn id="3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70000" y="7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70000" y="7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20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70000" y="7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2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0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2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2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500"/>
                                            <p:tgtEl>
                                              <p:spTgt spid="2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2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8" dur="500"/>
                                            <p:tgtEl>
                                              <p:spTgt spid="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3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4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6" dur="500"/>
                                            <p:tgtEl>
                                              <p:spTgt spid="2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4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0" dur="500"/>
                                            <p:tgtEl>
                                              <p:spTgt spid="2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15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2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15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8" dur="500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16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2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16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6" dur="500"/>
                                            <p:tgtEl>
                                              <p:spTgt spid="2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7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16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2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1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17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4" dur="500"/>
                                            <p:tgtEl>
                                              <p:spTgt spid="2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5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17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2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9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18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2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3" fill="hold">
                                <p:stCondLst>
                                  <p:cond delay="16000"/>
                                </p:stCondLst>
                                <p:childTnLst>
                                  <p:par>
                                    <p:cTn id="18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6" dur="500"/>
                                            <p:tgtEl>
                                              <p:spTgt spid="2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7" fill="hold">
                          <p:stCondLst>
                            <p:cond delay="indefinite"/>
                          </p:stCondLst>
                          <p:childTnLst>
                            <p:par>
                              <p:cTn id="1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115" grpId="0" animBg="1"/>
          <p:bldP spid="117" grpId="0"/>
          <p:bldP spid="123" grpId="0"/>
          <p:bldP spid="186" grpId="0"/>
          <p:bldP spid="192" grpId="0"/>
          <p:bldP spid="193" grpId="0"/>
          <p:bldP spid="194" grpId="0" animBg="1"/>
          <p:bldP spid="195" grpId="0"/>
          <p:bldP spid="196" grpId="0"/>
          <p:bldP spid="197" grpId="0"/>
          <p:bldP spid="198" grpId="0"/>
          <p:bldP spid="199" grpId="0" animBg="1"/>
          <p:bldP spid="200" grpId="0"/>
          <p:bldP spid="201" grpId="0"/>
          <p:bldP spid="202" grpId="0"/>
          <p:bldP spid="203" grpId="0"/>
          <p:bldP spid="204" grpId="0" animBg="1"/>
          <p:bldP spid="205" grpId="0"/>
          <p:bldP spid="206" grpId="0"/>
          <p:bldP spid="207" grpId="0"/>
          <p:bldP spid="208" grpId="0"/>
          <p:bldP spid="246" grpId="0"/>
          <p:bldP spid="250" grpId="0"/>
          <p:bldP spid="251" grpId="0"/>
          <p:bldP spid="254" grpId="0"/>
          <p:bldP spid="255" grpId="0"/>
          <p:bldP spid="256" grpId="0"/>
          <p:bldP spid="259" grpId="0"/>
          <p:bldP spid="260" grpId="0"/>
          <p:bldP spid="261" grpId="0"/>
          <p:bldP spid="264" grpId="0"/>
          <p:bldP spid="26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1F91966-55F3-47D5-8AF3-23538C9C4E94}"/>
              </a:ext>
            </a:extLst>
          </p:cNvPr>
          <p:cNvGrpSpPr/>
          <p:nvPr/>
        </p:nvGrpSpPr>
        <p:grpSpPr>
          <a:xfrm>
            <a:off x="-278765" y="1931053"/>
            <a:ext cx="2624168" cy="3204494"/>
            <a:chOff x="-278765" y="1931053"/>
            <a:chExt cx="2624168" cy="3204494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900AD0A2-84E9-45E8-845C-03333EF66C0E}"/>
                </a:ext>
              </a:extLst>
            </p:cNvPr>
            <p:cNvSpPr/>
            <p:nvPr/>
          </p:nvSpPr>
          <p:spPr>
            <a:xfrm>
              <a:off x="-278765" y="3516134"/>
              <a:ext cx="2618362" cy="1619413"/>
            </a:xfrm>
            <a:prstGeom prst="roundRect">
              <a:avLst>
                <a:gd name="adj" fmla="val 8273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349DF8DF-A633-4070-AF0F-75E59537E86B}"/>
                </a:ext>
              </a:extLst>
            </p:cNvPr>
            <p:cNvSpPr/>
            <p:nvPr/>
          </p:nvSpPr>
          <p:spPr>
            <a:xfrm>
              <a:off x="-261280" y="3535485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0C60E38-AF9B-443C-ABFC-1966CB9A7279}"/>
                </a:ext>
              </a:extLst>
            </p:cNvPr>
            <p:cNvSpPr/>
            <p:nvPr/>
          </p:nvSpPr>
          <p:spPr>
            <a:xfrm>
              <a:off x="-272959" y="2404677"/>
              <a:ext cx="2618362" cy="1130163"/>
            </a:xfrm>
            <a:prstGeom prst="roundRect">
              <a:avLst>
                <a:gd name="adj" fmla="val 10237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61AA2017-D9F7-469E-980E-B4D304EA4BBC}"/>
                </a:ext>
              </a:extLst>
            </p:cNvPr>
            <p:cNvSpPr/>
            <p:nvPr/>
          </p:nvSpPr>
          <p:spPr>
            <a:xfrm>
              <a:off x="-251498" y="1931053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19CA8-94A0-4137-B85C-3C3169765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17" y="2259639"/>
              <a:ext cx="443689" cy="4632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EB1EFF-F5E7-4790-A7F8-031C2785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99" y="2330646"/>
              <a:ext cx="611241" cy="6167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456EC6-4A61-4B07-8FA1-BBF011D4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8900">
              <a:off x="1420373" y="2476015"/>
              <a:ext cx="459754" cy="585679"/>
            </a:xfrm>
            <a:prstGeom prst="rect">
              <a:avLst/>
            </a:prstGeom>
          </p:spPr>
        </p:pic>
      </p:grp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A7AC3C09-4E59-4364-9CE2-1476FE491C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142" y="4008421"/>
            <a:ext cx="1826913" cy="714264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5B12B213-A9FF-4BAB-B1BB-F7413FBD92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3" y="3914660"/>
            <a:ext cx="1033286" cy="7958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944325" y="4209441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3623086" y="2660525"/>
            <a:ext cx="69726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pc="3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Dặn dò</a:t>
            </a:r>
            <a:endParaRPr lang="en-US" sz="11500" spc="3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2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9041927" y="292135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944325" y="4209441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2420020" y="1047202"/>
            <a:ext cx="697267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pc="6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Chúc các em học tốt</a:t>
            </a:r>
            <a:endParaRPr lang="en-US" sz="11500" spc="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EA683381-2836-40D3-9ECA-EAC6BFCBBB3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865" y="4395157"/>
            <a:ext cx="4006901" cy="3200400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ADC9FA2D-73AC-4B0E-B7F4-FAB8687C497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41" y="4160679"/>
            <a:ext cx="4000500" cy="3200400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091FDBA6-43F3-477C-82DF-6557F103CBC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331" y="4390158"/>
            <a:ext cx="3430521" cy="2743200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CCEA884F-D52A-4BB1-AA27-0C4F7997306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534" y="4215948"/>
            <a:ext cx="3018133" cy="3200400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FBE8090D-4E25-4C88-9FD1-F1DDED13ACC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794" y="1657162"/>
            <a:ext cx="4004056" cy="3200400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0E94640E-621A-4770-99F0-375D21C0FF2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096" y="3966273"/>
            <a:ext cx="4235866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4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2000" fill="hold"/>
                                            <p:tgtEl>
                                              <p:spTgt spid="16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2000" fill="hold"/>
                                            <p:tgtEl>
                                              <p:spTgt spid="16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2000" fill="hold"/>
                                            <p:tgtEl>
                                              <p:spTgt spid="16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2000" fill="hold"/>
                                            <p:tgtEl>
                                              <p:spTgt spid="15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2000" fill="hold"/>
                                            <p:tgtEl>
                                              <p:spTgt spid="15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15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4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2000" fill="hold"/>
                                            <p:tgtEl>
                                              <p:spTgt spid="16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2000" fill="hold"/>
                                            <p:tgtEl>
                                              <p:spTgt spid="16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2000" fill="hold"/>
                                            <p:tgtEl>
                                              <p:spTgt spid="16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2000" fill="hold"/>
                                            <p:tgtEl>
                                              <p:spTgt spid="15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2000" fill="hold"/>
                                            <p:tgtEl>
                                              <p:spTgt spid="15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15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1F91966-55F3-47D5-8AF3-23538C9C4E94}"/>
              </a:ext>
            </a:extLst>
          </p:cNvPr>
          <p:cNvGrpSpPr/>
          <p:nvPr/>
        </p:nvGrpSpPr>
        <p:grpSpPr>
          <a:xfrm>
            <a:off x="-278765" y="1931053"/>
            <a:ext cx="2624168" cy="3204494"/>
            <a:chOff x="-278765" y="1931053"/>
            <a:chExt cx="2624168" cy="3204494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900AD0A2-84E9-45E8-845C-03333EF66C0E}"/>
                </a:ext>
              </a:extLst>
            </p:cNvPr>
            <p:cNvSpPr/>
            <p:nvPr/>
          </p:nvSpPr>
          <p:spPr>
            <a:xfrm>
              <a:off x="-278765" y="3516134"/>
              <a:ext cx="2618362" cy="1619413"/>
            </a:xfrm>
            <a:prstGeom prst="roundRect">
              <a:avLst>
                <a:gd name="adj" fmla="val 8273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349DF8DF-A633-4070-AF0F-75E59537E86B}"/>
                </a:ext>
              </a:extLst>
            </p:cNvPr>
            <p:cNvSpPr/>
            <p:nvPr/>
          </p:nvSpPr>
          <p:spPr>
            <a:xfrm>
              <a:off x="-261280" y="3535485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0C60E38-AF9B-443C-ABFC-1966CB9A7279}"/>
                </a:ext>
              </a:extLst>
            </p:cNvPr>
            <p:cNvSpPr/>
            <p:nvPr/>
          </p:nvSpPr>
          <p:spPr>
            <a:xfrm>
              <a:off x="-272959" y="2404677"/>
              <a:ext cx="2618362" cy="1130163"/>
            </a:xfrm>
            <a:prstGeom prst="roundRect">
              <a:avLst>
                <a:gd name="adj" fmla="val 10237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61AA2017-D9F7-469E-980E-B4D304EA4BBC}"/>
                </a:ext>
              </a:extLst>
            </p:cNvPr>
            <p:cNvSpPr/>
            <p:nvPr/>
          </p:nvSpPr>
          <p:spPr>
            <a:xfrm>
              <a:off x="-251498" y="1931053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19CA8-94A0-4137-B85C-3C3169765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17" y="2259639"/>
              <a:ext cx="443689" cy="4632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EB1EFF-F5E7-4790-A7F8-031C2785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99" y="2330646"/>
              <a:ext cx="611241" cy="6167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456EC6-4A61-4B07-8FA1-BBF011D4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8900">
              <a:off x="1420373" y="2476015"/>
              <a:ext cx="459754" cy="585679"/>
            </a:xfrm>
            <a:prstGeom prst="rect">
              <a:avLst/>
            </a:prstGeom>
          </p:spPr>
        </p:pic>
      </p:grp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A7AC3C09-4E59-4364-9CE2-1476FE491C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142" y="4008421"/>
            <a:ext cx="1826913" cy="714264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5B12B213-A9FF-4BAB-B1BB-F7413FBD92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3" y="3914660"/>
            <a:ext cx="1033286" cy="7958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944325" y="4209441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3146876" y="2336188"/>
            <a:ext cx="608696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Khởi động</a:t>
            </a:r>
            <a:endParaRPr lang="en-US" sz="115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24267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2290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660435-6F87-4A8A-B7EA-DF3AF6082728}"/>
              </a:ext>
            </a:extLst>
          </p:cNvPr>
          <p:cNvSpPr/>
          <p:nvPr/>
        </p:nvSpPr>
        <p:spPr>
          <a:xfrm>
            <a:off x="4828387" y="459532"/>
            <a:ext cx="5339839" cy="933344"/>
          </a:xfrm>
          <a:prstGeom prst="roundRect">
            <a:avLst/>
          </a:prstGeom>
          <a:solidFill>
            <a:srgbClr val="D17247">
              <a:alpha val="80000"/>
            </a:srgbClr>
          </a:solidFill>
          <a:ln w="38100">
            <a:solidFill>
              <a:srgbClr val="8F5F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2523F6-40A7-42D4-B742-8AB5F9109333}"/>
              </a:ext>
            </a:extLst>
          </p:cNvPr>
          <p:cNvSpPr/>
          <p:nvPr/>
        </p:nvSpPr>
        <p:spPr>
          <a:xfrm>
            <a:off x="-22906" y="0"/>
            <a:ext cx="3134113" cy="6889501"/>
          </a:xfrm>
          <a:prstGeom prst="rect">
            <a:avLst/>
          </a:prstGeom>
          <a:solidFill>
            <a:srgbClr val="6B7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7DF91B-740E-48D3-BE17-94DA1E85A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7" y="-80799"/>
            <a:ext cx="1660463" cy="1930586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CF359B-9EF9-4475-BAF6-EA8C0AAB0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36" y="1505157"/>
            <a:ext cx="1983018" cy="2039946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3A72A9-2CDD-419A-B0E0-5702CD2DF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29" y="215862"/>
            <a:ext cx="1815677" cy="1092718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10AC2C-1C0D-4A12-B950-29B08CC9D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0482">
            <a:off x="-565590" y="5697260"/>
            <a:ext cx="1917340" cy="1442173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C6696C-9066-4979-B90E-E7EA323E3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4" y="4610452"/>
            <a:ext cx="2059593" cy="1000374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67B708-8E1C-4D82-8D7F-9DB03A388A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779" y="2086086"/>
            <a:ext cx="1765702" cy="1765702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AF84BC8-5320-4658-BFA3-045D2C688B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164">
            <a:off x="1417722" y="3828541"/>
            <a:ext cx="1900156" cy="1138301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5E7DF09-6901-4540-B527-25C185A31A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7180">
            <a:off x="2122171" y="5412093"/>
            <a:ext cx="994816" cy="1693517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4584C6D-228F-4202-AA3D-D235E12C9B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8366">
            <a:off x="852957" y="3379419"/>
            <a:ext cx="998896" cy="54770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179A212-9C91-41E1-8F13-FCEFF56929F1}"/>
              </a:ext>
            </a:extLst>
          </p:cNvPr>
          <p:cNvSpPr txBox="1"/>
          <p:nvPr/>
        </p:nvSpPr>
        <p:spPr>
          <a:xfrm>
            <a:off x="4892546" y="440459"/>
            <a:ext cx="5378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pc="300">
                <a:solidFill>
                  <a:srgbClr val="F5E0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Đặt tính rồi tính:</a:t>
            </a:r>
            <a:endParaRPr lang="en-US" sz="4800" b="1" spc="300" dirty="0">
              <a:solidFill>
                <a:srgbClr val="F5E0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79A1BE5-9513-473A-881C-4C55596A2668}"/>
              </a:ext>
            </a:extLst>
          </p:cNvPr>
          <p:cNvSpPr txBox="1"/>
          <p:nvPr/>
        </p:nvSpPr>
        <p:spPr>
          <a:xfrm>
            <a:off x="4557446" y="1895296"/>
            <a:ext cx="2814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spc="300">
                <a:solidFill>
                  <a:srgbClr val="3F4238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216 : 18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27FA00B-909D-4670-9C2D-8DD4F67F976B}"/>
              </a:ext>
            </a:extLst>
          </p:cNvPr>
          <p:cNvSpPr txBox="1"/>
          <p:nvPr/>
        </p:nvSpPr>
        <p:spPr>
          <a:xfrm>
            <a:off x="8707076" y="1895786"/>
            <a:ext cx="2814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spc="300">
                <a:solidFill>
                  <a:srgbClr val="3F4238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450 : 21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7E1765C-CEF9-45FE-991E-8E42DC996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0425" y="2771254"/>
            <a:ext cx="11657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216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E73D093-694D-4C0A-BF16-B6CE550D444C}"/>
              </a:ext>
            </a:extLst>
          </p:cNvPr>
          <p:cNvGrpSpPr>
            <a:grpSpLocks/>
          </p:cNvGrpSpPr>
          <p:nvPr/>
        </p:nvGrpSpPr>
        <p:grpSpPr bwMode="auto">
          <a:xfrm>
            <a:off x="6100846" y="3005655"/>
            <a:ext cx="1189038" cy="1143000"/>
            <a:chOff x="2112" y="1488"/>
            <a:chExt cx="576" cy="720"/>
          </a:xfrm>
        </p:grpSpPr>
        <p:sp>
          <p:nvSpPr>
            <p:cNvPr id="107" name="Straight Connector 10263">
              <a:extLst>
                <a:ext uri="{FF2B5EF4-FFF2-40B4-BE49-F238E27FC236}">
                  <a16:creationId xmlns:a16="http://schemas.microsoft.com/office/drawing/2014/main" id="{F00DF7AD-05B1-4E3F-AD21-807E860581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8" name="Straight Connector 10264">
              <a:extLst>
                <a:ext uri="{FF2B5EF4-FFF2-40B4-BE49-F238E27FC236}">
                  <a16:creationId xmlns:a16="http://schemas.microsoft.com/office/drawing/2014/main" id="{06628B4A-E949-4CB8-8CA8-77FC5760A7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5B8607E-A35A-4124-B2D0-FDD62C8E6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379" y="2791645"/>
            <a:ext cx="8386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0E904EA-3FD9-423C-808A-54B5F5C69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086" y="3378962"/>
            <a:ext cx="5116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15" name="Text Box 10278">
            <a:extLst>
              <a:ext uri="{FF2B5EF4-FFF2-40B4-BE49-F238E27FC236}">
                <a16:creationId xmlns:a16="http://schemas.microsoft.com/office/drawing/2014/main" id="{47C2DF08-90DB-418C-8C13-E818EE806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089" y="3351030"/>
            <a:ext cx="11213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7" name="Text Box 10280">
            <a:extLst>
              <a:ext uri="{FF2B5EF4-FFF2-40B4-BE49-F238E27FC236}">
                <a16:creationId xmlns:a16="http://schemas.microsoft.com/office/drawing/2014/main" id="{C2D20AE5-FD92-4416-9191-C7D91CC70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020" y="3994581"/>
            <a:ext cx="3578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9" name="Straight Connector 118">
            <a:extLst>
              <a:ext uri="{FF2B5EF4-FFF2-40B4-BE49-F238E27FC236}">
                <a16:creationId xmlns:a16="http://schemas.microsoft.com/office/drawing/2014/main" id="{4786CBA4-9C6F-4F6A-9808-2F2A639772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05255" y="4021439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4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5" name="Text Box 10286">
            <a:extLst>
              <a:ext uri="{FF2B5EF4-FFF2-40B4-BE49-F238E27FC236}">
                <a16:creationId xmlns:a16="http://schemas.microsoft.com/office/drawing/2014/main" id="{AE1E53A5-13FE-4D9A-81E5-945059017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1234" y="3997539"/>
            <a:ext cx="5953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7" name="Text Box 10291">
            <a:extLst>
              <a:ext uri="{FF2B5EF4-FFF2-40B4-BE49-F238E27FC236}">
                <a16:creationId xmlns:a16="http://schemas.microsoft.com/office/drawing/2014/main" id="{013D2D4E-38C1-4474-BCD8-B0BBCE62C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237" y="3385863"/>
            <a:ext cx="495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86" name="Text Box 10295">
            <a:extLst>
              <a:ext uri="{FF2B5EF4-FFF2-40B4-BE49-F238E27FC236}">
                <a16:creationId xmlns:a16="http://schemas.microsoft.com/office/drawing/2014/main" id="{4E1E0204-085C-43C3-9A6A-5433DFDDE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52" y="4557261"/>
            <a:ext cx="10973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4" name="Text Box 10300">
            <a:extLst>
              <a:ext uri="{FF2B5EF4-FFF2-40B4-BE49-F238E27FC236}">
                <a16:creationId xmlns:a16="http://schemas.microsoft.com/office/drawing/2014/main" id="{D647000D-A172-4253-86E0-30431024F90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313420" y="5153188"/>
            <a:ext cx="5750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8" name="Straight Connector 197">
            <a:extLst>
              <a:ext uri="{FF2B5EF4-FFF2-40B4-BE49-F238E27FC236}">
                <a16:creationId xmlns:a16="http://schemas.microsoft.com/office/drawing/2014/main" id="{ECA730F8-1F45-4B45-8F43-7573E3DF44C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9001" y="5189069"/>
            <a:ext cx="7407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4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19FBD6-E7A0-4DC2-A4D5-0CD0362BCB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05" b="97340" l="7447" r="94326">
                        <a14:foregroundMark x1="9752" y1="47163" x2="9752" y2="47163"/>
                        <a14:foregroundMark x1="8156" y1="45035" x2="12589" y2="43262"/>
                        <a14:foregroundMark x1="7801" y1="58333" x2="7801" y2="58333"/>
                        <a14:foregroundMark x1="34043" y1="91667" x2="34043" y2="91667"/>
                        <a14:foregroundMark x1="58688" y1="92553" x2="58688" y2="92553"/>
                        <a14:foregroundMark x1="91312" y1="26241" x2="86170" y2="46809"/>
                        <a14:foregroundMark x1="59574" y1="8511" x2="77305" y2="9220"/>
                        <a14:foregroundMark x1="77305" y1="9220" x2="78723" y2="10284"/>
                        <a14:foregroundMark x1="65248" y1="6383" x2="71631" y2="5319"/>
                        <a14:foregroundMark x1="62234" y1="6206" x2="66489" y2="3369"/>
                        <a14:foregroundMark x1="64539" y1="5142" x2="64894" y2="2837"/>
                        <a14:foregroundMark x1="72695" y1="4255" x2="74468" y2="2305"/>
                        <a14:foregroundMark x1="64007" y1="4255" x2="64007" y2="4255"/>
                        <a14:foregroundMark x1="36702" y1="93617" x2="36702" y2="93617"/>
                        <a14:foregroundMark x1="88121" y1="23759" x2="87411" y2="29078"/>
                        <a14:foregroundMark x1="91312" y1="90603" x2="91667" y2="95745"/>
                        <a14:foregroundMark x1="89716" y1="91135" x2="94326" y2="97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78" y="2525130"/>
            <a:ext cx="3704857" cy="3704857"/>
          </a:xfrm>
          <a:prstGeom prst="rect">
            <a:avLst/>
          </a:prstGeom>
        </p:spPr>
      </p:pic>
      <p:sp>
        <p:nvSpPr>
          <p:cNvPr id="199" name="Rectangle 198">
            <a:extLst>
              <a:ext uri="{FF2B5EF4-FFF2-40B4-BE49-F238E27FC236}">
                <a16:creationId xmlns:a16="http://schemas.microsoft.com/office/drawing/2014/main" id="{C560847A-C6F3-4046-A94C-A7EE69682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7826" y="2771254"/>
            <a:ext cx="11657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456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B8CBC904-C5B2-477A-B73B-CBCB7E6E31A2}"/>
              </a:ext>
            </a:extLst>
          </p:cNvPr>
          <p:cNvGrpSpPr>
            <a:grpSpLocks/>
          </p:cNvGrpSpPr>
          <p:nvPr/>
        </p:nvGrpSpPr>
        <p:grpSpPr bwMode="auto">
          <a:xfrm>
            <a:off x="10138247" y="3005655"/>
            <a:ext cx="1189038" cy="1143000"/>
            <a:chOff x="2112" y="1488"/>
            <a:chExt cx="576" cy="720"/>
          </a:xfrm>
        </p:grpSpPr>
        <p:sp>
          <p:nvSpPr>
            <p:cNvPr id="201" name="Straight Connector 10263">
              <a:extLst>
                <a:ext uri="{FF2B5EF4-FFF2-40B4-BE49-F238E27FC236}">
                  <a16:creationId xmlns:a16="http://schemas.microsoft.com/office/drawing/2014/main" id="{06433AA9-5668-45C1-ACA8-C34DA93F0F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2" name="Straight Connector 10264">
              <a:extLst>
                <a:ext uri="{FF2B5EF4-FFF2-40B4-BE49-F238E27FC236}">
                  <a16:creationId xmlns:a16="http://schemas.microsoft.com/office/drawing/2014/main" id="{D7A8FC06-48A0-4C88-89F9-4A54D4E9E8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03" name="Rectangle 202">
            <a:extLst>
              <a:ext uri="{FF2B5EF4-FFF2-40B4-BE49-F238E27FC236}">
                <a16:creationId xmlns:a16="http://schemas.microsoft.com/office/drawing/2014/main" id="{259F4B03-5BDB-4BFB-ACD4-E87FBD9F6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80" y="2791645"/>
            <a:ext cx="8386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402F4568-710D-4606-B156-4EFC76F98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4487" y="3378962"/>
            <a:ext cx="5116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" name="Text Box 10278">
            <a:extLst>
              <a:ext uri="{FF2B5EF4-FFF2-40B4-BE49-F238E27FC236}">
                <a16:creationId xmlns:a16="http://schemas.microsoft.com/office/drawing/2014/main" id="{38C83A09-2457-42E4-83FE-8C1B063DF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8490" y="3351030"/>
            <a:ext cx="11213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6" name="Text Box 10280">
            <a:extLst>
              <a:ext uri="{FF2B5EF4-FFF2-40B4-BE49-F238E27FC236}">
                <a16:creationId xmlns:a16="http://schemas.microsoft.com/office/drawing/2014/main" id="{5B5967C1-EB11-4C96-8E2B-338C033C4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2421" y="3994581"/>
            <a:ext cx="3578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7" name="Straight Connector 206">
            <a:extLst>
              <a:ext uri="{FF2B5EF4-FFF2-40B4-BE49-F238E27FC236}">
                <a16:creationId xmlns:a16="http://schemas.microsoft.com/office/drawing/2014/main" id="{337CE86B-6FC4-433A-A87C-B27C41558E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42656" y="4021439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4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8" name="Text Box 10286">
            <a:extLst>
              <a:ext uri="{FF2B5EF4-FFF2-40B4-BE49-F238E27FC236}">
                <a16:creationId xmlns:a16="http://schemas.microsoft.com/office/drawing/2014/main" id="{B75A7A53-5323-425F-BDD0-20D398091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8635" y="3997539"/>
            <a:ext cx="5953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9" name="Text Box 10291">
            <a:extLst>
              <a:ext uri="{FF2B5EF4-FFF2-40B4-BE49-F238E27FC236}">
                <a16:creationId xmlns:a16="http://schemas.microsoft.com/office/drawing/2014/main" id="{2B3E8F84-A925-4664-B84A-7E92A1146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8638" y="3385863"/>
            <a:ext cx="495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0" name="Text Box 10295">
            <a:extLst>
              <a:ext uri="{FF2B5EF4-FFF2-40B4-BE49-F238E27FC236}">
                <a16:creationId xmlns:a16="http://schemas.microsoft.com/office/drawing/2014/main" id="{45757C34-53DE-421B-94DC-DD2439EDB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353" y="4557261"/>
            <a:ext cx="10973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1" name="Text Box 10300">
            <a:extLst>
              <a:ext uri="{FF2B5EF4-FFF2-40B4-BE49-F238E27FC236}">
                <a16:creationId xmlns:a16="http://schemas.microsoft.com/office/drawing/2014/main" id="{E2C0BDF4-43C0-4D50-95A9-8C52B1FE1EA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350821" y="5153188"/>
            <a:ext cx="5750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40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2" name="Straight Connector 211">
            <a:extLst>
              <a:ext uri="{FF2B5EF4-FFF2-40B4-BE49-F238E27FC236}">
                <a16:creationId xmlns:a16="http://schemas.microsoft.com/office/drawing/2014/main" id="{F83F1BFD-C8D0-4B79-A4CE-246A4DB0478B}"/>
              </a:ext>
            </a:extLst>
          </p:cNvPr>
          <p:cNvSpPr>
            <a:spLocks noChangeShapeType="1"/>
          </p:cNvSpPr>
          <p:nvPr/>
        </p:nvSpPr>
        <p:spPr bwMode="auto">
          <a:xfrm>
            <a:off x="9086402" y="5189069"/>
            <a:ext cx="7407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4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9D9F1C-BC60-4688-A47E-42D92B239A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63" b="92275" l="6206" r="90780">
                        <a14:foregroundMark x1="10993" y1="23391" x2="10993" y2="23391"/>
                        <a14:foregroundMark x1="11525" y1="21030" x2="10993" y2="31760"/>
                        <a14:foregroundMark x1="10106" y1="31330" x2="9752" y2="44421"/>
                        <a14:foregroundMark x1="9752" y1="44421" x2="11525" y2="52575"/>
                        <a14:foregroundMark x1="11525" y1="52575" x2="11525" y2="52575"/>
                        <a14:foregroundMark x1="6206" y1="34549" x2="6206" y2="34549"/>
                        <a14:foregroundMark x1="31915" y1="9227" x2="31915" y2="9227"/>
                        <a14:foregroundMark x1="54965" y1="7940" x2="54965" y2="7940"/>
                        <a14:foregroundMark x1="57801" y1="4077" x2="57801" y2="4077"/>
                        <a14:foregroundMark x1="52128" y1="91631" x2="52128" y2="91631"/>
                        <a14:foregroundMark x1="79078" y1="92275" x2="79787" y2="92489"/>
                        <a14:foregroundMark x1="90780" y1="65451" x2="90780" y2="65451"/>
                        <a14:foregroundMark x1="90426" y1="51931" x2="90426" y2="51931"/>
                        <a14:foregroundMark x1="90780" y1="48712" x2="90780" y2="48712"/>
                        <a14:foregroundMark x1="22695" y1="81974" x2="22695" y2="81974"/>
                        <a14:foregroundMark x1="23759" y1="82833" x2="23759" y2="82833"/>
                        <a14:foregroundMark x1="22872" y1="81974" x2="23227" y2="83476"/>
                        <a14:foregroundMark x1="22872" y1="81545" x2="24823" y2="81545"/>
                        <a14:foregroundMark x1="22872" y1="82833" x2="22872" y2="84120"/>
                        <a14:foregroundMark x1="24823" y1="83476" x2="24823" y2="84120"/>
                        <a14:foregroundMark x1="21809" y1="81545" x2="24468" y2="84764"/>
                        <a14:foregroundMark x1="22872" y1="80901" x2="22163" y2="84120"/>
                        <a14:foregroundMark x1="22340" y1="84549" x2="23936" y2="84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67" y="2541609"/>
            <a:ext cx="4274929" cy="35321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FCE421-CBE1-4620-9592-9AB188C37A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160" y="0"/>
            <a:ext cx="2286000" cy="1828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739F6F-D10D-4775-9D1A-23618D1FBB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87" y="-24275"/>
            <a:ext cx="2286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69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6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8" dur="6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0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000"/>
                            </p:stCondLst>
                            <p:childTnLst>
                              <p:par>
                                <p:cTn id="1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500"/>
                            </p:stCondLst>
                            <p:childTnLst>
                              <p:par>
                                <p:cTn id="1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0"/>
                            </p:stCondLst>
                            <p:childTnLst>
                              <p:par>
                                <p:cTn id="1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500"/>
                            </p:stCondLst>
                            <p:childTnLst>
                              <p:par>
                                <p:cTn id="1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500"/>
                            </p:stCondLst>
                            <p:childTnLst>
                              <p:par>
                                <p:cTn id="18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500"/>
                            </p:stCondLst>
                            <p:childTnLst>
                              <p:par>
                                <p:cTn id="19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0"/>
                            </p:stCondLst>
                            <p:childTnLst>
                              <p:par>
                                <p:cTn id="19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500"/>
                            </p:stCondLst>
                            <p:childTnLst>
                              <p:par>
                                <p:cTn id="20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000"/>
                            </p:stCondLst>
                            <p:childTnLst>
                              <p:par>
                                <p:cTn id="20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500"/>
                            </p:stCondLst>
                            <p:childTnLst>
                              <p:par>
                                <p:cTn id="2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0"/>
                            </p:stCondLst>
                            <p:childTnLst>
                              <p:par>
                                <p:cTn id="2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/>
      <p:bldP spid="123" grpId="0"/>
      <p:bldP spid="104" grpId="0"/>
      <p:bldP spid="105" grpId="0"/>
      <p:bldP spid="111" grpId="0"/>
      <p:bldP spid="113" grpId="0"/>
      <p:bldP spid="115" grpId="0"/>
      <p:bldP spid="117" grpId="0"/>
      <p:bldP spid="125" grpId="0"/>
      <p:bldP spid="127" grpId="0"/>
      <p:bldP spid="186" grpId="0"/>
      <p:bldP spid="194" grpId="0"/>
      <p:bldP spid="199" grpId="0"/>
      <p:bldP spid="203" grpId="0"/>
      <p:bldP spid="204" grpId="0"/>
      <p:bldP spid="205" grpId="0"/>
      <p:bldP spid="206" grpId="0"/>
      <p:bldP spid="208" grpId="0"/>
      <p:bldP spid="209" grpId="0"/>
      <p:bldP spid="210" grpId="0"/>
      <p:bldP spid="2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2290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52523F6-40A7-42D4-B742-8AB5F9109333}"/>
              </a:ext>
            </a:extLst>
          </p:cNvPr>
          <p:cNvSpPr/>
          <p:nvPr/>
        </p:nvSpPr>
        <p:spPr>
          <a:xfrm>
            <a:off x="-22906" y="0"/>
            <a:ext cx="3134113" cy="6889501"/>
          </a:xfrm>
          <a:prstGeom prst="rect">
            <a:avLst/>
          </a:prstGeom>
          <a:solidFill>
            <a:srgbClr val="6B7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7DF91B-740E-48D3-BE17-94DA1E85A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7" y="-80799"/>
            <a:ext cx="1660463" cy="1930586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CF359B-9EF9-4475-BAF6-EA8C0AAB0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36" y="1505157"/>
            <a:ext cx="1983018" cy="2039946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3A72A9-2CDD-419A-B0E0-5702CD2DF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29" y="215862"/>
            <a:ext cx="1815677" cy="1092718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10AC2C-1C0D-4A12-B950-29B08CC9D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0482">
            <a:off x="-565590" y="5697260"/>
            <a:ext cx="1917340" cy="1442173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C6696C-9066-4979-B90E-E7EA323E3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4" y="4610452"/>
            <a:ext cx="2059593" cy="1000374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67B708-8E1C-4D82-8D7F-9DB03A388A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779" y="2086086"/>
            <a:ext cx="1765702" cy="1765702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AF84BC8-5320-4658-BFA3-045D2C688B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164">
            <a:off x="1417722" y="3828541"/>
            <a:ext cx="1900156" cy="1138301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5E7DF09-6901-4540-B527-25C185A31A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7180">
            <a:off x="2122171" y="5412093"/>
            <a:ext cx="994816" cy="1693517"/>
          </a:xfrm>
          <a:prstGeom prst="rect">
            <a:avLst/>
          </a:prstGeom>
          <a:effectLst>
            <a:outerShdw blurRad="203200" dist="76200" dir="2700000" sx="102000" sy="102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4584C6D-228F-4202-AA3D-D235E12C9B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8366">
            <a:off x="852957" y="3379419"/>
            <a:ext cx="998896" cy="547709"/>
          </a:xfrm>
          <a:prstGeom prst="rect">
            <a:avLst/>
          </a:prstGeom>
        </p:spPr>
      </p:pic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CB64EF2E-E70A-4615-A377-E36C2A51CAAB}"/>
              </a:ext>
            </a:extLst>
          </p:cNvPr>
          <p:cNvSpPr/>
          <p:nvPr/>
        </p:nvSpPr>
        <p:spPr>
          <a:xfrm>
            <a:off x="3760935" y="399420"/>
            <a:ext cx="7691574" cy="5338868"/>
          </a:xfrm>
          <a:prstGeom prst="roundRect">
            <a:avLst/>
          </a:prstGeom>
          <a:solidFill>
            <a:srgbClr val="D17247">
              <a:alpha val="80000"/>
            </a:srgbClr>
          </a:solidFill>
          <a:ln w="38100">
            <a:solidFill>
              <a:srgbClr val="8F5F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0F2F3CE8-5A04-45B1-8EA8-FACBC30F8170}"/>
              </a:ext>
            </a:extLst>
          </p:cNvPr>
          <p:cNvSpPr txBox="1"/>
          <p:nvPr/>
        </p:nvSpPr>
        <p:spPr>
          <a:xfrm>
            <a:off x="4056814" y="554849"/>
            <a:ext cx="725616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4400" b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Chúng ta đã học chia cho có hai chữ số mà số bị chia là số có ba chữ số.</a:t>
            </a:r>
          </a:p>
          <a:p>
            <a:pPr indent="457200"/>
            <a:r>
              <a:rPr lang="en-US" sz="4400" b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Vậy muốn chia cho có hai chữ số mà số bị chia là số có bốn chữ số,</a:t>
            </a:r>
          </a:p>
          <a:p>
            <a:r>
              <a:rPr lang="en-US" sz="4400" b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ta làm thế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1693A2-D736-4E43-9168-0FB944AF77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020" y="4017933"/>
            <a:ext cx="2505962" cy="282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44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3" dur="6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5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5971CA2-AF2D-4C9E-963B-0374D21E6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948" y="2299518"/>
            <a:ext cx="1677652" cy="2345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1F91966-55F3-47D5-8AF3-23538C9C4E94}"/>
              </a:ext>
            </a:extLst>
          </p:cNvPr>
          <p:cNvGrpSpPr/>
          <p:nvPr/>
        </p:nvGrpSpPr>
        <p:grpSpPr>
          <a:xfrm>
            <a:off x="-278765" y="1931053"/>
            <a:ext cx="2624168" cy="3204494"/>
            <a:chOff x="-278765" y="1931053"/>
            <a:chExt cx="2624168" cy="3204494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900AD0A2-84E9-45E8-845C-03333EF66C0E}"/>
                </a:ext>
              </a:extLst>
            </p:cNvPr>
            <p:cNvSpPr/>
            <p:nvPr/>
          </p:nvSpPr>
          <p:spPr>
            <a:xfrm>
              <a:off x="-278765" y="3516134"/>
              <a:ext cx="2618362" cy="1619413"/>
            </a:xfrm>
            <a:prstGeom prst="roundRect">
              <a:avLst>
                <a:gd name="adj" fmla="val 8273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349DF8DF-A633-4070-AF0F-75E59537E86B}"/>
                </a:ext>
              </a:extLst>
            </p:cNvPr>
            <p:cNvSpPr/>
            <p:nvPr/>
          </p:nvSpPr>
          <p:spPr>
            <a:xfrm>
              <a:off x="-261280" y="3535485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0C60E38-AF9B-443C-ABFC-1966CB9A7279}"/>
                </a:ext>
              </a:extLst>
            </p:cNvPr>
            <p:cNvSpPr/>
            <p:nvPr/>
          </p:nvSpPr>
          <p:spPr>
            <a:xfrm>
              <a:off x="-272959" y="2404677"/>
              <a:ext cx="2618362" cy="1130163"/>
            </a:xfrm>
            <a:prstGeom prst="roundRect">
              <a:avLst>
                <a:gd name="adj" fmla="val 10237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61AA2017-D9F7-469E-980E-B4D304EA4BBC}"/>
                </a:ext>
              </a:extLst>
            </p:cNvPr>
            <p:cNvSpPr/>
            <p:nvPr/>
          </p:nvSpPr>
          <p:spPr>
            <a:xfrm>
              <a:off x="-251498" y="1931053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19CA8-94A0-4137-B85C-3C3169765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17" y="2259639"/>
              <a:ext cx="443689" cy="4632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EB1EFF-F5E7-4790-A7F8-031C2785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99" y="2330646"/>
              <a:ext cx="611241" cy="6167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456EC6-4A61-4B07-8FA1-BBF011D4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8900">
              <a:off x="1420373" y="2476015"/>
              <a:ext cx="459754" cy="585679"/>
            </a:xfrm>
            <a:prstGeom prst="rect">
              <a:avLst/>
            </a:prstGeom>
          </p:spPr>
        </p:pic>
      </p:grp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A7AC3C09-4E59-4364-9CE2-1476FE491C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142" y="4008421"/>
            <a:ext cx="1826913" cy="714264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5B12B213-A9FF-4BAB-B1BB-F7413FBD92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3" y="3914660"/>
            <a:ext cx="1033286" cy="7958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779298" y="-164043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476072" y="4195338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3132042" y="865564"/>
            <a:ext cx="46466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Chia cho số có hai chữ số </a:t>
            </a:r>
          </a:p>
          <a:p>
            <a:pPr algn="ctr"/>
            <a:r>
              <a:rPr lang="en-US" sz="8800" i="1">
                <a:solidFill>
                  <a:schemeClr val="accent6">
                    <a:lumMod val="50000"/>
                  </a:schemeClr>
                </a:solidFill>
                <a:latin typeface="UTM A&amp;S Graceland" panose="02040603050506020204" pitchFamily="18" charset="0"/>
              </a:rPr>
              <a:t>(tiếp theo)</a:t>
            </a:r>
            <a:endParaRPr lang="en-US" sz="8800" i="1" dirty="0">
              <a:solidFill>
                <a:schemeClr val="accent6">
                  <a:lumMod val="50000"/>
                </a:schemeClr>
              </a:solidFill>
              <a:latin typeface="UTM A&amp;S Graceland" panose="02040603050506020204" pitchFamily="18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25A48D8-7DEC-4E18-9629-154DAA942D2D}"/>
              </a:ext>
            </a:extLst>
          </p:cNvPr>
          <p:cNvSpPr txBox="1"/>
          <p:nvPr/>
        </p:nvSpPr>
        <p:spPr>
          <a:xfrm>
            <a:off x="4660304" y="354965"/>
            <a:ext cx="1553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Ai Cap" panose="02040603050506020204" pitchFamily="18" charset="0"/>
              </a:rPr>
              <a:t>Toán</a:t>
            </a:r>
            <a:endParaRPr lang="en-US" sz="4400" b="1" spc="3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Ai Cap" panose="02040603050506020204" pitchFamily="18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04679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1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8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  <p:bldP spid="1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1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8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  <p:bldP spid="13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BDC68F-8AE2-4A2A-960C-7503ED86D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1" y="3990460"/>
            <a:ext cx="667722" cy="6259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1F91966-55F3-47D5-8AF3-23538C9C4E94}"/>
              </a:ext>
            </a:extLst>
          </p:cNvPr>
          <p:cNvGrpSpPr/>
          <p:nvPr/>
        </p:nvGrpSpPr>
        <p:grpSpPr>
          <a:xfrm>
            <a:off x="-278765" y="1931053"/>
            <a:ext cx="2624168" cy="3204494"/>
            <a:chOff x="-278765" y="1931053"/>
            <a:chExt cx="2624168" cy="3204494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900AD0A2-84E9-45E8-845C-03333EF66C0E}"/>
                </a:ext>
              </a:extLst>
            </p:cNvPr>
            <p:cNvSpPr/>
            <p:nvPr/>
          </p:nvSpPr>
          <p:spPr>
            <a:xfrm>
              <a:off x="-278765" y="3516134"/>
              <a:ext cx="2618362" cy="1619413"/>
            </a:xfrm>
            <a:prstGeom prst="roundRect">
              <a:avLst>
                <a:gd name="adj" fmla="val 8273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349DF8DF-A633-4070-AF0F-75E59537E86B}"/>
                </a:ext>
              </a:extLst>
            </p:cNvPr>
            <p:cNvSpPr/>
            <p:nvPr/>
          </p:nvSpPr>
          <p:spPr>
            <a:xfrm>
              <a:off x="-261280" y="3535485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0C60E38-AF9B-443C-ABFC-1966CB9A7279}"/>
                </a:ext>
              </a:extLst>
            </p:cNvPr>
            <p:cNvSpPr/>
            <p:nvPr/>
          </p:nvSpPr>
          <p:spPr>
            <a:xfrm>
              <a:off x="-272959" y="2404677"/>
              <a:ext cx="2618362" cy="1130163"/>
            </a:xfrm>
            <a:prstGeom prst="roundRect">
              <a:avLst>
                <a:gd name="adj" fmla="val 10237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61AA2017-D9F7-469E-980E-B4D304EA4BBC}"/>
                </a:ext>
              </a:extLst>
            </p:cNvPr>
            <p:cNvSpPr/>
            <p:nvPr/>
          </p:nvSpPr>
          <p:spPr>
            <a:xfrm>
              <a:off x="-251498" y="1931053"/>
              <a:ext cx="2580840" cy="1584794"/>
            </a:xfrm>
            <a:prstGeom prst="roundRect">
              <a:avLst>
                <a:gd name="adj" fmla="val 7806"/>
              </a:avLst>
            </a:prstGeom>
            <a:solidFill>
              <a:srgbClr val="FFC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19CA8-94A0-4137-B85C-3C3169765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17" y="2259639"/>
              <a:ext cx="443689" cy="4632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EB1EFF-F5E7-4790-A7F8-031C27850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99" y="2330646"/>
              <a:ext cx="611241" cy="6167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456EC6-4A61-4B07-8FA1-BBF011D4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8900">
              <a:off x="1420373" y="2476015"/>
              <a:ext cx="459754" cy="585679"/>
            </a:xfrm>
            <a:prstGeom prst="rect">
              <a:avLst/>
            </a:prstGeom>
          </p:spPr>
        </p:pic>
      </p:grp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A7AC3C09-4E59-4364-9CE2-1476FE491C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142" y="4008421"/>
            <a:ext cx="1826913" cy="714264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5B12B213-A9FF-4BAB-B1BB-F7413FBD92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3" y="3914660"/>
            <a:ext cx="1033286" cy="79586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B6EC83-05F6-4D7B-AC2C-0395A81A20D3}"/>
              </a:ext>
            </a:extLst>
          </p:cNvPr>
          <p:cNvGrpSpPr/>
          <p:nvPr/>
        </p:nvGrpSpPr>
        <p:grpSpPr>
          <a:xfrm>
            <a:off x="-22906" y="48865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1E363AF3-8017-4281-8433-E211894F5B7C}"/>
              </a:ext>
            </a:extLst>
          </p:cNvPr>
          <p:cNvSpPr/>
          <p:nvPr/>
        </p:nvSpPr>
        <p:spPr>
          <a:xfrm>
            <a:off x="-22906" y="4700008"/>
            <a:ext cx="12214906" cy="278160"/>
          </a:xfrm>
          <a:prstGeom prst="rect">
            <a:avLst/>
          </a:prstGeom>
          <a:solidFill>
            <a:srgbClr val="DDB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181B5C-4F22-445F-9236-581227B4F222}"/>
              </a:ext>
            </a:extLst>
          </p:cNvPr>
          <p:cNvGrpSpPr/>
          <p:nvPr/>
        </p:nvGrpSpPr>
        <p:grpSpPr>
          <a:xfrm>
            <a:off x="8944325" y="4209441"/>
            <a:ext cx="893078" cy="454735"/>
            <a:chOff x="8476072" y="4195338"/>
            <a:chExt cx="893078" cy="454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5A86F9-2AEE-463E-94D0-08C84CF00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108" y="4195338"/>
              <a:ext cx="709455" cy="3672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0717B6-F6EE-4F95-935A-D420B60B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72" y="4516529"/>
              <a:ext cx="893078" cy="13354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2131451-F1C7-4628-A91A-29DD9377187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37" y="4611732"/>
            <a:ext cx="2337027" cy="116852"/>
          </a:xfrm>
          <a:prstGeom prst="rect">
            <a:avLst/>
          </a:prstGeom>
        </p:spPr>
      </p:pic>
      <p:sp>
        <p:nvSpPr>
          <p:cNvPr id="1028" name="TextBox 1027">
            <a:extLst>
              <a:ext uri="{FF2B5EF4-FFF2-40B4-BE49-F238E27FC236}">
                <a16:creationId xmlns:a16="http://schemas.microsoft.com/office/drawing/2014/main" id="{9D816310-31E6-4223-A435-22F385A5EC5C}"/>
              </a:ext>
            </a:extLst>
          </p:cNvPr>
          <p:cNvSpPr txBox="1"/>
          <p:nvPr/>
        </p:nvSpPr>
        <p:spPr>
          <a:xfrm>
            <a:off x="2556452" y="2373469"/>
            <a:ext cx="69726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Graceland" panose="02040603050506020204" pitchFamily="18" charset="0"/>
              </a:rPr>
              <a:t>Khám phá</a:t>
            </a:r>
            <a:endParaRPr lang="en-US" sz="115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Graceland" panose="02040603050506020204" pitchFamily="18" charset="0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F47FF13B-6E90-4466-86C3-3903BA7E86B5}"/>
              </a:ext>
            </a:extLst>
          </p:cNvPr>
          <p:cNvGrpSpPr/>
          <p:nvPr/>
        </p:nvGrpSpPr>
        <p:grpSpPr>
          <a:xfrm>
            <a:off x="10787030" y="2833767"/>
            <a:ext cx="1035953" cy="1110330"/>
            <a:chOff x="437216" y="713794"/>
            <a:chExt cx="1709017" cy="1831716"/>
          </a:xfrm>
        </p:grpSpPr>
        <p:sp>
          <p:nvSpPr>
            <p:cNvPr id="1043" name="Rectangle: Rounded Corners 1042">
              <a:extLst>
                <a:ext uri="{FF2B5EF4-FFF2-40B4-BE49-F238E27FC236}">
                  <a16:creationId xmlns:a16="http://schemas.microsoft.com/office/drawing/2014/main" id="{3B1ED90A-93C3-4382-8444-5D6CE5DABA35}"/>
                </a:ext>
              </a:extLst>
            </p:cNvPr>
            <p:cNvSpPr/>
            <p:nvPr/>
          </p:nvSpPr>
          <p:spPr>
            <a:xfrm>
              <a:off x="437216" y="713794"/>
              <a:ext cx="1709017" cy="18029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A1694CE3-614A-4337-BA5F-C4D351B325B6}"/>
                </a:ext>
              </a:extLst>
            </p:cNvPr>
            <p:cNvGrpSpPr/>
            <p:nvPr/>
          </p:nvGrpSpPr>
          <p:grpSpPr>
            <a:xfrm>
              <a:off x="514815" y="744066"/>
              <a:ext cx="1332238" cy="1801444"/>
              <a:chOff x="3409984" y="405711"/>
              <a:chExt cx="4518651" cy="6110092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3BA82222-C922-46C9-AC10-96B32EC6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0855" y="405711"/>
                <a:ext cx="1270289" cy="6046578"/>
              </a:xfrm>
              <a:prstGeom prst="rect">
                <a:avLst/>
              </a:prstGeom>
            </p:spPr>
          </p:pic>
          <p:pic>
            <p:nvPicPr>
              <p:cNvPr id="1033" name="Picture 1032">
                <a:extLst>
                  <a:ext uri="{FF2B5EF4-FFF2-40B4-BE49-F238E27FC236}">
                    <a16:creationId xmlns:a16="http://schemas.microsoft.com/office/drawing/2014/main" id="{3F20FB4B-E7D2-4AC1-A28A-B7EB7789BB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6186" y="405711"/>
                <a:ext cx="1092449" cy="6110092"/>
              </a:xfrm>
              <a:prstGeom prst="rect">
                <a:avLst/>
              </a:prstGeom>
            </p:spPr>
          </p:pic>
          <p:pic>
            <p:nvPicPr>
              <p:cNvPr id="1035" name="Picture 1034">
                <a:extLst>
                  <a:ext uri="{FF2B5EF4-FFF2-40B4-BE49-F238E27FC236}">
                    <a16:creationId xmlns:a16="http://schemas.microsoft.com/office/drawing/2014/main" id="{F64012EF-2C24-42D9-8889-0DCF7DF59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9984" y="419770"/>
                <a:ext cx="2019760" cy="569089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6F5BF0F-C2D2-4188-AFBD-51AD3FA721A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09" y="3784194"/>
            <a:ext cx="978767" cy="9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8170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1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1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6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102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2290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BDBF782-288A-488F-85E8-E2B39856C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938" y="-994864"/>
            <a:ext cx="3605681" cy="3605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18BA4-D59D-496A-B12B-3B4C0A245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33" y="632976"/>
            <a:ext cx="3981251" cy="3981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08384-1E98-4D55-9834-DA46CBD76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957" y="1983781"/>
            <a:ext cx="3712940" cy="3712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E9F807-FB15-4E0F-81A9-87D4CB572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317" y="3400172"/>
            <a:ext cx="3228590" cy="32285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D5F9C5-104F-48D4-964D-D03EF9A39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280" y="4830230"/>
            <a:ext cx="2739949" cy="2739949"/>
          </a:xfrm>
          <a:prstGeom prst="rect">
            <a:avLst/>
          </a:prstGeom>
        </p:spPr>
      </p:pic>
      <p:sp>
        <p:nvSpPr>
          <p:cNvPr id="326" name="Rectangle 325">
            <a:extLst>
              <a:ext uri="{FF2B5EF4-FFF2-40B4-BE49-F238E27FC236}">
                <a16:creationId xmlns:a16="http://schemas.microsoft.com/office/drawing/2014/main" id="{B1365327-46BA-477B-98AA-359D44591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8158" y="1401545"/>
            <a:ext cx="1358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8192</a:t>
            </a:r>
          </a:p>
        </p:txBody>
      </p: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63F4A9E4-9D1E-4541-B48D-BDDF2A7BCE6D}"/>
              </a:ext>
            </a:extLst>
          </p:cNvPr>
          <p:cNvGrpSpPr>
            <a:grpSpLocks/>
          </p:cNvGrpSpPr>
          <p:nvPr/>
        </p:nvGrpSpPr>
        <p:grpSpPr bwMode="auto">
          <a:xfrm>
            <a:off x="3967518" y="1520009"/>
            <a:ext cx="1189038" cy="1143000"/>
            <a:chOff x="2112" y="1488"/>
            <a:chExt cx="576" cy="720"/>
          </a:xfrm>
        </p:grpSpPr>
        <p:sp>
          <p:nvSpPr>
            <p:cNvPr id="328" name="Straight Connector 10263">
              <a:extLst>
                <a:ext uri="{FF2B5EF4-FFF2-40B4-BE49-F238E27FC236}">
                  <a16:creationId xmlns:a16="http://schemas.microsoft.com/office/drawing/2014/main" id="{98CD7A82-1E21-4ACF-AC5B-41ACCA021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9" name="Straight Connector 10264">
              <a:extLst>
                <a:ext uri="{FF2B5EF4-FFF2-40B4-BE49-F238E27FC236}">
                  <a16:creationId xmlns:a16="http://schemas.microsoft.com/office/drawing/2014/main" id="{BEF60F5A-7093-45B5-B067-5D2FED7F6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0CE1DB9-D897-4654-812D-2F3219884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370" y="1382185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9D0A3C0C-5FA6-4983-A1A7-914C1ECAA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33" y="1951385"/>
            <a:ext cx="478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33" name="Text Box 10280">
            <a:extLst>
              <a:ext uri="{FF2B5EF4-FFF2-40B4-BE49-F238E27FC236}">
                <a16:creationId xmlns:a16="http://schemas.microsoft.com/office/drawing/2014/main" id="{61D64DEC-EC3D-46CA-A0F2-1F55D4CF9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8696" y="1977271"/>
            <a:ext cx="800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4" name="Straight Connector 333">
            <a:extLst>
              <a:ext uri="{FF2B5EF4-FFF2-40B4-BE49-F238E27FC236}">
                <a16:creationId xmlns:a16="http://schemas.microsoft.com/office/drawing/2014/main" id="{D8EC67CA-6502-4966-9401-F5196AD0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52904" y="2523124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5" name="Text Box 10284">
            <a:extLst>
              <a:ext uri="{FF2B5EF4-FFF2-40B4-BE49-F238E27FC236}">
                <a16:creationId xmlns:a16="http://schemas.microsoft.com/office/drawing/2014/main" id="{5AD13C12-D932-4077-BE90-15FDEE448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169" y="2589942"/>
            <a:ext cx="9299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336" name="Text Box 10286">
            <a:extLst>
              <a:ext uri="{FF2B5EF4-FFF2-40B4-BE49-F238E27FC236}">
                <a16:creationId xmlns:a16="http://schemas.microsoft.com/office/drawing/2014/main" id="{2B385125-E7FF-4EF5-AFA1-E2507A635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0491" y="2567926"/>
            <a:ext cx="595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337" name="Text Box 10291">
            <a:extLst>
              <a:ext uri="{FF2B5EF4-FFF2-40B4-BE49-F238E27FC236}">
                <a16:creationId xmlns:a16="http://schemas.microsoft.com/office/drawing/2014/main" id="{4C3AC7B3-EE6B-4899-ACC4-5062ED3CC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4955" y="1956987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39" name="Text Box 10295">
            <a:extLst>
              <a:ext uri="{FF2B5EF4-FFF2-40B4-BE49-F238E27FC236}">
                <a16:creationId xmlns:a16="http://schemas.microsoft.com/office/drawing/2014/main" id="{644DCE10-C469-4400-A6C7-1E898562A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634" y="3132660"/>
            <a:ext cx="8704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0" name="Straight Connector 339">
            <a:extLst>
              <a:ext uri="{FF2B5EF4-FFF2-40B4-BE49-F238E27FC236}">
                <a16:creationId xmlns:a16="http://schemas.microsoft.com/office/drawing/2014/main" id="{9E00DEC4-709B-4DE2-8DC9-EB3C541329F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7541" y="3688815"/>
            <a:ext cx="103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1" name="Text Box 10298">
            <a:extLst>
              <a:ext uri="{FF2B5EF4-FFF2-40B4-BE49-F238E27FC236}">
                <a16:creationId xmlns:a16="http://schemas.microsoft.com/office/drawing/2014/main" id="{A5AFFEAF-65E9-42AE-9871-C46279854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962" y="3711307"/>
            <a:ext cx="892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</a:t>
            </a:r>
          </a:p>
        </p:txBody>
      </p:sp>
      <p:sp>
        <p:nvSpPr>
          <p:cNvPr id="342" name="Text Box 10300">
            <a:extLst>
              <a:ext uri="{FF2B5EF4-FFF2-40B4-BE49-F238E27FC236}">
                <a16:creationId xmlns:a16="http://schemas.microsoft.com/office/drawing/2014/main" id="{1C5F8A53-AAE7-4DFA-A976-9D5D44E6E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106" y="3709543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43" name="Text Box 10304">
            <a:extLst>
              <a:ext uri="{FF2B5EF4-FFF2-40B4-BE49-F238E27FC236}">
                <a16:creationId xmlns:a16="http://schemas.microsoft.com/office/drawing/2014/main" id="{4956DB37-84D8-4C9D-A5CA-670D73C52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530" y="1955546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345" name="Text Box 10308">
            <a:extLst>
              <a:ext uri="{FF2B5EF4-FFF2-40B4-BE49-F238E27FC236}">
                <a16:creationId xmlns:a16="http://schemas.microsoft.com/office/drawing/2014/main" id="{8E0BAFDF-EB2D-452B-B626-C24C88536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497" y="4320032"/>
            <a:ext cx="802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6" name="Straight Connector 345">
            <a:extLst>
              <a:ext uri="{FF2B5EF4-FFF2-40B4-BE49-F238E27FC236}">
                <a16:creationId xmlns:a16="http://schemas.microsoft.com/office/drawing/2014/main" id="{E1170909-4942-48F1-9649-7A85C230C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7490" y="4943784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7" name="Text Box 10311">
            <a:extLst>
              <a:ext uri="{FF2B5EF4-FFF2-40B4-BE49-F238E27FC236}">
                <a16:creationId xmlns:a16="http://schemas.microsoft.com/office/drawing/2014/main" id="{D37585CA-5393-4CBC-9E9E-04BB7BBCF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195" y="4943784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2E3AB93B-4C9F-42DA-A8A7-9B9C83735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6867" y="5539287"/>
            <a:ext cx="30299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8 192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 =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D786AD04-DFA9-4271-B78F-7FDF28033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1756" y="5502553"/>
            <a:ext cx="10647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128</a:t>
            </a:r>
          </a:p>
        </p:txBody>
      </p:sp>
      <p:sp>
        <p:nvSpPr>
          <p:cNvPr id="351" name="Text Box 10267">
            <a:extLst>
              <a:ext uri="{FF2B5EF4-FFF2-40B4-BE49-F238E27FC236}">
                <a16:creationId xmlns:a16="http://schemas.microsoft.com/office/drawing/2014/main" id="{CF6E5E78-BB9A-495F-918A-394EC2932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268" y="120513"/>
            <a:ext cx="76279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52" name="Text Box 10268">
            <a:extLst>
              <a:ext uri="{FF2B5EF4-FFF2-40B4-BE49-F238E27FC236}">
                <a16:creationId xmlns:a16="http://schemas.microsoft.com/office/drawing/2014/main" id="{3056A3D8-CA86-414F-B1A4-866A7CC81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510" y="580982"/>
            <a:ext cx="46561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sz="28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81 chia 64 được 1</a:t>
            </a:r>
          </a:p>
        </p:txBody>
      </p:sp>
      <p:sp>
        <p:nvSpPr>
          <p:cNvPr id="354" name="Text Box 10270">
            <a:extLst>
              <a:ext uri="{FF2B5EF4-FFF2-40B4-BE49-F238E27FC236}">
                <a16:creationId xmlns:a16="http://schemas.microsoft.com/office/drawing/2014/main" id="{0D4BA9BA-F2DD-49DD-9A2E-2800F4AAB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7878" y="581538"/>
            <a:ext cx="2574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3857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sp>
        <p:nvSpPr>
          <p:cNvPr id="355" name="Text Box 10277">
            <a:extLst>
              <a:ext uri="{FF2B5EF4-FFF2-40B4-BE49-F238E27FC236}">
                <a16:creationId xmlns:a16="http://schemas.microsoft.com/office/drawing/2014/main" id="{482ECEC7-4300-4967-8D76-EB156C50B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3023" y="1015041"/>
            <a:ext cx="3926724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4;</a:t>
            </a:r>
          </a:p>
        </p:txBody>
      </p:sp>
      <p:sp>
        <p:nvSpPr>
          <p:cNvPr id="356" name="Text Box 10279">
            <a:extLst>
              <a:ext uri="{FF2B5EF4-FFF2-40B4-BE49-F238E27FC236}">
                <a16:creationId xmlns:a16="http://schemas.microsoft.com/office/drawing/2014/main" id="{37E2DF9C-4DF4-4D2D-9A17-01A6DBDF2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5317" y="1395566"/>
            <a:ext cx="50514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6;</a:t>
            </a:r>
          </a:p>
        </p:txBody>
      </p:sp>
      <p:sp>
        <p:nvSpPr>
          <p:cNvPr id="357" name="Text Box 10281">
            <a:extLst>
              <a:ext uri="{FF2B5EF4-FFF2-40B4-BE49-F238E27FC236}">
                <a16:creationId xmlns:a16="http://schemas.microsoft.com/office/drawing/2014/main" id="{19DD921D-654F-421C-ACA7-35BBC4F99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887" y="1848611"/>
            <a:ext cx="4556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81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64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</a:p>
        </p:txBody>
      </p:sp>
      <p:sp>
        <p:nvSpPr>
          <p:cNvPr id="358" name="Text Box 10283">
            <a:extLst>
              <a:ext uri="{FF2B5EF4-FFF2-40B4-BE49-F238E27FC236}">
                <a16:creationId xmlns:a16="http://schemas.microsoft.com/office/drawing/2014/main" id="{289E626C-B720-4480-988D-9EB40B86C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1704" y="1839426"/>
            <a:ext cx="213544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17.</a:t>
            </a:r>
          </a:p>
        </p:txBody>
      </p:sp>
      <p:sp>
        <p:nvSpPr>
          <p:cNvPr id="359" name="Text Box 10285">
            <a:extLst>
              <a:ext uri="{FF2B5EF4-FFF2-40B4-BE49-F238E27FC236}">
                <a16:creationId xmlns:a16="http://schemas.microsoft.com/office/drawing/2014/main" id="{A43254AC-5ACD-4AC0-B969-627B089BB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1410" y="2249301"/>
            <a:ext cx="17827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360" name="Text Box 10288">
            <a:extLst>
              <a:ext uri="{FF2B5EF4-FFF2-40B4-BE49-F238E27FC236}">
                <a16:creationId xmlns:a16="http://schemas.microsoft.com/office/drawing/2014/main" id="{FD442770-0A64-4245-B9FE-ED4FF252D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3129" y="2266561"/>
            <a:ext cx="2179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179</a:t>
            </a:r>
          </a:p>
        </p:txBody>
      </p:sp>
      <p:sp>
        <p:nvSpPr>
          <p:cNvPr id="362" name="Text Box 10290">
            <a:extLst>
              <a:ext uri="{FF2B5EF4-FFF2-40B4-BE49-F238E27FC236}">
                <a16:creationId xmlns:a16="http://schemas.microsoft.com/office/drawing/2014/main" id="{5CBE5D5B-6924-45F3-B712-B84847DDD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6882" y="2686500"/>
            <a:ext cx="5546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179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64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363" name="Text Box 10292">
            <a:extLst>
              <a:ext uri="{FF2B5EF4-FFF2-40B4-BE49-F238E27FC236}">
                <a16:creationId xmlns:a16="http://schemas.microsoft.com/office/drawing/2014/main" id="{1A6BCB0A-9537-4115-A734-0111D7F93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411" y="3080762"/>
            <a:ext cx="3862389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8;</a:t>
            </a:r>
          </a:p>
        </p:txBody>
      </p:sp>
      <p:sp>
        <p:nvSpPr>
          <p:cNvPr id="364" name="Text Box 10294">
            <a:extLst>
              <a:ext uri="{FF2B5EF4-FFF2-40B4-BE49-F238E27FC236}">
                <a16:creationId xmlns:a16="http://schemas.microsoft.com/office/drawing/2014/main" id="{1E858A20-4AB7-4D15-9CDD-1AD6BB02E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877" y="3506965"/>
            <a:ext cx="5546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12;</a:t>
            </a:r>
          </a:p>
        </p:txBody>
      </p:sp>
      <p:sp>
        <p:nvSpPr>
          <p:cNvPr id="365" name="Text Box 10297">
            <a:extLst>
              <a:ext uri="{FF2B5EF4-FFF2-40B4-BE49-F238E27FC236}">
                <a16:creationId xmlns:a16="http://schemas.microsoft.com/office/drawing/2014/main" id="{F4C807D7-6FF5-4692-8BB4-176C158D2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877" y="3889419"/>
            <a:ext cx="6635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179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128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51,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51.</a:t>
            </a:r>
          </a:p>
        </p:txBody>
      </p:sp>
      <p:sp>
        <p:nvSpPr>
          <p:cNvPr id="366" name="Text Box 10299">
            <a:extLst>
              <a:ext uri="{FF2B5EF4-FFF2-40B4-BE49-F238E27FC236}">
                <a16:creationId xmlns:a16="http://schemas.microsoft.com/office/drawing/2014/main" id="{CE934698-B5A0-466B-8886-D878A627B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9604" y="4301406"/>
            <a:ext cx="15859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  <a:defRPr/>
            </a:pPr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 2</a:t>
            </a:r>
          </a:p>
        </p:txBody>
      </p:sp>
      <p:sp>
        <p:nvSpPr>
          <p:cNvPr id="367" name="Text Box 10301">
            <a:extLst>
              <a:ext uri="{FF2B5EF4-FFF2-40B4-BE49-F238E27FC236}">
                <a16:creationId xmlns:a16="http://schemas.microsoft.com/office/drawing/2014/main" id="{AE79EF3F-1B47-4CDE-88E4-67653B632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3405" y="4282356"/>
            <a:ext cx="2378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512;</a:t>
            </a:r>
          </a:p>
        </p:txBody>
      </p:sp>
      <p:sp>
        <p:nvSpPr>
          <p:cNvPr id="369" name="Text Box 10303">
            <a:extLst>
              <a:ext uri="{FF2B5EF4-FFF2-40B4-BE49-F238E27FC236}">
                <a16:creationId xmlns:a16="http://schemas.microsoft.com/office/drawing/2014/main" id="{7FD2BE98-AF36-44DF-84DF-B89F69E08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927" y="4659920"/>
            <a:ext cx="52498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512 chia 64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8;</a:t>
            </a:r>
          </a:p>
        </p:txBody>
      </p:sp>
      <p:sp>
        <p:nvSpPr>
          <p:cNvPr id="370" name="Text Box 10305">
            <a:extLst>
              <a:ext uri="{FF2B5EF4-FFF2-40B4-BE49-F238E27FC236}">
                <a16:creationId xmlns:a16="http://schemas.microsoft.com/office/drawing/2014/main" id="{9BFB47B8-7E17-466E-AC6C-261416919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49" y="5034166"/>
            <a:ext cx="6438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32,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3;</a:t>
            </a:r>
          </a:p>
        </p:txBody>
      </p:sp>
      <p:sp>
        <p:nvSpPr>
          <p:cNvPr id="371" name="Text Box 10307">
            <a:extLst>
              <a:ext uri="{FF2B5EF4-FFF2-40B4-BE49-F238E27FC236}">
                <a16:creationId xmlns:a16="http://schemas.microsoft.com/office/drawing/2014/main" id="{EF2F8232-AE0D-486F-AD9B-7CB32FC58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0827" y="5479069"/>
            <a:ext cx="544117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48</a:t>
            </a: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thêm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51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2" name="Text Box 10310">
            <a:extLst>
              <a:ext uri="{FF2B5EF4-FFF2-40B4-BE49-F238E27FC236}">
                <a16:creationId xmlns:a16="http://schemas.microsoft.com/office/drawing/2014/main" id="{5C259B07-4FDA-46B6-A1F4-3FE92211A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072" y="6228108"/>
            <a:ext cx="63388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512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512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0,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373" name="Rectangle: Rounded Corners 372">
            <a:extLst>
              <a:ext uri="{FF2B5EF4-FFF2-40B4-BE49-F238E27FC236}">
                <a16:creationId xmlns:a16="http://schemas.microsoft.com/office/drawing/2014/main" id="{570DC921-1D68-442D-B719-184834EA19E6}"/>
              </a:ext>
            </a:extLst>
          </p:cNvPr>
          <p:cNvSpPr/>
          <p:nvPr/>
        </p:nvSpPr>
        <p:spPr>
          <a:xfrm>
            <a:off x="1994606" y="135429"/>
            <a:ext cx="4388302" cy="741052"/>
          </a:xfrm>
          <a:prstGeom prst="roundRect">
            <a:avLst/>
          </a:prstGeom>
          <a:solidFill>
            <a:srgbClr val="D17247">
              <a:alpha val="80000"/>
            </a:srgbClr>
          </a:solidFill>
          <a:ln w="38100">
            <a:solidFill>
              <a:srgbClr val="8F5F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728B74FD-39E4-42EE-832A-6F5A0D930EAA}"/>
              </a:ext>
            </a:extLst>
          </p:cNvPr>
          <p:cNvSpPr txBox="1"/>
          <p:nvPr/>
        </p:nvSpPr>
        <p:spPr>
          <a:xfrm>
            <a:off x="2058764" y="116356"/>
            <a:ext cx="44598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pc="300">
                <a:solidFill>
                  <a:srgbClr val="F5E0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8192 : 64 = ?</a:t>
            </a:r>
          </a:p>
        </p:txBody>
      </p:sp>
      <p:sp>
        <p:nvSpPr>
          <p:cNvPr id="375" name="Text Box 10280">
            <a:extLst>
              <a:ext uri="{FF2B5EF4-FFF2-40B4-BE49-F238E27FC236}">
                <a16:creationId xmlns:a16="http://schemas.microsoft.com/office/drawing/2014/main" id="{135D1266-D96C-4662-A0F5-85106922D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275" y="1958793"/>
            <a:ext cx="5142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6" name="Text Box 10295">
            <a:extLst>
              <a:ext uri="{FF2B5EF4-FFF2-40B4-BE49-F238E27FC236}">
                <a16:creationId xmlns:a16="http://schemas.microsoft.com/office/drawing/2014/main" id="{D24212A8-D0DB-4ECB-870E-6181AA634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781" y="3132659"/>
            <a:ext cx="8704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7" name="Text Box 10308">
            <a:extLst>
              <a:ext uri="{FF2B5EF4-FFF2-40B4-BE49-F238E27FC236}">
                <a16:creationId xmlns:a16="http://schemas.microsoft.com/office/drawing/2014/main" id="{54001266-ED9C-4BF3-B080-8162E2E5E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489" y="4319443"/>
            <a:ext cx="802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8" name="Text Box 10307">
            <a:extLst>
              <a:ext uri="{FF2B5EF4-FFF2-40B4-BE49-F238E27FC236}">
                <a16:creationId xmlns:a16="http://schemas.microsoft.com/office/drawing/2014/main" id="{3827595D-EE5D-4A8B-847C-B59D8E81E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9266" y="5860897"/>
            <a:ext cx="133910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51;</a:t>
            </a:r>
          </a:p>
        </p:txBody>
      </p:sp>
    </p:spTree>
    <p:extLst>
      <p:ext uri="{BB962C8B-B14F-4D97-AF65-F5344CB8AC3E}">
        <p14:creationId xmlns:p14="http://schemas.microsoft.com/office/powerpoint/2010/main" val="127821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/>
      <p:bldP spid="330" grpId="0"/>
      <p:bldP spid="331" grpId="0"/>
      <p:bldP spid="333" grpId="0"/>
      <p:bldP spid="335" grpId="0"/>
      <p:bldP spid="336" grpId="0"/>
      <p:bldP spid="337" grpId="0"/>
      <p:bldP spid="339" grpId="0"/>
      <p:bldP spid="341" grpId="0"/>
      <p:bldP spid="342" grpId="0"/>
      <p:bldP spid="343" grpId="0"/>
      <p:bldP spid="345" grpId="0"/>
      <p:bldP spid="347" grpId="0"/>
      <p:bldP spid="348" grpId="0"/>
      <p:bldP spid="349" grpId="0"/>
      <p:bldP spid="351" grpId="0"/>
      <p:bldP spid="352" grpId="0"/>
      <p:bldP spid="354" grpId="0"/>
      <p:bldP spid="355" grpId="0"/>
      <p:bldP spid="356" grpId="0"/>
      <p:bldP spid="357" grpId="0"/>
      <p:bldP spid="358" grpId="0"/>
      <p:bldP spid="359" grpId="0"/>
      <p:bldP spid="360" grpId="0"/>
      <p:bldP spid="362" grpId="0"/>
      <p:bldP spid="363" grpId="0"/>
      <p:bldP spid="364" grpId="0"/>
      <p:bldP spid="365" grpId="0"/>
      <p:bldP spid="366" grpId="0"/>
      <p:bldP spid="367" grpId="0"/>
      <p:bldP spid="369" grpId="0"/>
      <p:bldP spid="370" grpId="0"/>
      <p:bldP spid="371" grpId="0"/>
      <p:bldP spid="372" grpId="0"/>
      <p:bldP spid="373" grpId="0" animBg="1"/>
      <p:bldP spid="374" grpId="0"/>
      <p:bldP spid="375" grpId="0"/>
      <p:bldP spid="376" grpId="0"/>
      <p:bldP spid="377" grpId="0"/>
      <p:bldP spid="3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22906" y="-84902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BDBF782-288A-488F-85E8-E2B39856C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938" y="-994864"/>
            <a:ext cx="3605681" cy="3605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18BA4-D59D-496A-B12B-3B4C0A245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33" y="632976"/>
            <a:ext cx="3981251" cy="3981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08384-1E98-4D55-9834-DA46CBD76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957" y="1983781"/>
            <a:ext cx="3712940" cy="3712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E9F807-FB15-4E0F-81A9-87D4CB572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317" y="3400172"/>
            <a:ext cx="3228590" cy="32285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D5F9C5-104F-48D4-964D-D03EF9A39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124" y="4829460"/>
            <a:ext cx="2739949" cy="2739949"/>
          </a:xfrm>
          <a:prstGeom prst="rect">
            <a:avLst/>
          </a:prstGeom>
        </p:spPr>
      </p:pic>
      <p:sp>
        <p:nvSpPr>
          <p:cNvPr id="326" name="Rectangle 325">
            <a:extLst>
              <a:ext uri="{FF2B5EF4-FFF2-40B4-BE49-F238E27FC236}">
                <a16:creationId xmlns:a16="http://schemas.microsoft.com/office/drawing/2014/main" id="{B1365327-46BA-477B-98AA-359D44591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6858" y="1230095"/>
            <a:ext cx="1358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8192</a:t>
            </a:r>
          </a:p>
        </p:txBody>
      </p: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63F4A9E4-9D1E-4541-B48D-BDDF2A7BCE6D}"/>
              </a:ext>
            </a:extLst>
          </p:cNvPr>
          <p:cNvGrpSpPr>
            <a:grpSpLocks/>
          </p:cNvGrpSpPr>
          <p:nvPr/>
        </p:nvGrpSpPr>
        <p:grpSpPr bwMode="auto">
          <a:xfrm>
            <a:off x="4996218" y="1348559"/>
            <a:ext cx="1189038" cy="1143000"/>
            <a:chOff x="2112" y="1488"/>
            <a:chExt cx="576" cy="720"/>
          </a:xfrm>
        </p:grpSpPr>
        <p:sp>
          <p:nvSpPr>
            <p:cNvPr id="328" name="Straight Connector 10263">
              <a:extLst>
                <a:ext uri="{FF2B5EF4-FFF2-40B4-BE49-F238E27FC236}">
                  <a16:creationId xmlns:a16="http://schemas.microsoft.com/office/drawing/2014/main" id="{98CD7A82-1E21-4ACF-AC5B-41ACCA021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9" name="Straight Connector 10264">
              <a:extLst>
                <a:ext uri="{FF2B5EF4-FFF2-40B4-BE49-F238E27FC236}">
                  <a16:creationId xmlns:a16="http://schemas.microsoft.com/office/drawing/2014/main" id="{BEF60F5A-7093-45B5-B067-5D2FED7F6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0CE1DB9-D897-4654-812D-2F3219884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0070" y="1210735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9D0A3C0C-5FA6-4983-A1A7-914C1ECAA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233" y="1779935"/>
            <a:ext cx="478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33" name="Text Box 10280">
            <a:extLst>
              <a:ext uri="{FF2B5EF4-FFF2-40B4-BE49-F238E27FC236}">
                <a16:creationId xmlns:a16="http://schemas.microsoft.com/office/drawing/2014/main" id="{61D64DEC-EC3D-46CA-A0F2-1F55D4CF9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396" y="1805821"/>
            <a:ext cx="800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4" name="Straight Connector 333">
            <a:extLst>
              <a:ext uri="{FF2B5EF4-FFF2-40B4-BE49-F238E27FC236}">
                <a16:creationId xmlns:a16="http://schemas.microsoft.com/office/drawing/2014/main" id="{D8EC67CA-6502-4966-9401-F5196AD0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1604" y="2351674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5" name="Text Box 10284">
            <a:extLst>
              <a:ext uri="{FF2B5EF4-FFF2-40B4-BE49-F238E27FC236}">
                <a16:creationId xmlns:a16="http://schemas.microsoft.com/office/drawing/2014/main" id="{5AD13C12-D932-4077-BE90-15FDEE448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869" y="2418492"/>
            <a:ext cx="9299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  <p:sp>
        <p:nvSpPr>
          <p:cNvPr id="336" name="Text Box 10286">
            <a:extLst>
              <a:ext uri="{FF2B5EF4-FFF2-40B4-BE49-F238E27FC236}">
                <a16:creationId xmlns:a16="http://schemas.microsoft.com/office/drawing/2014/main" id="{2B385125-E7FF-4EF5-AFA1-E2507A635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191" y="2396476"/>
            <a:ext cx="595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337" name="Text Box 10291">
            <a:extLst>
              <a:ext uri="{FF2B5EF4-FFF2-40B4-BE49-F238E27FC236}">
                <a16:creationId xmlns:a16="http://schemas.microsoft.com/office/drawing/2014/main" id="{4C3AC7B3-EE6B-4899-ACC4-5062ED3CC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3655" y="1785537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39" name="Text Box 10295">
            <a:extLst>
              <a:ext uri="{FF2B5EF4-FFF2-40B4-BE49-F238E27FC236}">
                <a16:creationId xmlns:a16="http://schemas.microsoft.com/office/drawing/2014/main" id="{644DCE10-C469-4400-A6C7-1E898562A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334" y="2961210"/>
            <a:ext cx="8704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0" name="Straight Connector 339">
            <a:extLst>
              <a:ext uri="{FF2B5EF4-FFF2-40B4-BE49-F238E27FC236}">
                <a16:creationId xmlns:a16="http://schemas.microsoft.com/office/drawing/2014/main" id="{9E00DEC4-709B-4DE2-8DC9-EB3C541329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6241" y="3517365"/>
            <a:ext cx="103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1" name="Text Box 10298">
            <a:extLst>
              <a:ext uri="{FF2B5EF4-FFF2-40B4-BE49-F238E27FC236}">
                <a16:creationId xmlns:a16="http://schemas.microsoft.com/office/drawing/2014/main" id="{A5AFFEAF-65E9-42AE-9871-C46279854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662" y="3539857"/>
            <a:ext cx="892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</a:t>
            </a:r>
          </a:p>
        </p:txBody>
      </p:sp>
      <p:sp>
        <p:nvSpPr>
          <p:cNvPr id="342" name="Text Box 10300">
            <a:extLst>
              <a:ext uri="{FF2B5EF4-FFF2-40B4-BE49-F238E27FC236}">
                <a16:creationId xmlns:a16="http://schemas.microsoft.com/office/drawing/2014/main" id="{1C5F8A53-AAE7-4DFA-A976-9D5D44E6E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7806" y="3538093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43" name="Text Box 10304">
            <a:extLst>
              <a:ext uri="{FF2B5EF4-FFF2-40B4-BE49-F238E27FC236}">
                <a16:creationId xmlns:a16="http://schemas.microsoft.com/office/drawing/2014/main" id="{4956DB37-84D8-4C9D-A5CA-670D73C52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230" y="1784096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345" name="Text Box 10308">
            <a:extLst>
              <a:ext uri="{FF2B5EF4-FFF2-40B4-BE49-F238E27FC236}">
                <a16:creationId xmlns:a16="http://schemas.microsoft.com/office/drawing/2014/main" id="{8E0BAFDF-EB2D-452B-B626-C24C88536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2197" y="4148582"/>
            <a:ext cx="802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6" name="Straight Connector 345">
            <a:extLst>
              <a:ext uri="{FF2B5EF4-FFF2-40B4-BE49-F238E27FC236}">
                <a16:creationId xmlns:a16="http://schemas.microsoft.com/office/drawing/2014/main" id="{E1170909-4942-48F1-9649-7A85C230C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6190" y="4772334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7" name="Text Box 10311">
            <a:extLst>
              <a:ext uri="{FF2B5EF4-FFF2-40B4-BE49-F238E27FC236}">
                <a16:creationId xmlns:a16="http://schemas.microsoft.com/office/drawing/2014/main" id="{D37585CA-5393-4CBC-9E9E-04BB7BBCF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0895" y="4772334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373" name="Rectangle: Rounded Corners 372">
            <a:extLst>
              <a:ext uri="{FF2B5EF4-FFF2-40B4-BE49-F238E27FC236}">
                <a16:creationId xmlns:a16="http://schemas.microsoft.com/office/drawing/2014/main" id="{570DC921-1D68-442D-B719-184834EA19E6}"/>
              </a:ext>
            </a:extLst>
          </p:cNvPr>
          <p:cNvSpPr/>
          <p:nvPr/>
        </p:nvSpPr>
        <p:spPr>
          <a:xfrm>
            <a:off x="6741381" y="4741153"/>
            <a:ext cx="4892970" cy="1499463"/>
          </a:xfrm>
          <a:prstGeom prst="roundRect">
            <a:avLst/>
          </a:prstGeom>
          <a:solidFill>
            <a:srgbClr val="D17247">
              <a:alpha val="80000"/>
            </a:srgbClr>
          </a:solidFill>
          <a:ln w="38100">
            <a:solidFill>
              <a:srgbClr val="8F5F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728B74FD-39E4-42EE-832A-6F5A0D930EAA}"/>
              </a:ext>
            </a:extLst>
          </p:cNvPr>
          <p:cNvSpPr txBox="1"/>
          <p:nvPr/>
        </p:nvSpPr>
        <p:spPr>
          <a:xfrm>
            <a:off x="7180343" y="5073915"/>
            <a:ext cx="4239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>
                <a:solidFill>
                  <a:srgbClr val="F5E0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Phép chia hết</a:t>
            </a:r>
          </a:p>
        </p:txBody>
      </p:sp>
      <p:sp>
        <p:nvSpPr>
          <p:cNvPr id="375" name="Text Box 10280">
            <a:extLst>
              <a:ext uri="{FF2B5EF4-FFF2-40B4-BE49-F238E27FC236}">
                <a16:creationId xmlns:a16="http://schemas.microsoft.com/office/drawing/2014/main" id="{135D1266-D96C-4662-A0F5-85106922D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975" y="1787343"/>
            <a:ext cx="5142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6" name="Text Box 10295">
            <a:extLst>
              <a:ext uri="{FF2B5EF4-FFF2-40B4-BE49-F238E27FC236}">
                <a16:creationId xmlns:a16="http://schemas.microsoft.com/office/drawing/2014/main" id="{D24212A8-D0DB-4ECB-870E-6181AA634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0481" y="2961209"/>
            <a:ext cx="8704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7" name="Text Box 10308">
            <a:extLst>
              <a:ext uri="{FF2B5EF4-FFF2-40B4-BE49-F238E27FC236}">
                <a16:creationId xmlns:a16="http://schemas.microsoft.com/office/drawing/2014/main" id="{54001266-ED9C-4BF3-B080-8162E2E5E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189" y="4147993"/>
            <a:ext cx="802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076806-BED0-493D-B719-333A16CDCA5B}"/>
              </a:ext>
            </a:extLst>
          </p:cNvPr>
          <p:cNvSpPr/>
          <p:nvPr/>
        </p:nvSpPr>
        <p:spPr>
          <a:xfrm>
            <a:off x="4215037" y="4837186"/>
            <a:ext cx="504678" cy="61957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1305F7-5C6E-439D-8A4E-4A855D66F6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801" y="3174807"/>
            <a:ext cx="2289353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8504DB-144F-4088-91EA-E9E23A27B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3291" y="3189812"/>
            <a:ext cx="2289657" cy="1828800"/>
          </a:xfrm>
          <a:prstGeom prst="rect">
            <a:avLst/>
          </a:prstGeom>
        </p:spPr>
      </p:pic>
      <p:grpSp>
        <p:nvGrpSpPr>
          <p:cNvPr id="186" name="Group 185">
            <a:extLst>
              <a:ext uri="{FF2B5EF4-FFF2-40B4-BE49-F238E27FC236}">
                <a16:creationId xmlns:a16="http://schemas.microsoft.com/office/drawing/2014/main" id="{67883F3C-43F2-46CD-AD05-93223BAACCC1}"/>
              </a:ext>
            </a:extLst>
          </p:cNvPr>
          <p:cNvGrpSpPr/>
          <p:nvPr/>
        </p:nvGrpSpPr>
        <p:grpSpPr>
          <a:xfrm>
            <a:off x="8652474" y="589090"/>
            <a:ext cx="3992597" cy="2192793"/>
            <a:chOff x="8519345" y="534144"/>
            <a:chExt cx="4630877" cy="2530929"/>
          </a:xfrm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8E0CE360-3550-4063-B4C0-783B19A245A5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id="{EA6294C9-1CD3-45B8-AAC5-8F8859F970E4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: Rounded Corners 193">
              <a:extLst>
                <a:ext uri="{FF2B5EF4-FFF2-40B4-BE49-F238E27FC236}">
                  <a16:creationId xmlns:a16="http://schemas.microsoft.com/office/drawing/2014/main" id="{B4F7DA52-79CE-4083-BD0A-A594E9D77956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: Rounded Corners 194">
              <a:extLst>
                <a:ext uri="{FF2B5EF4-FFF2-40B4-BE49-F238E27FC236}">
                  <a16:creationId xmlns:a16="http://schemas.microsoft.com/office/drawing/2014/main" id="{45069A16-6DCA-4633-85F7-F0726C4247BB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: Rounded Corners 195">
              <a:extLst>
                <a:ext uri="{FF2B5EF4-FFF2-40B4-BE49-F238E27FC236}">
                  <a16:creationId xmlns:a16="http://schemas.microsoft.com/office/drawing/2014/main" id="{33C5B0C6-B8FE-494C-92A0-24F341DE8409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: Rounded Corners 196">
              <a:extLst>
                <a:ext uri="{FF2B5EF4-FFF2-40B4-BE49-F238E27FC236}">
                  <a16:creationId xmlns:a16="http://schemas.microsoft.com/office/drawing/2014/main" id="{657E0B8A-7EC1-4AA0-8BFA-4F8E6258D824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: Rounded Corners 197">
              <a:extLst>
                <a:ext uri="{FF2B5EF4-FFF2-40B4-BE49-F238E27FC236}">
                  <a16:creationId xmlns:a16="http://schemas.microsoft.com/office/drawing/2014/main" id="{C958C20D-02BD-4D7E-96FF-AFFCEAB3F06A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: Rounded Corners 198">
              <a:extLst>
                <a:ext uri="{FF2B5EF4-FFF2-40B4-BE49-F238E27FC236}">
                  <a16:creationId xmlns:a16="http://schemas.microsoft.com/office/drawing/2014/main" id="{EBA065C3-3FBB-4650-930B-384512F5E83A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: Rounded Corners 199">
              <a:extLst>
                <a:ext uri="{FF2B5EF4-FFF2-40B4-BE49-F238E27FC236}">
                  <a16:creationId xmlns:a16="http://schemas.microsoft.com/office/drawing/2014/main" id="{8741F85F-7931-417B-9BF3-965A29DC9D22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: Rounded Corners 200">
              <a:extLst>
                <a:ext uri="{FF2B5EF4-FFF2-40B4-BE49-F238E27FC236}">
                  <a16:creationId xmlns:a16="http://schemas.microsoft.com/office/drawing/2014/main" id="{780A1978-031E-477A-BAE6-79E15DD2D308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: Rounded Corners 201">
              <a:extLst>
                <a:ext uri="{FF2B5EF4-FFF2-40B4-BE49-F238E27FC236}">
                  <a16:creationId xmlns:a16="http://schemas.microsoft.com/office/drawing/2014/main" id="{40A0A4A9-5CFB-4470-AD4A-AFA01E402CB6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9085B739-4D0F-4BFF-9221-46AF6210D709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1A3E016F-DAA5-462F-AA18-ECF03FCF9649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9585B225-F164-4676-9676-F7582BA62591}"/>
              </a:ext>
            </a:extLst>
          </p:cNvPr>
          <p:cNvGrpSpPr/>
          <p:nvPr/>
        </p:nvGrpSpPr>
        <p:grpSpPr>
          <a:xfrm>
            <a:off x="9934936" y="110698"/>
            <a:ext cx="2171905" cy="2443594"/>
            <a:chOff x="9162739" y="127039"/>
            <a:chExt cx="2701412" cy="3024499"/>
          </a:xfrm>
        </p:grpSpPr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2F3F7AB2-1EF4-4B73-9B63-122BFEAF0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A0FB3428-07FB-4EAC-9351-3FDCFCA53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50A3DA05-FD64-4C12-8084-A2332419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51D9400D-CACF-4EC9-BA51-B8FF8F095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B8384DDC-7D7A-4BA8-AA68-E918F4375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4F357409-0EEF-490B-90CD-A4654E380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5B17E1D-8AD1-4CF1-8247-85491FC09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213" name="Picture 212">
              <a:extLst>
                <a:ext uri="{FF2B5EF4-FFF2-40B4-BE49-F238E27FC236}">
                  <a16:creationId xmlns:a16="http://schemas.microsoft.com/office/drawing/2014/main" id="{884B62CC-4AFA-4436-881F-D6CBC5548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214" name="Picture 213">
              <a:extLst>
                <a:ext uri="{FF2B5EF4-FFF2-40B4-BE49-F238E27FC236}">
                  <a16:creationId xmlns:a16="http://schemas.microsoft.com/office/drawing/2014/main" id="{873E5204-C785-48A4-B089-5377FE77A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215" name="Picture 214">
              <a:extLst>
                <a:ext uri="{FF2B5EF4-FFF2-40B4-BE49-F238E27FC236}">
                  <a16:creationId xmlns:a16="http://schemas.microsoft.com/office/drawing/2014/main" id="{9B8BE32D-4A56-4EA6-8D7A-C8EEB3295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0659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 animBg="1"/>
      <p:bldP spid="374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B22FE-F764-4EBA-A174-1DEA61F76671}"/>
              </a:ext>
            </a:extLst>
          </p:cNvPr>
          <p:cNvGrpSpPr/>
          <p:nvPr/>
        </p:nvGrpSpPr>
        <p:grpSpPr>
          <a:xfrm>
            <a:off x="-91464" y="-91351"/>
            <a:ext cx="12260719" cy="7027803"/>
            <a:chOff x="-22906" y="-84902"/>
            <a:chExt cx="12260719" cy="702780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2ABF3CB-E903-45AD-B192-F7D672840653}"/>
                </a:ext>
              </a:extLst>
            </p:cNvPr>
            <p:cNvGrpSpPr/>
            <p:nvPr/>
          </p:nvGrpSpPr>
          <p:grpSpPr>
            <a:xfrm>
              <a:off x="-22906" y="5115792"/>
              <a:ext cx="12214906" cy="1500187"/>
              <a:chOff x="-22906" y="5143502"/>
              <a:chExt cx="12214906" cy="150018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A703FD87-9D33-41BE-A8DF-2EF2BC22FCB6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0B01B0F3-5897-448B-8DF2-8D13E46480F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039A1EA-2349-43F4-B24E-76FB4E8B17AF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5797D57C-63BD-48DC-B363-5D294375F9C1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702B95F7-70D1-4CEA-82A2-A184AC905A1F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903B5C13-9184-43BA-AF04-B10B425C3C94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44B24E6-D8C9-4CF2-8AD7-9ED18715CB7A}"/>
                </a:ext>
              </a:extLst>
            </p:cNvPr>
            <p:cNvGrpSpPr/>
            <p:nvPr/>
          </p:nvGrpSpPr>
          <p:grpSpPr>
            <a:xfrm>
              <a:off x="110840" y="-84902"/>
              <a:ext cx="11902880" cy="7027803"/>
              <a:chOff x="156547" y="4900843"/>
              <a:chExt cx="11902880" cy="202891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4346DAA9-7286-47B8-AD27-D716D4069733}"/>
                  </a:ext>
                </a:extLst>
              </p:cNvPr>
              <p:cNvGrpSpPr/>
              <p:nvPr/>
            </p:nvGrpSpPr>
            <p:grpSpPr>
              <a:xfrm>
                <a:off x="156547" y="4900843"/>
                <a:ext cx="3274916" cy="2013496"/>
                <a:chOff x="156547" y="4900843"/>
                <a:chExt cx="3274916" cy="2013496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9B13FC96-8009-47A9-B9E1-4EBF58E87E41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41510B2-577D-48DF-85C4-2ACC6E0E9AB6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303CA6F8-012D-4F38-A9C8-DE0174B7858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32CE277D-392F-4B96-87BA-1CA3D99EEB9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7B252C28-EE9B-4169-B68D-36FA9AF70F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42764CB3-D1BF-480A-902E-5FA06A6BA38E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E92E4DA9-5A59-4FFC-8C93-296424A2B60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371FC49-C6C9-46C7-A3DD-19536385D88F}"/>
                    </a:ext>
                  </a:extLst>
                </p:cNvPr>
                <p:cNvGrpSpPr/>
                <p:nvPr/>
              </p:nvGrpSpPr>
              <p:grpSpPr>
                <a:xfrm rot="5400000">
                  <a:off x="1681359" y="5164234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550C5A72-4CDB-485B-9F87-493635AFFF99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0B3A3A33-F46F-4BAD-8C60-895005F5FBF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D6B6BC26-1130-4077-9A18-E20A4AC27C8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6FB3C21F-E287-4333-B60A-10A870911755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906006B1-D85D-44B2-B990-E6EF23425C0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0D2F51B-0BFF-4CBB-AEDC-C5A8B863701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B461A0AB-CAC3-43DE-B8F0-C009BD1FD747}"/>
                  </a:ext>
                </a:extLst>
              </p:cNvPr>
              <p:cNvGrpSpPr/>
              <p:nvPr/>
            </p:nvGrpSpPr>
            <p:grpSpPr>
              <a:xfrm>
                <a:off x="3714128" y="4907250"/>
                <a:ext cx="3274923" cy="2013495"/>
                <a:chOff x="156541" y="4876843"/>
                <a:chExt cx="3274923" cy="2013495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7BE21660-1081-4AC2-9689-CA66A74A746D}"/>
                    </a:ext>
                  </a:extLst>
                </p:cNvPr>
                <p:cNvGrpSpPr/>
                <p:nvPr/>
              </p:nvGrpSpPr>
              <p:grpSpPr>
                <a:xfrm rot="5400000">
                  <a:off x="-99376" y="5132760"/>
                  <a:ext cx="2012022" cy="1500187"/>
                  <a:chOff x="-169485" y="5143504"/>
                  <a:chExt cx="12288201" cy="1500187"/>
                </a:xfrm>
              </p:grpSpPr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0DBA4B4C-709D-4968-B541-9501846BFAFF}"/>
                      </a:ext>
                    </a:extLst>
                  </p:cNvPr>
                  <p:cNvCxnSpPr/>
                  <p:nvPr/>
                </p:nvCxnSpPr>
                <p:spPr>
                  <a:xfrm>
                    <a:off x="-169485" y="5143504"/>
                    <a:ext cx="12214908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893E4B5B-02CD-48C7-BC8E-073C1E6F24F6}"/>
                      </a:ext>
                    </a:extLst>
                  </p:cNvPr>
                  <p:cNvCxnSpPr/>
                  <p:nvPr/>
                </p:nvCxnSpPr>
                <p:spPr>
                  <a:xfrm>
                    <a:off x="-169484" y="5429254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0DDF8E5D-DD89-4649-A13D-541B58E5CFB8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5729292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DC11644C-4C2B-49AD-B7BE-A7FDAF55FA8E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601504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37E15EF-4FFC-4637-9C69-62AA8167E9E9}"/>
                      </a:ext>
                    </a:extLst>
                  </p:cNvPr>
                  <p:cNvCxnSpPr/>
                  <p:nvPr/>
                </p:nvCxnSpPr>
                <p:spPr>
                  <a:xfrm>
                    <a:off x="-169483" y="6343655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E08B5B84-0DAC-467A-9CA4-A28DBE69ECC2}"/>
                      </a:ext>
                    </a:extLst>
                  </p:cNvPr>
                  <p:cNvCxnSpPr/>
                  <p:nvPr/>
                </p:nvCxnSpPr>
                <p:spPr>
                  <a:xfrm>
                    <a:off x="-96191" y="6643691"/>
                    <a:ext cx="12214907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71D8974-5CC4-4D9B-B376-C26A8A3F5450}"/>
                    </a:ext>
                  </a:extLst>
                </p:cNvPr>
                <p:cNvGrpSpPr/>
                <p:nvPr/>
              </p:nvGrpSpPr>
              <p:grpSpPr>
                <a:xfrm rot="5400000">
                  <a:off x="1681362" y="5140235"/>
                  <a:ext cx="2000020" cy="1500185"/>
                  <a:chOff x="-169482" y="5143506"/>
                  <a:chExt cx="12214914" cy="1500185"/>
                </a:xfrm>
              </p:grpSpPr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94DA025E-29CB-4EC8-ABB8-2688E327FB67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14350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0CC774F5-EB11-4068-8802-586B901D7C9D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429256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AB201FE-A1CC-4544-9785-88CD9D464385}"/>
                      </a:ext>
                    </a:extLst>
                  </p:cNvPr>
                  <p:cNvCxnSpPr/>
                  <p:nvPr/>
                </p:nvCxnSpPr>
                <p:spPr>
                  <a:xfrm>
                    <a:off x="-169479" y="5729293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7B7B954-1C4B-4B7E-9D31-5BC4345CBEE6}"/>
                      </a:ext>
                    </a:extLst>
                  </p:cNvPr>
                  <p:cNvCxnSpPr/>
                  <p:nvPr/>
                </p:nvCxnSpPr>
                <p:spPr>
                  <a:xfrm>
                    <a:off x="-169482" y="6015041"/>
                    <a:ext cx="12214902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A58A57F4-1C20-4027-BD35-6F89C177F3F3}"/>
                      </a:ext>
                    </a:extLst>
                  </p:cNvPr>
                  <p:cNvCxnSpPr/>
                  <p:nvPr/>
                </p:nvCxnSpPr>
                <p:spPr>
                  <a:xfrm>
                    <a:off x="-169478" y="6343652"/>
                    <a:ext cx="12214910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C514DFC7-C894-4D74-9E87-444E2FCB58CA}"/>
                      </a:ext>
                    </a:extLst>
                  </p:cNvPr>
                  <p:cNvCxnSpPr/>
                  <p:nvPr/>
                </p:nvCxnSpPr>
                <p:spPr>
                  <a:xfrm>
                    <a:off x="-169477" y="6643691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5C5106E-EA50-44CD-AAD4-A3C29097C23E}"/>
                  </a:ext>
                </a:extLst>
              </p:cNvPr>
              <p:cNvGrpSpPr/>
              <p:nvPr/>
            </p:nvGrpSpPr>
            <p:grpSpPr>
              <a:xfrm>
                <a:off x="7260349" y="4916259"/>
                <a:ext cx="3274917" cy="2013496"/>
                <a:chOff x="156547" y="4900843"/>
                <a:chExt cx="3274917" cy="2013496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B3DD6CA6-2808-49E2-B4C3-F43BD9781436}"/>
                    </a:ext>
                  </a:extLst>
                </p:cNvPr>
                <p:cNvGrpSpPr/>
                <p:nvPr/>
              </p:nvGrpSpPr>
              <p:grpSpPr>
                <a:xfrm rot="5400000">
                  <a:off x="-93370" y="5150760"/>
                  <a:ext cx="2000022" cy="1500187"/>
                  <a:chOff x="-22906" y="5143502"/>
                  <a:chExt cx="12214906" cy="1500187"/>
                </a:xfrm>
              </p:grpSpPr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3630C15F-4116-4EC8-B8BC-90F685E8732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E29C2E50-BF02-4A8B-9FFC-3788B94D10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68D5D8D1-ACD2-40DB-B5EE-1F2DCEFA0862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CE280AAE-5FCA-40AE-8498-9239AAE9E9A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C029731C-9F1E-4E29-AADE-9DCF81875853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D966F606-B036-4225-9010-CF23A05BA15C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1312A45-A64F-49D1-BBD9-99008BE019CE}"/>
                    </a:ext>
                  </a:extLst>
                </p:cNvPr>
                <p:cNvGrpSpPr/>
                <p:nvPr/>
              </p:nvGrpSpPr>
              <p:grpSpPr>
                <a:xfrm rot="5400000">
                  <a:off x="1677359" y="5160234"/>
                  <a:ext cx="2008022" cy="1500188"/>
                  <a:chOff x="-71767" y="5143502"/>
                  <a:chExt cx="12263767" cy="1500188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E2D9D226-2FCA-4938-B8B2-0237E660DF6F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14350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B3593F9B-FDBC-45E4-A779-A69B1E564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6E9C7409-4BBA-4D1E-A0B8-62F5A186E12B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96403646-3E77-41D5-8BCE-77C065BD2E08}"/>
                      </a:ext>
                    </a:extLst>
                  </p:cNvPr>
                  <p:cNvCxnSpPr/>
                  <p:nvPr/>
                </p:nvCxnSpPr>
                <p:spPr>
                  <a:xfrm>
                    <a:off x="-71763" y="6015039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C727F1A5-1122-4FC9-9260-4D8CFAB9D4FC}"/>
                      </a:ext>
                    </a:extLst>
                  </p:cNvPr>
                  <p:cNvCxnSpPr/>
                  <p:nvPr/>
                </p:nvCxnSpPr>
                <p:spPr>
                  <a:xfrm>
                    <a:off x="-71767" y="6343654"/>
                    <a:ext cx="12214904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A3184F6F-E124-415F-B359-A9BB02B05EE9}"/>
                      </a:ext>
                    </a:extLst>
                  </p:cNvPr>
                  <p:cNvCxnSpPr/>
                  <p:nvPr/>
                </p:nvCxnSpPr>
                <p:spPr>
                  <a:xfrm>
                    <a:off x="-71764" y="6643690"/>
                    <a:ext cx="12214905" cy="0"/>
                  </a:xfrm>
                  <a:prstGeom prst="line">
                    <a:avLst/>
                  </a:prstGeom>
                  <a:ln w="12700">
                    <a:solidFill>
                      <a:srgbClr val="B7B7A4">
                        <a:alpha val="59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63A2F5F9-9EBC-4D50-9ACF-8A57C423A5AF}"/>
                  </a:ext>
                </a:extLst>
              </p:cNvPr>
              <p:cNvGrpSpPr/>
              <p:nvPr/>
            </p:nvGrpSpPr>
            <p:grpSpPr>
              <a:xfrm rot="5400000">
                <a:off x="10452198" y="5309295"/>
                <a:ext cx="2000022" cy="1214437"/>
                <a:chOff x="-22906" y="5429252"/>
                <a:chExt cx="12214906" cy="1214437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515CD88F-CDF7-45E4-A673-C6CBD1ADC93A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61314D7C-029F-420E-8B2D-50DFC9A7D98A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20DD9B-B601-4A07-88DD-BABF335912E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A2074D9-E9AD-4DFE-8EBD-031170B0D01C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44CD908-3E69-4843-BFC3-12DD4F50E61C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rgbClr val="B7B7A4">
                      <a:alpha val="59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ADA624E-3945-4FB5-B3B0-63DF98640CFF}"/>
                </a:ext>
              </a:extLst>
            </p:cNvPr>
            <p:cNvGrpSpPr/>
            <p:nvPr/>
          </p:nvGrpSpPr>
          <p:grpSpPr>
            <a:xfrm>
              <a:off x="-22906" y="3337397"/>
              <a:ext cx="12214906" cy="1500187"/>
              <a:chOff x="-22906" y="5143502"/>
              <a:chExt cx="12214906" cy="1500187"/>
            </a:xfrm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5B24C76-ADCF-40B3-9B57-3F0AE92FAB45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FC1D431-9719-4F00-81C5-3BBFF7DD9205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613345DA-E885-4DB9-AEF7-64E95877A350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D17CE4D7-3389-4FF6-89CC-A5BEF6B04C13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CBF431-5622-4AF0-B277-C7D34179B0D7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6C5934A-93F5-4289-B472-93AB2DA3D98C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F70FD6E8-1F43-4081-B71A-6F20DA3C598C}"/>
                </a:ext>
              </a:extLst>
            </p:cNvPr>
            <p:cNvGrpSpPr/>
            <p:nvPr/>
          </p:nvGrpSpPr>
          <p:grpSpPr>
            <a:xfrm>
              <a:off x="-3" y="1580762"/>
              <a:ext cx="12214906" cy="1500187"/>
              <a:chOff x="-22906" y="5143502"/>
              <a:chExt cx="12214906" cy="1500187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13D6EC5-B72B-4FA7-9732-586223FDCF6F}"/>
                  </a:ext>
                </a:extLst>
              </p:cNvPr>
              <p:cNvCxnSpPr/>
              <p:nvPr/>
            </p:nvCxnSpPr>
            <p:spPr>
              <a:xfrm>
                <a:off x="-22906" y="514350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A601235-A3CC-4C9F-92C4-C4FAB1700E27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F07E862-3A1C-40DA-B4CB-BD081A7C5BC9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A7DEFEF-1FD8-4FD2-B3D4-25CD064D6392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11D0470-3C09-4069-9AB3-AA7728E9E0CD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DF77C-9676-4227-9A0F-DF6A68210372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7145FF05-CF16-4E8B-9FDD-932465BB259A}"/>
                </a:ext>
              </a:extLst>
            </p:cNvPr>
            <p:cNvGrpSpPr/>
            <p:nvPr/>
          </p:nvGrpSpPr>
          <p:grpSpPr>
            <a:xfrm>
              <a:off x="22907" y="77713"/>
              <a:ext cx="12214906" cy="1214437"/>
              <a:chOff x="-22906" y="5429252"/>
              <a:chExt cx="12214906" cy="1214437"/>
            </a:xfrm>
          </p:grpSpPr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9CAA18B-8376-4265-994A-3165F77F08F9}"/>
                  </a:ext>
                </a:extLst>
              </p:cNvPr>
              <p:cNvCxnSpPr/>
              <p:nvPr/>
            </p:nvCxnSpPr>
            <p:spPr>
              <a:xfrm>
                <a:off x="-22906" y="54292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F52B033-4562-481D-828E-DD6D36569421}"/>
                  </a:ext>
                </a:extLst>
              </p:cNvPr>
              <p:cNvCxnSpPr/>
              <p:nvPr/>
            </p:nvCxnSpPr>
            <p:spPr>
              <a:xfrm>
                <a:off x="-22906" y="57292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B2C0327-37FD-4E01-80C5-695469544C8B}"/>
                  </a:ext>
                </a:extLst>
              </p:cNvPr>
              <p:cNvCxnSpPr/>
              <p:nvPr/>
            </p:nvCxnSpPr>
            <p:spPr>
              <a:xfrm>
                <a:off x="-22906" y="601503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C3C2C45-A01E-4E1C-A0CF-86020275DF34}"/>
                  </a:ext>
                </a:extLst>
              </p:cNvPr>
              <p:cNvCxnSpPr/>
              <p:nvPr/>
            </p:nvCxnSpPr>
            <p:spPr>
              <a:xfrm>
                <a:off x="-22906" y="6343652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375AC96-CCB0-4225-B0E1-0E749166CDC9}"/>
                  </a:ext>
                </a:extLst>
              </p:cNvPr>
              <p:cNvCxnSpPr/>
              <p:nvPr/>
            </p:nvCxnSpPr>
            <p:spPr>
              <a:xfrm>
                <a:off x="-22906" y="6643689"/>
                <a:ext cx="12214906" cy="0"/>
              </a:xfrm>
              <a:prstGeom prst="line">
                <a:avLst/>
              </a:prstGeom>
              <a:ln w="12700">
                <a:solidFill>
                  <a:srgbClr val="B7B7A4">
                    <a:alpha val="5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1365327-46BA-477B-98AA-359D44591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8158" y="1401545"/>
            <a:ext cx="1358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1154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63F4A9E4-9D1E-4541-B48D-BDDF2A7BCE6D}"/>
              </a:ext>
            </a:extLst>
          </p:cNvPr>
          <p:cNvGrpSpPr>
            <a:grpSpLocks/>
          </p:cNvGrpSpPr>
          <p:nvPr/>
        </p:nvGrpSpPr>
        <p:grpSpPr bwMode="auto">
          <a:xfrm>
            <a:off x="3967518" y="1520009"/>
            <a:ext cx="1189038" cy="1143000"/>
            <a:chOff x="2112" y="1488"/>
            <a:chExt cx="576" cy="720"/>
          </a:xfrm>
        </p:grpSpPr>
        <p:sp>
          <p:nvSpPr>
            <p:cNvPr id="328" name="Straight Connector 10263">
              <a:extLst>
                <a:ext uri="{FF2B5EF4-FFF2-40B4-BE49-F238E27FC236}">
                  <a16:creationId xmlns:a16="http://schemas.microsoft.com/office/drawing/2014/main" id="{98CD7A82-1E21-4ACF-AC5B-41ACCA021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9" name="Straight Connector 10264">
              <a:extLst>
                <a:ext uri="{FF2B5EF4-FFF2-40B4-BE49-F238E27FC236}">
                  <a16:creationId xmlns:a16="http://schemas.microsoft.com/office/drawing/2014/main" id="{BEF60F5A-7093-45B5-B067-5D2FED7F68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0CE1DB9-D897-4654-812D-2F3219884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370" y="1382185"/>
            <a:ext cx="7713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9D0A3C0C-5FA6-4983-A1A7-914C1ECAA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33" y="1951385"/>
            <a:ext cx="4780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33" name="Text Box 10280">
            <a:extLst>
              <a:ext uri="{FF2B5EF4-FFF2-40B4-BE49-F238E27FC236}">
                <a16:creationId xmlns:a16="http://schemas.microsoft.com/office/drawing/2014/main" id="{61D64DEC-EC3D-46CA-A0F2-1F55D4CF9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346" y="1977271"/>
            <a:ext cx="514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4" name="Straight Connector 333">
            <a:extLst>
              <a:ext uri="{FF2B5EF4-FFF2-40B4-BE49-F238E27FC236}">
                <a16:creationId xmlns:a16="http://schemas.microsoft.com/office/drawing/2014/main" id="{D8EC67CA-6502-4966-9401-F5196AD042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2924" y="2545984"/>
            <a:ext cx="7238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5" name="Text Box 10284">
            <a:extLst>
              <a:ext uri="{FF2B5EF4-FFF2-40B4-BE49-F238E27FC236}">
                <a16:creationId xmlns:a16="http://schemas.microsoft.com/office/drawing/2014/main" id="{5AD13C12-D932-4077-BE90-15FDEE448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819" y="2589942"/>
            <a:ext cx="9299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6" name="Text Box 10286">
            <a:extLst>
              <a:ext uri="{FF2B5EF4-FFF2-40B4-BE49-F238E27FC236}">
                <a16:creationId xmlns:a16="http://schemas.microsoft.com/office/drawing/2014/main" id="{2B385125-E7FF-4EF5-AFA1-E2507A635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462" y="2588436"/>
            <a:ext cx="595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7" name="Text Box 10291">
            <a:extLst>
              <a:ext uri="{FF2B5EF4-FFF2-40B4-BE49-F238E27FC236}">
                <a16:creationId xmlns:a16="http://schemas.microsoft.com/office/drawing/2014/main" id="{4C3AC7B3-EE6B-4899-ACC4-5062ED3CC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4955" y="1956987"/>
            <a:ext cx="495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5" name="Text Box 10308">
            <a:extLst>
              <a:ext uri="{FF2B5EF4-FFF2-40B4-BE49-F238E27FC236}">
                <a16:creationId xmlns:a16="http://schemas.microsoft.com/office/drawing/2014/main" id="{8E0BAFDF-EB2D-452B-B626-C24C88536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051" y="3137517"/>
            <a:ext cx="802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49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6" name="Straight Connector 345">
            <a:extLst>
              <a:ext uri="{FF2B5EF4-FFF2-40B4-BE49-F238E27FC236}">
                <a16:creationId xmlns:a16="http://schemas.microsoft.com/office/drawing/2014/main" id="{E1170909-4942-48F1-9649-7A85C230C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1781" y="3750724"/>
            <a:ext cx="1049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7" name="Text Box 10311">
            <a:extLst>
              <a:ext uri="{FF2B5EF4-FFF2-40B4-BE49-F238E27FC236}">
                <a16:creationId xmlns:a16="http://schemas.microsoft.com/office/drawing/2014/main" id="{D37585CA-5393-4CBC-9E9E-04BB7BBCF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055" y="3724346"/>
            <a:ext cx="8387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5" name="Text Box 10280">
            <a:extLst>
              <a:ext uri="{FF2B5EF4-FFF2-40B4-BE49-F238E27FC236}">
                <a16:creationId xmlns:a16="http://schemas.microsoft.com/office/drawing/2014/main" id="{135D1266-D96C-4662-A0F5-85106922D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183" y="1978738"/>
            <a:ext cx="5142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6" name="Text Box 10295">
            <a:extLst>
              <a:ext uri="{FF2B5EF4-FFF2-40B4-BE49-F238E27FC236}">
                <a16:creationId xmlns:a16="http://schemas.microsoft.com/office/drawing/2014/main" id="{D24212A8-D0DB-4ECB-870E-6181AA634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482" y="3132659"/>
            <a:ext cx="4286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3A5ADB-F68A-44F0-A005-BE54AD92E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941" y="858252"/>
            <a:ext cx="3657600" cy="365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0718F5-ACEB-4189-AB3A-9AA9262A7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75589">
            <a:off x="-1259579" y="-932038"/>
            <a:ext cx="3657600" cy="3657600"/>
          </a:xfrm>
          <a:prstGeom prst="rect">
            <a:avLst/>
          </a:prstGeom>
        </p:spPr>
      </p:pic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CACC4CFB-5FC6-4D35-860D-3C1077B7CBB9}"/>
              </a:ext>
            </a:extLst>
          </p:cNvPr>
          <p:cNvSpPr/>
          <p:nvPr/>
        </p:nvSpPr>
        <p:spPr>
          <a:xfrm>
            <a:off x="5590017" y="2588436"/>
            <a:ext cx="6355145" cy="3586270"/>
          </a:xfrm>
          <a:prstGeom prst="roundRect">
            <a:avLst/>
          </a:prstGeom>
          <a:solidFill>
            <a:srgbClr val="D17247">
              <a:alpha val="80000"/>
            </a:srgbClr>
          </a:solidFill>
          <a:ln w="38100">
            <a:solidFill>
              <a:srgbClr val="8F5F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8BDD099-C745-4FEA-B09F-AF9AFC19420A}"/>
              </a:ext>
            </a:extLst>
          </p:cNvPr>
          <p:cNvSpPr txBox="1"/>
          <p:nvPr/>
        </p:nvSpPr>
        <p:spPr>
          <a:xfrm>
            <a:off x="6074521" y="2790027"/>
            <a:ext cx="5505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>
                <a:solidFill>
                  <a:srgbClr val="F5E0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Phép chia có dư.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25263EC-CC89-4C09-AA32-F79EA98DBFF4}"/>
              </a:ext>
            </a:extLst>
          </p:cNvPr>
          <p:cNvSpPr/>
          <p:nvPr/>
        </p:nvSpPr>
        <p:spPr>
          <a:xfrm>
            <a:off x="2881310" y="3808017"/>
            <a:ext cx="754824" cy="49397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179F4669-5C34-46DB-8587-9E398FB11E3F}"/>
              </a:ext>
            </a:extLst>
          </p:cNvPr>
          <p:cNvSpPr txBox="1"/>
          <p:nvPr/>
        </p:nvSpPr>
        <p:spPr>
          <a:xfrm>
            <a:off x="6139464" y="3683077"/>
            <a:ext cx="55056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>
                <a:solidFill>
                  <a:srgbClr val="F5E0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Trong phép chia có dư, số dư luôn nhỏ hơn số chia.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583957-8603-4ECB-B24B-628BCFE7180B}"/>
              </a:ext>
            </a:extLst>
          </p:cNvPr>
          <p:cNvCxnSpPr/>
          <p:nvPr/>
        </p:nvCxnSpPr>
        <p:spPr>
          <a:xfrm>
            <a:off x="2881310" y="4370677"/>
            <a:ext cx="77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F9D5C8DD-DECB-4F7E-9D20-36F2D80AABEE}"/>
              </a:ext>
            </a:extLst>
          </p:cNvPr>
          <p:cNvCxnSpPr/>
          <p:nvPr/>
        </p:nvCxnSpPr>
        <p:spPr>
          <a:xfrm>
            <a:off x="4155343" y="1951385"/>
            <a:ext cx="77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8ABFC5D-9339-40F5-AF11-37CBA146D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8804" y="1091138"/>
            <a:ext cx="1883664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3B2DEA-E65B-468A-8148-845F88F73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989" y="1009229"/>
            <a:ext cx="2286000" cy="1828800"/>
          </a:xfrm>
          <a:prstGeom prst="rect">
            <a:avLst/>
          </a:prstGeom>
        </p:spPr>
      </p:pic>
      <p:grpSp>
        <p:nvGrpSpPr>
          <p:cNvPr id="193" name="Group 192">
            <a:extLst>
              <a:ext uri="{FF2B5EF4-FFF2-40B4-BE49-F238E27FC236}">
                <a16:creationId xmlns:a16="http://schemas.microsoft.com/office/drawing/2014/main" id="{7FABAC64-AAE0-4D18-928A-861F434D91D4}"/>
              </a:ext>
            </a:extLst>
          </p:cNvPr>
          <p:cNvGrpSpPr/>
          <p:nvPr/>
        </p:nvGrpSpPr>
        <p:grpSpPr>
          <a:xfrm>
            <a:off x="-73233" y="5002802"/>
            <a:ext cx="4630877" cy="1896714"/>
            <a:chOff x="-1577780" y="-156955"/>
            <a:chExt cx="4630877" cy="2466168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AB9D1A56-7337-48D0-97F1-5C576E4281AE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5" name="Rectangle: Rounded Corners 194">
              <a:extLst>
                <a:ext uri="{FF2B5EF4-FFF2-40B4-BE49-F238E27FC236}">
                  <a16:creationId xmlns:a16="http://schemas.microsoft.com/office/drawing/2014/main" id="{EBE70FE5-5344-45D0-A70E-D989FB032EE3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: Rounded Corners 195">
              <a:extLst>
                <a:ext uri="{FF2B5EF4-FFF2-40B4-BE49-F238E27FC236}">
                  <a16:creationId xmlns:a16="http://schemas.microsoft.com/office/drawing/2014/main" id="{CAE402DE-4CCE-415A-AFB3-3017B4BA84FE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: Rounded Corners 196">
              <a:extLst>
                <a:ext uri="{FF2B5EF4-FFF2-40B4-BE49-F238E27FC236}">
                  <a16:creationId xmlns:a16="http://schemas.microsoft.com/office/drawing/2014/main" id="{90404DF1-6D1A-4857-BAC8-67FC036F45BA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: Rounded Corners 197">
              <a:extLst>
                <a:ext uri="{FF2B5EF4-FFF2-40B4-BE49-F238E27FC236}">
                  <a16:creationId xmlns:a16="http://schemas.microsoft.com/office/drawing/2014/main" id="{666F0F6C-36AF-4A0C-8020-1C7F5179FE7E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: Rounded Corners 198">
              <a:extLst>
                <a:ext uri="{FF2B5EF4-FFF2-40B4-BE49-F238E27FC236}">
                  <a16:creationId xmlns:a16="http://schemas.microsoft.com/office/drawing/2014/main" id="{62938557-9C93-466D-BF12-B77CC16C023A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: Rounded Corners 199">
              <a:extLst>
                <a:ext uri="{FF2B5EF4-FFF2-40B4-BE49-F238E27FC236}">
                  <a16:creationId xmlns:a16="http://schemas.microsoft.com/office/drawing/2014/main" id="{8D2C1225-0D0A-4F81-8A99-997EAEA76BD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: Rounded Corners 200">
              <a:extLst>
                <a:ext uri="{FF2B5EF4-FFF2-40B4-BE49-F238E27FC236}">
                  <a16:creationId xmlns:a16="http://schemas.microsoft.com/office/drawing/2014/main" id="{D5C819B4-4EAA-49D8-BD88-E015B452B48D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: Rounded Corners 201">
              <a:extLst>
                <a:ext uri="{FF2B5EF4-FFF2-40B4-BE49-F238E27FC236}">
                  <a16:creationId xmlns:a16="http://schemas.microsoft.com/office/drawing/2014/main" id="{E4CC907F-1197-4E82-B06C-D477EC63F7EE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EDFFAF1E-3458-4D00-AFBA-0ED3673B007E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7D702110-E958-4925-8B18-495983C02AC3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19E038D4-6B87-4A51-A02D-51AB2D731ED5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7A2D2121-4973-4077-A48C-A0B4D83C6201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: Rounded Corners 206">
              <a:extLst>
                <a:ext uri="{FF2B5EF4-FFF2-40B4-BE49-F238E27FC236}">
                  <a16:creationId xmlns:a16="http://schemas.microsoft.com/office/drawing/2014/main" id="{304C168E-CF0A-4DDD-B4ED-81ED9B7BDDE9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: Rounded Corners 207">
              <a:extLst>
                <a:ext uri="{FF2B5EF4-FFF2-40B4-BE49-F238E27FC236}">
                  <a16:creationId xmlns:a16="http://schemas.microsoft.com/office/drawing/2014/main" id="{0D4E60F3-F078-46E0-9480-3C0770689EA5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9" name="Picture 208">
            <a:extLst>
              <a:ext uri="{FF2B5EF4-FFF2-40B4-BE49-F238E27FC236}">
                <a16:creationId xmlns:a16="http://schemas.microsoft.com/office/drawing/2014/main" id="{3ADBC40D-0070-4224-ADAC-7B0248FE6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76134" y="5759818"/>
            <a:ext cx="892073" cy="791614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B74E1ED1-F4C3-4FAF-B5EB-3D469EB39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88" y="5788541"/>
            <a:ext cx="1021889" cy="754252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D7F0DE5A-8AF0-43B4-8D1D-11A36DC76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72" y="5414929"/>
            <a:ext cx="1207757" cy="1128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EA2C26-598B-484A-86D3-FEBD53220C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314" y="4202485"/>
            <a:ext cx="36576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BB16B-6F7B-411F-8298-870A6214D7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3094" y="2517106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9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125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12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25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7" presetClass="emph" presetSubtype="2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27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0" presetClass="entr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5" grpId="0" animBg="1"/>
          <p:bldP spid="127" grpId="0"/>
          <p:bldP spid="133" grpId="0" animBg="1"/>
          <p:bldP spid="133" grpId="1" animBg="1"/>
          <p:bldP spid="18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7" presetClass="emph" presetSubtype="2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27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stroke.on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0" presetClass="entr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5" grpId="0" animBg="1"/>
          <p:bldP spid="127" grpId="0"/>
          <p:bldP spid="133" grpId="0" animBg="1"/>
          <p:bldP spid="133" grpId="1" animBg="1"/>
          <p:bldP spid="186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81418756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20B6F49-42B5-48D1-9095-A739E12B2420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1193</TotalTime>
  <Words>587</Words>
  <Application>Microsoft Office PowerPoint</Application>
  <PresentationFormat>Widescreen</PresentationFormat>
  <Paragraphs>224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Times New Roman</vt:lpstr>
      <vt:lpstr>UTM A&amp;S Graceland</vt:lpstr>
      <vt:lpstr>UTM Beautiful Caps</vt:lpstr>
      <vt:lpstr>UVN Ai Cap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>KTUTS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KTUTS</dc:subject>
  <dc:creator>Admin</dc:creator>
  <dc:description>KTUTS</dc:description>
  <cp:lastModifiedBy>Admin</cp:lastModifiedBy>
  <cp:revision>39</cp:revision>
  <dcterms:created xsi:type="dcterms:W3CDTF">2021-04-26T11:48:24Z</dcterms:created>
  <dcterms:modified xsi:type="dcterms:W3CDTF">2021-12-12T08:44:44Z</dcterms:modified>
  <cp:category>KTUTS; 9Slide.vn</cp:category>
  <cp:version>H21</cp:version>
</cp:coreProperties>
</file>