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1" r:id="rId2"/>
    <p:sldId id="296" r:id="rId3"/>
    <p:sldId id="297" r:id="rId4"/>
    <p:sldId id="298" r:id="rId5"/>
    <p:sldId id="299" r:id="rId6"/>
    <p:sldId id="257" r:id="rId7"/>
    <p:sldId id="284" r:id="rId8"/>
    <p:sldId id="285" r:id="rId9"/>
    <p:sldId id="258" r:id="rId10"/>
    <p:sldId id="286" r:id="rId11"/>
    <p:sldId id="302" r:id="rId12"/>
    <p:sldId id="300" r:id="rId13"/>
    <p:sldId id="301" r:id="rId14"/>
    <p:sldId id="290" r:id="rId15"/>
    <p:sldId id="293" r:id="rId16"/>
    <p:sldId id="289" r:id="rId17"/>
    <p:sldId id="294" r:id="rId18"/>
    <p:sldId id="292" r:id="rId19"/>
    <p:sldId id="283" r:id="rId20"/>
  </p:sldIdLst>
  <p:sldSz cx="12192000" cy="6858000"/>
  <p:notesSz cx="7104063" cy="102346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0D3"/>
    <a:srgbClr val="6DC1B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DD5F-8A93-4C58-B95B-90D5087A05B6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5345E-E077-4AF0-A4E4-5A87E278A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16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97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345E-E077-4AF0-A4E4-5A87E278AB9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7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345E-E077-4AF0-A4E4-5A87E278AB9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04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345E-E077-4AF0-A4E4-5A87E278AB9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7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18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431583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48884-9440-46E6-8EFD-BA66237601B6}"/>
              </a:ext>
            </a:extLst>
          </p:cNvPr>
          <p:cNvSpPr txBox="1"/>
          <p:nvPr userDrawn="1"/>
        </p:nvSpPr>
        <p:spPr>
          <a:xfrm>
            <a:off x="0" y="0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2BE5E-BB28-4A39-B786-D54F125CE74D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200C3-683C-47F5-B0E7-BA24B0E2D10A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58681C-4BDF-413B-9CB5-61418EFD6232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C40EE7-50E8-4892-BB92-512EEDB4EFE9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3CA25-901F-4927-B4A4-DAE2298B28B6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B56F9-075A-4E78-A15B-30394E6543EB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AA8F02-7FA7-4FE4-B9C8-A89704D3108C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D0E18-1B1A-4910-A358-42868E50BC1A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3C61B-D291-4A8C-AC51-593DB2534C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6340" y="0"/>
            <a:ext cx="1376108" cy="1100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64A3EA-4378-4F5C-A800-187E7862A2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157" y="5757167"/>
            <a:ext cx="1376108" cy="11008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2.pn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E9EC04B5-9337-471C-85E3-2564FBA456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1" b="20198"/>
          <a:stretch/>
        </p:blipFill>
        <p:spPr>
          <a:xfrm>
            <a:off x="3439167" y="84726"/>
            <a:ext cx="8529282" cy="4601694"/>
          </a:xfrm>
          <a:prstGeom prst="rect">
            <a:avLst/>
          </a:prstGeom>
        </p:spPr>
      </p:pic>
      <p:pic>
        <p:nvPicPr>
          <p:cNvPr id="23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8053508" y="892846"/>
            <a:ext cx="583561" cy="75862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439135" y="1616264"/>
            <a:ext cx="6380913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TOÁN LỚP 4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9128" y="3714751"/>
            <a:ext cx="6073664" cy="35874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62" y="2508432"/>
            <a:ext cx="1335972" cy="10977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  <p:pic>
        <p:nvPicPr>
          <p:cNvPr id="43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4299096" y="114305"/>
            <a:ext cx="2480974" cy="990600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44" y="-394522"/>
            <a:ext cx="2312908" cy="2319960"/>
          </a:xfrm>
          <a:prstGeom prst="rect">
            <a:avLst/>
          </a:prstGeom>
        </p:spPr>
      </p:pic>
      <p:pic>
        <p:nvPicPr>
          <p:cNvPr id="49" name="图片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61175" y="803049"/>
            <a:ext cx="1705293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76" dur="4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78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80" dur="4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03737 -4.07407E-6 " pathEditMode="relative" rAng="0" ptsTypes="AA">
                                      <p:cBhvr>
                                        <p:cTn id="82" dur="4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256453" y="2433072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526" y="214250"/>
            <a:ext cx="9317570" cy="1294681"/>
            <a:chOff x="1143786" y="340807"/>
            <a:chExt cx="9317570" cy="1808036"/>
          </a:xfrm>
        </p:grpSpPr>
        <p:pic>
          <p:nvPicPr>
            <p:cNvPr id="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8" name="Snip Diagonal Corner Rectangle 7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93335" y="312878"/>
            <a:ext cx="45394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a.  268  x 235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468090" y="302735"/>
            <a:ext cx="215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62 980 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!!TextBox 28">
            <a:extLst>
              <a:ext uri="{FF2B5EF4-FFF2-40B4-BE49-F238E27FC236}">
                <a16:creationId xmlns:a16="http://schemas.microsoft.com/office/drawing/2014/main" id="{C4824344-30FA-4CFC-B60F-D3CAA78C06AF}"/>
              </a:ext>
            </a:extLst>
          </p:cNvPr>
          <p:cNvSpPr txBox="1"/>
          <p:nvPr/>
        </p:nvSpPr>
        <p:spPr>
          <a:xfrm>
            <a:off x="5744068" y="2412509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235</a:t>
            </a:r>
          </a:p>
        </p:txBody>
      </p:sp>
      <p:sp>
        <p:nvSpPr>
          <p:cNvPr id="25" name="!!TextBox 29">
            <a:extLst>
              <a:ext uri="{FF2B5EF4-FFF2-40B4-BE49-F238E27FC236}">
                <a16:creationId xmlns:a16="http://schemas.microsoft.com/office/drawing/2014/main" id="{5612A566-97A6-4DDD-946A-4E8E0878D021}"/>
              </a:ext>
            </a:extLst>
          </p:cNvPr>
          <p:cNvSpPr txBox="1"/>
          <p:nvPr/>
        </p:nvSpPr>
        <p:spPr>
          <a:xfrm>
            <a:off x="5620549" y="1509765"/>
            <a:ext cx="2926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268</a:t>
            </a:r>
          </a:p>
        </p:txBody>
      </p:sp>
      <p:sp>
        <p:nvSpPr>
          <p:cNvPr id="26" name="!!TextBox 30">
            <a:extLst>
              <a:ext uri="{FF2B5EF4-FFF2-40B4-BE49-F238E27FC236}">
                <a16:creationId xmlns:a16="http://schemas.microsoft.com/office/drawing/2014/main" id="{BBCDE63E-1F7C-46CE-AECD-B48AF3BDD1C5}"/>
              </a:ext>
            </a:extLst>
          </p:cNvPr>
          <p:cNvSpPr txBox="1"/>
          <p:nvPr/>
        </p:nvSpPr>
        <p:spPr>
          <a:xfrm>
            <a:off x="5521842" y="1812816"/>
            <a:ext cx="864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UVN Saigon" panose="00000400000000000000" pitchFamily="2" charset="0"/>
              </a:rPr>
              <a:t>x</a:t>
            </a:r>
            <a:endParaRPr lang="en-US" sz="6000" b="1" dirty="0">
              <a:latin typeface="UVN Saigon" panose="00000400000000000000" pitchFamily="2" charset="0"/>
            </a:endParaRPr>
          </a:p>
        </p:txBody>
      </p:sp>
      <p:sp>
        <p:nvSpPr>
          <p:cNvPr id="27" name="!!TextBox 28">
            <a:extLst>
              <a:ext uri="{FF2B5EF4-FFF2-40B4-BE49-F238E27FC236}">
                <a16:creationId xmlns:a16="http://schemas.microsoft.com/office/drawing/2014/main" id="{D75799A2-FBDB-4DE4-AE7B-622FA7A42ACE}"/>
              </a:ext>
            </a:extLst>
          </p:cNvPr>
          <p:cNvSpPr txBox="1"/>
          <p:nvPr/>
        </p:nvSpPr>
        <p:spPr>
          <a:xfrm>
            <a:off x="5498208" y="3353870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1340</a:t>
            </a:r>
          </a:p>
        </p:txBody>
      </p:sp>
      <p:sp>
        <p:nvSpPr>
          <p:cNvPr id="28" name="!!TextBox 28">
            <a:extLst>
              <a:ext uri="{FF2B5EF4-FFF2-40B4-BE49-F238E27FC236}">
                <a16:creationId xmlns:a16="http://schemas.microsoft.com/office/drawing/2014/main" id="{2DAF2A79-47D5-4F67-8443-DF9AD8A458A4}"/>
              </a:ext>
            </a:extLst>
          </p:cNvPr>
          <p:cNvSpPr txBox="1"/>
          <p:nvPr/>
        </p:nvSpPr>
        <p:spPr>
          <a:xfrm>
            <a:off x="5166552" y="4241917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804</a:t>
            </a:r>
          </a:p>
        </p:txBody>
      </p:sp>
      <p:sp>
        <p:nvSpPr>
          <p:cNvPr id="29" name="!!TextBox 28">
            <a:extLst>
              <a:ext uri="{FF2B5EF4-FFF2-40B4-BE49-F238E27FC236}">
                <a16:creationId xmlns:a16="http://schemas.microsoft.com/office/drawing/2014/main" id="{8EFB27FB-38D2-46B2-BFF3-32CF10BA259C}"/>
              </a:ext>
            </a:extLst>
          </p:cNvPr>
          <p:cNvSpPr txBox="1"/>
          <p:nvPr/>
        </p:nvSpPr>
        <p:spPr>
          <a:xfrm>
            <a:off x="4589036" y="4981077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536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6691FF-8A31-4F8C-975B-1CF89692F910}"/>
              </a:ext>
            </a:extLst>
          </p:cNvPr>
          <p:cNvCxnSpPr>
            <a:cxnSpLocks/>
          </p:cNvCxnSpPr>
          <p:nvPr/>
        </p:nvCxnSpPr>
        <p:spPr>
          <a:xfrm>
            <a:off x="5132646" y="5974955"/>
            <a:ext cx="289746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!!TextBox 28">
            <a:extLst>
              <a:ext uri="{FF2B5EF4-FFF2-40B4-BE49-F238E27FC236}">
                <a16:creationId xmlns:a16="http://schemas.microsoft.com/office/drawing/2014/main" id="{9A66C5D8-90B5-4817-9DF4-6445E2002FB1}"/>
              </a:ext>
            </a:extLst>
          </p:cNvPr>
          <p:cNvSpPr txBox="1"/>
          <p:nvPr/>
        </p:nvSpPr>
        <p:spPr>
          <a:xfrm>
            <a:off x="4743268" y="5974955"/>
            <a:ext cx="341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62980</a:t>
            </a:r>
          </a:p>
        </p:txBody>
      </p:sp>
      <p:sp>
        <p:nvSpPr>
          <p:cNvPr id="32" name="!!TextBox 28">
            <a:extLst>
              <a:ext uri="{FF2B5EF4-FFF2-40B4-BE49-F238E27FC236}">
                <a16:creationId xmlns:a16="http://schemas.microsoft.com/office/drawing/2014/main" id="{43BA4B27-31C3-4AA3-826E-E163148DF938}"/>
              </a:ext>
            </a:extLst>
          </p:cNvPr>
          <p:cNvSpPr txBox="1"/>
          <p:nvPr/>
        </p:nvSpPr>
        <p:spPr>
          <a:xfrm>
            <a:off x="7346854" y="2424856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5</a:t>
            </a:r>
          </a:p>
        </p:txBody>
      </p:sp>
      <p:sp>
        <p:nvSpPr>
          <p:cNvPr id="33" name="!!TextBox 28">
            <a:extLst>
              <a:ext uri="{FF2B5EF4-FFF2-40B4-BE49-F238E27FC236}">
                <a16:creationId xmlns:a16="http://schemas.microsoft.com/office/drawing/2014/main" id="{78497F10-28FC-4381-9256-EE393F19B8F3}"/>
              </a:ext>
            </a:extLst>
          </p:cNvPr>
          <p:cNvSpPr txBox="1"/>
          <p:nvPr/>
        </p:nvSpPr>
        <p:spPr>
          <a:xfrm>
            <a:off x="6796974" y="2416498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3</a:t>
            </a:r>
          </a:p>
        </p:txBody>
      </p:sp>
      <p:sp>
        <p:nvSpPr>
          <p:cNvPr id="34" name="!!TextBox 28">
            <a:extLst>
              <a:ext uri="{FF2B5EF4-FFF2-40B4-BE49-F238E27FC236}">
                <a16:creationId xmlns:a16="http://schemas.microsoft.com/office/drawing/2014/main" id="{845A4265-259F-4FE8-8892-056A3A9CD95C}"/>
              </a:ext>
            </a:extLst>
          </p:cNvPr>
          <p:cNvSpPr txBox="1"/>
          <p:nvPr/>
        </p:nvSpPr>
        <p:spPr>
          <a:xfrm>
            <a:off x="6248862" y="2399831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A3913A-43C5-4EA9-8625-9853DB06D5CD}"/>
              </a:ext>
            </a:extLst>
          </p:cNvPr>
          <p:cNvCxnSpPr>
            <a:cxnSpLocks/>
          </p:cNvCxnSpPr>
          <p:nvPr/>
        </p:nvCxnSpPr>
        <p:spPr>
          <a:xfrm>
            <a:off x="5521842" y="3345090"/>
            <a:ext cx="25082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20742"/>
          <a:stretch/>
        </p:blipFill>
        <p:spPr>
          <a:xfrm>
            <a:off x="1102945" y="2399831"/>
            <a:ext cx="3196707" cy="45118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2589825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9" grpId="0"/>
      <p:bldP spid="20" grpId="0"/>
      <p:bldP spid="27" grpId="0"/>
      <p:bldP spid="28" grpId="0"/>
      <p:bldP spid="29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786" y="4449709"/>
            <a:ext cx="9317570" cy="2199064"/>
            <a:chOff x="1143786" y="340807"/>
            <a:chExt cx="9317570" cy="1808036"/>
          </a:xfrm>
        </p:grpSpPr>
        <p:pic>
          <p:nvPicPr>
            <p:cNvPr id="1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9" name="Snip Diagonal Corner Rectangle 18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5962" y="2364327"/>
            <a:ext cx="9317570" cy="1808036"/>
            <a:chOff x="1143786" y="340807"/>
            <a:chExt cx="9317570" cy="1808036"/>
          </a:xfrm>
        </p:grpSpPr>
        <p:pic>
          <p:nvPicPr>
            <p:cNvPr id="14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054975" y="1999120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3786" y="387302"/>
            <a:ext cx="9317570" cy="1808036"/>
            <a:chOff x="1143786" y="340807"/>
            <a:chExt cx="9317570" cy="1808036"/>
          </a:xfrm>
        </p:grpSpPr>
        <p:pic>
          <p:nvPicPr>
            <p:cNvPr id="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8" name="Snip Diagonal Corner Rectangle 7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30780" y="625157"/>
            <a:ext cx="45394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a.  268  x 235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51259" y="2549160"/>
            <a:ext cx="44975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b.  475  x 205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20307" y="4474197"/>
            <a:ext cx="4095992" cy="64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c. 45 x 12 + 8 =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776458" y="614368"/>
            <a:ext cx="215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62 980 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318935" y="-187058"/>
            <a:ext cx="4833330" cy="1952852"/>
            <a:chOff x="-318935" y="-187058"/>
            <a:chExt cx="4833330" cy="195285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935" y="-187058"/>
              <a:ext cx="2835750" cy="1952852"/>
            </a:xfrm>
            <a:prstGeom prst="rect">
              <a:avLst/>
            </a:prstGeom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54070" y="234831"/>
              <a:ext cx="446032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81150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9" grpId="0"/>
      <p:bldP spid="10" grpId="0"/>
      <p:bldP spid="1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95160" y="148093"/>
            <a:ext cx="9317570" cy="1808036"/>
            <a:chOff x="1143786" y="340807"/>
            <a:chExt cx="9317570" cy="1808036"/>
          </a:xfrm>
        </p:grpSpPr>
        <p:pic>
          <p:nvPicPr>
            <p:cNvPr id="14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054975" y="1999120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32084" y="335574"/>
            <a:ext cx="44975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b.  475  x 205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562757" y="341032"/>
            <a:ext cx="2147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97 375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20742"/>
          <a:stretch/>
        </p:blipFill>
        <p:spPr>
          <a:xfrm>
            <a:off x="1102945" y="2399831"/>
            <a:ext cx="3196707" cy="4511809"/>
          </a:xfrm>
          <a:prstGeom prst="ellipse">
            <a:avLst/>
          </a:prstGeom>
        </p:spPr>
      </p:pic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8256453" y="2433072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25" name="!!TextBox 28">
            <a:extLst>
              <a:ext uri="{FF2B5EF4-FFF2-40B4-BE49-F238E27FC236}">
                <a16:creationId xmlns:a16="http://schemas.microsoft.com/office/drawing/2014/main" id="{C4824344-30FA-4CFC-B60F-D3CAA78C06AF}"/>
              </a:ext>
            </a:extLst>
          </p:cNvPr>
          <p:cNvSpPr txBox="1"/>
          <p:nvPr/>
        </p:nvSpPr>
        <p:spPr>
          <a:xfrm>
            <a:off x="5802571" y="2767415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205</a:t>
            </a:r>
          </a:p>
        </p:txBody>
      </p:sp>
      <p:sp>
        <p:nvSpPr>
          <p:cNvPr id="26" name="!!TextBox 29">
            <a:extLst>
              <a:ext uri="{FF2B5EF4-FFF2-40B4-BE49-F238E27FC236}">
                <a16:creationId xmlns:a16="http://schemas.microsoft.com/office/drawing/2014/main" id="{5612A566-97A6-4DDD-946A-4E8E0878D021}"/>
              </a:ext>
            </a:extLst>
          </p:cNvPr>
          <p:cNvSpPr txBox="1"/>
          <p:nvPr/>
        </p:nvSpPr>
        <p:spPr>
          <a:xfrm>
            <a:off x="5785715" y="2021220"/>
            <a:ext cx="2926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475</a:t>
            </a:r>
          </a:p>
        </p:txBody>
      </p:sp>
      <p:sp>
        <p:nvSpPr>
          <p:cNvPr id="27" name="!!TextBox 30">
            <a:extLst>
              <a:ext uri="{FF2B5EF4-FFF2-40B4-BE49-F238E27FC236}">
                <a16:creationId xmlns:a16="http://schemas.microsoft.com/office/drawing/2014/main" id="{BBCDE63E-1F7C-46CE-AECD-B48AF3BDD1C5}"/>
              </a:ext>
            </a:extLst>
          </p:cNvPr>
          <p:cNvSpPr txBox="1"/>
          <p:nvPr/>
        </p:nvSpPr>
        <p:spPr>
          <a:xfrm>
            <a:off x="5498106" y="2275725"/>
            <a:ext cx="864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x</a:t>
            </a:r>
          </a:p>
        </p:txBody>
      </p:sp>
      <p:sp>
        <p:nvSpPr>
          <p:cNvPr id="28" name="!!TextBox 28">
            <a:extLst>
              <a:ext uri="{FF2B5EF4-FFF2-40B4-BE49-F238E27FC236}">
                <a16:creationId xmlns:a16="http://schemas.microsoft.com/office/drawing/2014/main" id="{D75799A2-FBDB-4DE4-AE7B-622FA7A42ACE}"/>
              </a:ext>
            </a:extLst>
          </p:cNvPr>
          <p:cNvSpPr txBox="1"/>
          <p:nvPr/>
        </p:nvSpPr>
        <p:spPr>
          <a:xfrm>
            <a:off x="5498106" y="3749221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2375</a:t>
            </a:r>
          </a:p>
        </p:txBody>
      </p:sp>
      <p:sp>
        <p:nvSpPr>
          <p:cNvPr id="30" name="!!TextBox 28">
            <a:extLst>
              <a:ext uri="{FF2B5EF4-FFF2-40B4-BE49-F238E27FC236}">
                <a16:creationId xmlns:a16="http://schemas.microsoft.com/office/drawing/2014/main" id="{8EFB27FB-38D2-46B2-BFF3-32CF10BA259C}"/>
              </a:ext>
            </a:extLst>
          </p:cNvPr>
          <p:cNvSpPr txBox="1"/>
          <p:nvPr/>
        </p:nvSpPr>
        <p:spPr>
          <a:xfrm>
            <a:off x="4681495" y="4670483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950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6691FF-8A31-4F8C-975B-1CF89692F910}"/>
              </a:ext>
            </a:extLst>
          </p:cNvPr>
          <p:cNvCxnSpPr>
            <a:cxnSpLocks/>
          </p:cNvCxnSpPr>
          <p:nvPr/>
        </p:nvCxnSpPr>
        <p:spPr>
          <a:xfrm>
            <a:off x="5095895" y="5593158"/>
            <a:ext cx="289746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!!TextBox 28">
            <a:extLst>
              <a:ext uri="{FF2B5EF4-FFF2-40B4-BE49-F238E27FC236}">
                <a16:creationId xmlns:a16="http://schemas.microsoft.com/office/drawing/2014/main" id="{9A66C5D8-90B5-4817-9DF4-6445E2002FB1}"/>
              </a:ext>
            </a:extLst>
          </p:cNvPr>
          <p:cNvSpPr txBox="1"/>
          <p:nvPr/>
        </p:nvSpPr>
        <p:spPr>
          <a:xfrm>
            <a:off x="4810096" y="5678619"/>
            <a:ext cx="341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97375</a:t>
            </a:r>
          </a:p>
        </p:txBody>
      </p:sp>
      <p:sp>
        <p:nvSpPr>
          <p:cNvPr id="33" name="!!TextBox 28">
            <a:extLst>
              <a:ext uri="{FF2B5EF4-FFF2-40B4-BE49-F238E27FC236}">
                <a16:creationId xmlns:a16="http://schemas.microsoft.com/office/drawing/2014/main" id="{43BA4B27-31C3-4AA3-826E-E163148DF938}"/>
              </a:ext>
            </a:extLst>
          </p:cNvPr>
          <p:cNvSpPr txBox="1"/>
          <p:nvPr/>
        </p:nvSpPr>
        <p:spPr>
          <a:xfrm>
            <a:off x="7450101" y="2798700"/>
            <a:ext cx="493353" cy="1025770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5</a:t>
            </a:r>
          </a:p>
        </p:txBody>
      </p:sp>
      <p:sp>
        <p:nvSpPr>
          <p:cNvPr id="34" name="!!TextBox 28">
            <a:extLst>
              <a:ext uri="{FF2B5EF4-FFF2-40B4-BE49-F238E27FC236}">
                <a16:creationId xmlns:a16="http://schemas.microsoft.com/office/drawing/2014/main" id="{78497F10-28FC-4381-9256-EE393F19B8F3}"/>
              </a:ext>
            </a:extLst>
          </p:cNvPr>
          <p:cNvSpPr txBox="1"/>
          <p:nvPr/>
        </p:nvSpPr>
        <p:spPr>
          <a:xfrm>
            <a:off x="6865470" y="2789976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0</a:t>
            </a:r>
          </a:p>
        </p:txBody>
      </p:sp>
      <p:sp>
        <p:nvSpPr>
          <p:cNvPr id="35" name="!!TextBox 28">
            <a:extLst>
              <a:ext uri="{FF2B5EF4-FFF2-40B4-BE49-F238E27FC236}">
                <a16:creationId xmlns:a16="http://schemas.microsoft.com/office/drawing/2014/main" id="{845A4265-259F-4FE8-8892-056A3A9CD95C}"/>
              </a:ext>
            </a:extLst>
          </p:cNvPr>
          <p:cNvSpPr txBox="1"/>
          <p:nvPr/>
        </p:nvSpPr>
        <p:spPr>
          <a:xfrm>
            <a:off x="6386533" y="2788206"/>
            <a:ext cx="463413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A3913A-43C5-4EA9-8625-9853DB06D5CD}"/>
              </a:ext>
            </a:extLst>
          </p:cNvPr>
          <p:cNvCxnSpPr>
            <a:cxnSpLocks/>
          </p:cNvCxnSpPr>
          <p:nvPr/>
        </p:nvCxnSpPr>
        <p:spPr>
          <a:xfrm>
            <a:off x="5964018" y="3795715"/>
            <a:ext cx="215084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84476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3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3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10" grpId="0"/>
      <p:bldP spid="21" grpId="0"/>
      <p:bldP spid="23" grpId="0"/>
      <p:bldP spid="28" grpId="0"/>
      <p:bldP spid="30" grpId="0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786" y="4449709"/>
            <a:ext cx="9317570" cy="2199064"/>
            <a:chOff x="1143786" y="340807"/>
            <a:chExt cx="9317570" cy="1808036"/>
          </a:xfrm>
        </p:grpSpPr>
        <p:pic>
          <p:nvPicPr>
            <p:cNvPr id="1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9" name="Snip Diagonal Corner Rectangle 18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5962" y="2364327"/>
            <a:ext cx="9317570" cy="1808036"/>
            <a:chOff x="1143786" y="340807"/>
            <a:chExt cx="9317570" cy="1808036"/>
          </a:xfrm>
        </p:grpSpPr>
        <p:pic>
          <p:nvPicPr>
            <p:cNvPr id="14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054975" y="1999120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3786" y="387302"/>
            <a:ext cx="9317570" cy="1808036"/>
            <a:chOff x="1143786" y="340807"/>
            <a:chExt cx="9317570" cy="1808036"/>
          </a:xfrm>
        </p:grpSpPr>
        <p:pic>
          <p:nvPicPr>
            <p:cNvPr id="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8" name="Snip Diagonal Corner Rectangle 7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30780" y="625157"/>
            <a:ext cx="45394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a.  268  x 235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51259" y="2549160"/>
            <a:ext cx="44975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b.  475  x 205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20307" y="4474197"/>
            <a:ext cx="4095992" cy="64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c. 45 x 12 + 8 =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776458" y="614368"/>
            <a:ext cx="215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62 980 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470182" y="2555066"/>
            <a:ext cx="2147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97 375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92596" y="4427704"/>
            <a:ext cx="2775600" cy="16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   540 + 8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=</a:t>
            </a:r>
            <a:r>
              <a:rPr lang="en-US" altLang="en-US" sz="4400" b="1" dirty="0">
                <a:latin typeface="UTM Avo" panose="02040603050506020204" pitchFamily="18" charset="0"/>
              </a:rPr>
              <a:t>    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548 </a:t>
            </a:r>
          </a:p>
        </p:txBody>
      </p:sp>
      <p:pic>
        <p:nvPicPr>
          <p:cNvPr id="2050" name="Picture 2" descr="Tập hợp rỗng – Wikipedia tiếng Việ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8"/>
          <a:stretch/>
        </p:blipFill>
        <p:spPr bwMode="auto">
          <a:xfrm rot="16200000">
            <a:off x="3667844" y="4060061"/>
            <a:ext cx="991300" cy="1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318935" y="-187058"/>
            <a:ext cx="4833330" cy="1952852"/>
            <a:chOff x="-318935" y="-187058"/>
            <a:chExt cx="4833330" cy="19528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935" y="-187058"/>
              <a:ext cx="2835750" cy="1952852"/>
            </a:xfrm>
            <a:prstGeom prst="rect">
              <a:avLst/>
            </a:prstGeom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54070" y="234831"/>
              <a:ext cx="446032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16062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9" grpId="0"/>
      <p:bldP spid="10" grpId="0"/>
      <p:bldP spid="11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">
            <a:extLst>
              <a:ext uri="{FF2B5EF4-FFF2-40B4-BE49-F238E27FC236}">
                <a16:creationId xmlns:a16="http://schemas.microsoft.com/office/drawing/2014/main" id="{5AC7DA03-E347-414D-909D-2147B0C3813B}"/>
              </a:ext>
            </a:extLst>
          </p:cNvPr>
          <p:cNvSpPr/>
          <p:nvPr/>
        </p:nvSpPr>
        <p:spPr>
          <a:xfrm flipV="1">
            <a:off x="3376827" y="5130881"/>
            <a:ext cx="8147511" cy="1345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  <p:sp>
        <p:nvSpPr>
          <p:cNvPr id="43" name="矩形 4">
            <a:extLst>
              <a:ext uri="{FF2B5EF4-FFF2-40B4-BE49-F238E27FC236}">
                <a16:creationId xmlns:a16="http://schemas.microsoft.com/office/drawing/2014/main" id="{5AC7DA03-E347-414D-909D-2147B0C3813B}"/>
              </a:ext>
            </a:extLst>
          </p:cNvPr>
          <p:cNvSpPr/>
          <p:nvPr/>
        </p:nvSpPr>
        <p:spPr>
          <a:xfrm flipV="1">
            <a:off x="2110764" y="3481167"/>
            <a:ext cx="6848335" cy="129825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  <p:sp>
        <p:nvSpPr>
          <p:cNvPr id="33" name="矩形 4">
            <a:extLst>
              <a:ext uri="{FF2B5EF4-FFF2-40B4-BE49-F238E27FC236}">
                <a16:creationId xmlns:a16="http://schemas.microsoft.com/office/drawing/2014/main" id="{5AC7DA03-E347-414D-909D-2147B0C3813B}"/>
              </a:ext>
            </a:extLst>
          </p:cNvPr>
          <p:cNvSpPr/>
          <p:nvPr/>
        </p:nvSpPr>
        <p:spPr>
          <a:xfrm flipV="1">
            <a:off x="722647" y="1889892"/>
            <a:ext cx="5424972" cy="12269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4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hqprint"/>
          <a:srcRect l="8492" b="9262"/>
          <a:stretch>
            <a:fillRect/>
          </a:stretch>
        </p:blipFill>
        <p:spPr>
          <a:xfrm rot="1770688">
            <a:off x="-957149" y="4718193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4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84936" y="274702"/>
            <a:ext cx="9352282" cy="1079459"/>
            <a:chOff x="2226554" y="47171"/>
            <a:chExt cx="8787569" cy="1079459"/>
          </a:xfrm>
        </p:grpSpPr>
        <p:grpSp>
          <p:nvGrpSpPr>
            <p:cNvPr id="14" name="Group 13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6" cstate="hqprint"/>
          <a:srcRect t="22932" r="21256" b="7500"/>
          <a:stretch>
            <a:fillRect/>
          </a:stretch>
        </p:blipFill>
        <p:spPr>
          <a:xfrm>
            <a:off x="722647" y="-46191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074606" y="2041697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a.  2 x 39 x 5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441142" y="3637009"/>
            <a:ext cx="7073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b. 302 x 16 + 302 x 4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284773" y="5384722"/>
            <a:ext cx="633161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c. 769 x 86 – 769 x 75</a:t>
            </a:r>
          </a:p>
        </p:txBody>
      </p:sp>
      <p:pic>
        <p:nvPicPr>
          <p:cNvPr id="31" name="图片 22"/>
          <p:cNvPicPr>
            <a:picLocks noChangeAspect="1"/>
          </p:cNvPicPr>
          <p:nvPr/>
        </p:nvPicPr>
        <p:blipFill rotWithShape="1">
          <a:blip r:embed="rId7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33" grpId="0" animBg="1"/>
      <p:bldP spid="22" grpId="0"/>
      <p:bldP spid="26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95944" y="1443251"/>
            <a:ext cx="879494" cy="82141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2872657" y="1534798"/>
            <a:ext cx="5124467" cy="61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 dirty="0">
                <a:latin typeface="UTM Avo" panose="02040603050506020204" pitchFamily="18" charset="0"/>
              </a:rPr>
              <a:t>   a/   2   x  39  x  5                             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3480904" y="2898181"/>
            <a:ext cx="5477115" cy="15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=  (2 x  5)  x  39</a:t>
            </a:r>
          </a:p>
          <a:p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=      10   x   39</a:t>
            </a:r>
          </a:p>
          <a:p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=        390</a:t>
            </a:r>
          </a:p>
          <a:p>
            <a:endParaRPr lang="en-US" altLang="en-US" sz="4400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25519" y="115888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7823407" y="1443251"/>
            <a:ext cx="879494" cy="82141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5356C-D278-44D8-96B2-C84252A427C3}"/>
              </a:ext>
            </a:extLst>
          </p:cNvPr>
          <p:cNvGrpSpPr/>
          <p:nvPr/>
        </p:nvGrpSpPr>
        <p:grpSpPr>
          <a:xfrm>
            <a:off x="4790891" y="4459147"/>
            <a:ext cx="5480720" cy="2139211"/>
            <a:chOff x="7597401" y="1083946"/>
            <a:chExt cx="5133609" cy="3174200"/>
          </a:xfrm>
        </p:grpSpPr>
        <p:sp>
          <p:nvSpPr>
            <p:cNvPr id="26" name="思想气泡: 云 1">
              <a:extLst>
                <a:ext uri="{FF2B5EF4-FFF2-40B4-BE49-F238E27FC236}">
                  <a16:creationId xmlns:a16="http://schemas.microsoft.com/office/drawing/2014/main" id="{32512823-CAAC-4B7F-9892-F223BEB203DB}"/>
                </a:ext>
              </a:extLst>
            </p:cNvPr>
            <p:cNvSpPr/>
            <p:nvPr/>
          </p:nvSpPr>
          <p:spPr>
            <a:xfrm rot="332508">
              <a:off x="7597401" y="1083946"/>
              <a:ext cx="5133609" cy="3174200"/>
            </a:xfrm>
            <a:prstGeom prst="cloudCallout">
              <a:avLst>
                <a:gd name="adj1" fmla="val -71178"/>
                <a:gd name="adj2" fmla="val -40677"/>
              </a:avLst>
            </a:prstGeom>
            <a:solidFill>
              <a:schemeClr val="bg1"/>
            </a:solidFill>
            <a:ln w="73025">
              <a:solidFill>
                <a:srgbClr val="E7A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Heavy" panose="02000000000000000000" pitchFamily="2" charset="-122"/>
                <a:ea typeface="杨任东竹石体-Heavy" panose="02000000000000000000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9CBE-E16A-462A-8B68-C5CF1E597586}"/>
                </a:ext>
              </a:extLst>
            </p:cNvPr>
            <p:cNvSpPr txBox="1"/>
            <p:nvPr/>
          </p:nvSpPr>
          <p:spPr>
            <a:xfrm>
              <a:off x="8222006" y="1848586"/>
              <a:ext cx="4251229" cy="178107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giao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hoán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phép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nhân</a:t>
              </a:r>
              <a:endParaRPr lang="en-US" sz="4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0" y="1853956"/>
            <a:ext cx="2773920" cy="52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498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754003" y="1217716"/>
            <a:ext cx="5974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b="1" dirty="0"/>
              <a:t>b/   302 x 16 + 302 x 4 </a:t>
            </a:r>
            <a:endParaRPr lang="en-US" altLang="en-US" sz="4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79024" y="88052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5356C-D278-44D8-96B2-C84252A427C3}"/>
              </a:ext>
            </a:extLst>
          </p:cNvPr>
          <p:cNvGrpSpPr/>
          <p:nvPr/>
        </p:nvGrpSpPr>
        <p:grpSpPr>
          <a:xfrm>
            <a:off x="3716354" y="4146683"/>
            <a:ext cx="7512913" cy="2496978"/>
            <a:chOff x="7626958" y="1416885"/>
            <a:chExt cx="5133609" cy="3174200"/>
          </a:xfrm>
        </p:grpSpPr>
        <p:sp>
          <p:nvSpPr>
            <p:cNvPr id="26" name="思想气泡: 云 1">
              <a:extLst>
                <a:ext uri="{FF2B5EF4-FFF2-40B4-BE49-F238E27FC236}">
                  <a16:creationId xmlns:a16="http://schemas.microsoft.com/office/drawing/2014/main" id="{32512823-CAAC-4B7F-9892-F223BEB203DB}"/>
                </a:ext>
              </a:extLst>
            </p:cNvPr>
            <p:cNvSpPr/>
            <p:nvPr/>
          </p:nvSpPr>
          <p:spPr>
            <a:xfrm rot="332508">
              <a:off x="7626958" y="1416885"/>
              <a:ext cx="5133609" cy="3174200"/>
            </a:xfrm>
            <a:prstGeom prst="cloudCallout">
              <a:avLst>
                <a:gd name="adj1" fmla="val -57932"/>
                <a:gd name="adj2" fmla="val -48830"/>
              </a:avLst>
            </a:prstGeom>
            <a:solidFill>
              <a:schemeClr val="bg1"/>
            </a:solidFill>
            <a:ln w="73025">
              <a:solidFill>
                <a:srgbClr val="E7A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Heavy" panose="02000000000000000000" pitchFamily="2" charset="-122"/>
                <a:ea typeface="杨任东竹石体-Heavy" panose="02000000000000000000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9CBE-E16A-462A-8B68-C5CF1E597586}"/>
                </a:ext>
              </a:extLst>
            </p:cNvPr>
            <p:cNvSpPr txBox="1"/>
            <p:nvPr/>
          </p:nvSpPr>
          <p:spPr>
            <a:xfrm>
              <a:off x="8235826" y="1893833"/>
              <a:ext cx="3828309" cy="223012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tổng</a:t>
              </a:r>
              <a:endPara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 x b + a x c = a x (b + c)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5" y="1873817"/>
            <a:ext cx="2773920" cy="5296111"/>
          </a:xfrm>
          <a:prstGeom prst="rect">
            <a:avLst/>
          </a:prstGeom>
        </p:spPr>
      </p:pic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3846996" y="2177476"/>
            <a:ext cx="5549296" cy="184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dirty="0">
                <a:solidFill>
                  <a:srgbClr val="0000FF"/>
                </a:solidFill>
              </a:rPr>
              <a:t>   </a:t>
            </a:r>
            <a:r>
              <a:rPr lang="en-US" altLang="en-US" sz="4800" b="1" dirty="0">
                <a:solidFill>
                  <a:srgbClr val="0000FF"/>
                </a:solidFill>
              </a:rPr>
              <a:t>=   302 x (16  +  4)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302  x  20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6040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42480" y="1939689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35145" y="1939689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5429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815049" y="1265517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/>
              <a:t>c/  769 x  85 - 769 x  75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79024" y="88052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5356C-D278-44D8-96B2-C84252A427C3}"/>
              </a:ext>
            </a:extLst>
          </p:cNvPr>
          <p:cNvGrpSpPr/>
          <p:nvPr/>
        </p:nvGrpSpPr>
        <p:grpSpPr>
          <a:xfrm>
            <a:off x="3716354" y="4146683"/>
            <a:ext cx="7512913" cy="2496978"/>
            <a:chOff x="7626958" y="1416885"/>
            <a:chExt cx="5133609" cy="3174200"/>
          </a:xfrm>
        </p:grpSpPr>
        <p:sp>
          <p:nvSpPr>
            <p:cNvPr id="26" name="思想气泡: 云 1">
              <a:extLst>
                <a:ext uri="{FF2B5EF4-FFF2-40B4-BE49-F238E27FC236}">
                  <a16:creationId xmlns:a16="http://schemas.microsoft.com/office/drawing/2014/main" id="{32512823-CAAC-4B7F-9892-F223BEB203DB}"/>
                </a:ext>
              </a:extLst>
            </p:cNvPr>
            <p:cNvSpPr/>
            <p:nvPr/>
          </p:nvSpPr>
          <p:spPr>
            <a:xfrm rot="332508">
              <a:off x="7626958" y="1416885"/>
              <a:ext cx="5133609" cy="3174200"/>
            </a:xfrm>
            <a:prstGeom prst="cloudCallout">
              <a:avLst>
                <a:gd name="adj1" fmla="val -57932"/>
                <a:gd name="adj2" fmla="val -48830"/>
              </a:avLst>
            </a:prstGeom>
            <a:solidFill>
              <a:schemeClr val="bg1"/>
            </a:solidFill>
            <a:ln w="73025">
              <a:solidFill>
                <a:srgbClr val="E7A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Heavy" panose="02000000000000000000" pitchFamily="2" charset="-122"/>
                <a:ea typeface="杨任东竹石体-Heavy" panose="02000000000000000000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9CBE-E16A-462A-8B68-C5CF1E597586}"/>
                </a:ext>
              </a:extLst>
            </p:cNvPr>
            <p:cNvSpPr txBox="1"/>
            <p:nvPr/>
          </p:nvSpPr>
          <p:spPr>
            <a:xfrm>
              <a:off x="8407541" y="1795327"/>
              <a:ext cx="3339463" cy="223012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hiệu</a:t>
              </a:r>
              <a:endPara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 x b - a x c = a x (b - c)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5" y="1936956"/>
            <a:ext cx="2773920" cy="52961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57828" y="1936956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43485" y="1936956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456201" y="2286782"/>
            <a:ext cx="578813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dirty="0">
                <a:solidFill>
                  <a:srgbClr val="0000FF"/>
                </a:solidFill>
              </a:rPr>
              <a:t>   </a:t>
            </a:r>
            <a:r>
              <a:rPr lang="en-US" altLang="en-US" sz="4800" b="1" dirty="0">
                <a:solidFill>
                  <a:srgbClr val="0000FF"/>
                </a:solidFill>
              </a:rPr>
              <a:t>=   769   x   (85 - 75)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769   x       10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      7690</a:t>
            </a:r>
          </a:p>
        </p:txBody>
      </p:sp>
    </p:spTree>
    <p:extLst>
      <p:ext uri="{BB962C8B-B14F-4D97-AF65-F5344CB8AC3E}">
        <p14:creationId xmlns:p14="http://schemas.microsoft.com/office/powerpoint/2010/main" val="342965709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572269" y="1411288"/>
            <a:ext cx="43406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/>
              <a:t>   a/   2   x   39  x  5                             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1180516" y="2538452"/>
            <a:ext cx="3124200" cy="165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solidFill>
                  <a:srgbClr val="0000FF"/>
                </a:solidFill>
              </a:rPr>
              <a:t>=  (2 x  5)  x  39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=      10      x  39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=        390</a:t>
            </a:r>
          </a:p>
          <a:p>
            <a:endParaRPr lang="en-US" altLang="en-US" sz="4000" dirty="0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6306290" y="2092346"/>
            <a:ext cx="419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0000FF"/>
                </a:solidFill>
              </a:rPr>
              <a:t>   </a:t>
            </a:r>
            <a:r>
              <a:rPr lang="en-US" altLang="en-US" sz="4000" b="1" dirty="0">
                <a:solidFill>
                  <a:srgbClr val="0000FF"/>
                </a:solidFill>
              </a:rPr>
              <a:t>=   302 x (16  +  4)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302  x     20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6040</a:t>
            </a:r>
          </a:p>
        </p:txBody>
      </p:sp>
      <p:sp>
        <p:nvSpPr>
          <p:cNvPr id="16390" name="Rectangle 20"/>
          <p:cNvSpPr>
            <a:spLocks noChangeArrowheads="1"/>
          </p:cNvSpPr>
          <p:nvPr/>
        </p:nvSpPr>
        <p:spPr bwMode="auto">
          <a:xfrm>
            <a:off x="3552825" y="4210111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/>
              <a:t>c/  769  x  85  -  769  x  75</a:t>
            </a: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921915" y="5048311"/>
            <a:ext cx="578813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0000FF"/>
                </a:solidFill>
              </a:rPr>
              <a:t>   </a:t>
            </a:r>
            <a:r>
              <a:rPr lang="en-US" altLang="en-US" sz="4000" b="1" dirty="0">
                <a:solidFill>
                  <a:srgbClr val="0000FF"/>
                </a:solidFill>
              </a:rPr>
              <a:t>=   769   x   (85   -   75)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769   x         10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 7690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48175" y="1337966"/>
            <a:ext cx="51363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/>
              <a:t>b/   302 x 16 + 302 x 4 </a:t>
            </a:r>
            <a:endParaRPr lang="en-US" alt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25519" y="115888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692846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/>
      <p:bldP spid="22547" grpId="0"/>
      <p:bldP spid="225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54166A1-EB5E-4F21-B551-A40531470C96}"/>
              </a:ext>
            </a:extLst>
          </p:cNvPr>
          <p:cNvGrpSpPr/>
          <p:nvPr/>
        </p:nvGrpSpPr>
        <p:grpSpPr>
          <a:xfrm>
            <a:off x="2104840" y="-187918"/>
            <a:ext cx="9702310" cy="6292312"/>
            <a:chOff x="1903944" y="1350176"/>
            <a:chExt cx="9638041" cy="6292312"/>
          </a:xfrm>
        </p:grpSpPr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4177299E-9BF1-49FF-8880-73942A609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944" y="1350176"/>
              <a:ext cx="9638041" cy="6292312"/>
            </a:xfrm>
            <a:prstGeom prst="rect">
              <a:avLst/>
            </a:prstGeom>
          </p:spPr>
        </p:pic>
        <p:grpSp>
          <p:nvGrpSpPr>
            <p:cNvPr id="30" name="组合 9">
              <a:extLst>
                <a:ext uri="{FF2B5EF4-FFF2-40B4-BE49-F238E27FC236}">
                  <a16:creationId xmlns:a16="http://schemas.microsoft.com/office/drawing/2014/main" id="{BF606C32-ED8B-4E8D-9B93-91EA24B2D993}"/>
                </a:ext>
              </a:extLst>
            </p:cNvPr>
            <p:cNvGrpSpPr/>
            <p:nvPr/>
          </p:nvGrpSpPr>
          <p:grpSpPr>
            <a:xfrm>
              <a:off x="4755089" y="3909015"/>
              <a:ext cx="184731" cy="1583261"/>
              <a:chOff x="3771007" y="1083236"/>
              <a:chExt cx="178482" cy="1583261"/>
            </a:xfrm>
          </p:grpSpPr>
          <p:sp>
            <p:nvSpPr>
              <p:cNvPr id="31" name="矩形 10">
                <a:extLst>
                  <a:ext uri="{FF2B5EF4-FFF2-40B4-BE49-F238E27FC236}">
                    <a16:creationId xmlns:a16="http://schemas.microsoft.com/office/drawing/2014/main" id="{0A585FB5-5645-4238-9891-79A3353E3EC8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17848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9600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Guanine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32" name="矩形 11">
                <a:extLst>
                  <a:ext uri="{FF2B5EF4-FFF2-40B4-BE49-F238E27FC236}">
                    <a16:creationId xmlns:a16="http://schemas.microsoft.com/office/drawing/2014/main" id="{689EA033-6E8E-4551-B77D-0CA76AE9F7CF}"/>
                  </a:ext>
                </a:extLst>
              </p:cNvPr>
              <p:cNvSpPr/>
              <p:nvPr/>
            </p:nvSpPr>
            <p:spPr>
              <a:xfrm>
                <a:off x="3771007" y="1096837"/>
                <a:ext cx="17848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960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effectLst/>
                  <a:latin typeface="UTM Guanine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</p:grpSp>
      </p:grpSp>
      <p:pic>
        <p:nvPicPr>
          <p:cNvPr id="23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7613965" y="323239"/>
            <a:ext cx="1119146" cy="1454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34" y="5164181"/>
            <a:ext cx="1650127" cy="15607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657" y="2767399"/>
            <a:ext cx="6237829" cy="36843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62" y="2508432"/>
            <a:ext cx="1335972" cy="10977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1084881" y="4560317"/>
            <a:ext cx="13276881" cy="2370862"/>
          </a:xfrm>
          <a:prstGeom prst="rect">
            <a:avLst/>
          </a:prstGeom>
        </p:spPr>
      </p:pic>
      <p:pic>
        <p:nvPicPr>
          <p:cNvPr id="43" name="图片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75183" y="-207361"/>
            <a:ext cx="1978013" cy="2177198"/>
          </a:xfrm>
          <a:prstGeom prst="rect">
            <a:avLst/>
          </a:prstGeom>
        </p:spPr>
      </p:pic>
      <p:pic>
        <p:nvPicPr>
          <p:cNvPr id="46" name="图片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4299096" y="114305"/>
            <a:ext cx="2480974" cy="990600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35" y="-422137"/>
            <a:ext cx="2666215" cy="2674344"/>
          </a:xfrm>
          <a:prstGeom prst="rect">
            <a:avLst/>
          </a:prstGeom>
        </p:spPr>
      </p:pic>
      <p:pic>
        <p:nvPicPr>
          <p:cNvPr id="49" name="图片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89030" y="1082648"/>
            <a:ext cx="1705293" cy="86677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732871" y="1679043"/>
            <a:ext cx="3541995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Dặn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dò</a:t>
            </a:r>
            <a:endParaRPr lang="en-US" sz="9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61" dur="4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63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65" dur="4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3737 -4.81481E-6 " pathEditMode="relative" rAng="0" ptsTypes="AA">
                                      <p:cBhvr>
                                        <p:cTn id="67" dur="4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4166A1-EB5E-4F21-B551-A40531470C96}"/>
              </a:ext>
            </a:extLst>
          </p:cNvPr>
          <p:cNvGrpSpPr/>
          <p:nvPr/>
        </p:nvGrpSpPr>
        <p:grpSpPr>
          <a:xfrm>
            <a:off x="2919431" y="-79680"/>
            <a:ext cx="9702310" cy="6292312"/>
            <a:chOff x="1903944" y="1350176"/>
            <a:chExt cx="9638041" cy="6292312"/>
          </a:xfrm>
        </p:grpSpPr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4177299E-9BF1-49FF-8880-73942A609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944" y="1350176"/>
              <a:ext cx="9638041" cy="6292312"/>
            </a:xfrm>
            <a:prstGeom prst="rect">
              <a:avLst/>
            </a:prstGeom>
          </p:spPr>
        </p:pic>
        <p:grpSp>
          <p:nvGrpSpPr>
            <p:cNvPr id="9" name="组合 12">
              <a:extLst>
                <a:ext uri="{FF2B5EF4-FFF2-40B4-BE49-F238E27FC236}">
                  <a16:creationId xmlns:a16="http://schemas.microsoft.com/office/drawing/2014/main" id="{EB700A6E-55FA-400F-842B-5812F4FB1D60}"/>
                </a:ext>
              </a:extLst>
            </p:cNvPr>
            <p:cNvGrpSpPr/>
            <p:nvPr/>
          </p:nvGrpSpPr>
          <p:grpSpPr>
            <a:xfrm>
              <a:off x="3856239" y="3388336"/>
              <a:ext cx="6546611" cy="2215991"/>
              <a:chOff x="2715110" y="352364"/>
              <a:chExt cx="6325141" cy="2215991"/>
            </a:xfrm>
          </p:grpSpPr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DA22254A-A799-40C9-B770-624458B1EC6E}"/>
                  </a:ext>
                </a:extLst>
              </p:cNvPr>
              <p:cNvSpPr/>
              <p:nvPr/>
            </p:nvSpPr>
            <p:spPr>
              <a:xfrm>
                <a:off x="2715110" y="352364"/>
                <a:ext cx="6325141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13800" dirty="0" err="1"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UTM Deutsch Gothic" panose="02040603050506020204" pitchFamily="18" charset="0"/>
                    <a:ea typeface="字魂27号-布丁体" panose="00000505000000000000" pitchFamily="2" charset="-122"/>
                  </a:rPr>
                  <a:t>Khởi</a:t>
                </a:r>
                <a:r>
                  <a:rPr lang="en-US" altLang="zh-CN" sz="13800" dirty="0"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UTM Deutsch Gothic" panose="02040603050506020204" pitchFamily="18" charset="0"/>
                    <a:ea typeface="字魂27号-布丁体" panose="00000505000000000000" pitchFamily="2" charset="-122"/>
                  </a:rPr>
                  <a:t> </a:t>
                </a:r>
                <a:r>
                  <a:rPr lang="en-US" altLang="zh-CN" sz="13800" dirty="0" err="1"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UTM Deutsch Gothic" panose="02040603050506020204" pitchFamily="18" charset="0"/>
                    <a:ea typeface="字魂27号-布丁体" panose="00000505000000000000" pitchFamily="2" charset="-122"/>
                  </a:rPr>
                  <a:t>động</a:t>
                </a:r>
                <a:endParaRPr lang="zh-CN" altLang="en-US" sz="13800" dirty="0">
                  <a:gradFill flip="none" rotWithShape="1">
                    <a:gsLst>
                      <a:gs pos="64000">
                        <a:srgbClr val="EEBF5D"/>
                      </a:gs>
                      <a:gs pos="41000">
                        <a:srgbClr val="F2785B"/>
                      </a:gs>
                      <a:gs pos="77000">
                        <a:srgbClr val="F2785B"/>
                      </a:gs>
                    </a:gsLst>
                    <a:lin ang="5400000" scaled="1"/>
                    <a:tileRect/>
                  </a:gra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UTM Deutsch Gothic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grpSp>
            <p:nvGrpSpPr>
              <p:cNvPr id="11" name="组合 9">
                <a:extLst>
                  <a:ext uri="{FF2B5EF4-FFF2-40B4-BE49-F238E27FC236}">
                    <a16:creationId xmlns:a16="http://schemas.microsoft.com/office/drawing/2014/main" id="{BF606C32-ED8B-4E8D-9B93-91EA24B2D993}"/>
                  </a:ext>
                </a:extLst>
              </p:cNvPr>
              <p:cNvGrpSpPr/>
              <p:nvPr/>
            </p:nvGrpSpPr>
            <p:grpSpPr>
              <a:xfrm>
                <a:off x="3583560" y="873043"/>
                <a:ext cx="178482" cy="1583261"/>
                <a:chOff x="3771007" y="1083236"/>
                <a:chExt cx="178482" cy="1583261"/>
              </a:xfrm>
            </p:grpSpPr>
            <p:sp>
              <p:nvSpPr>
                <p:cNvPr id="12" name="矩形 10">
                  <a:extLst>
                    <a:ext uri="{FF2B5EF4-FFF2-40B4-BE49-F238E27FC236}">
                      <a16:creationId xmlns:a16="http://schemas.microsoft.com/office/drawing/2014/main" id="{0A585FB5-5645-4238-9891-79A3353E3EC8}"/>
                    </a:ext>
                  </a:extLst>
                </p:cNvPr>
                <p:cNvSpPr/>
                <p:nvPr/>
              </p:nvSpPr>
              <p:spPr>
                <a:xfrm>
                  <a:off x="3771007" y="1083236"/>
                  <a:ext cx="178482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zh-CN" altLang="en-US" sz="9600" dirty="0">
                    <a:ln w="1524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Guanin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  <p:sp>
              <p:nvSpPr>
                <p:cNvPr id="13" name="矩形 11">
                  <a:extLst>
                    <a:ext uri="{FF2B5EF4-FFF2-40B4-BE49-F238E27FC236}">
                      <a16:creationId xmlns:a16="http://schemas.microsoft.com/office/drawing/2014/main" id="{689EA033-6E8E-4551-B77D-0CA76AE9F7CF}"/>
                    </a:ext>
                  </a:extLst>
                </p:cNvPr>
                <p:cNvSpPr/>
                <p:nvPr/>
              </p:nvSpPr>
              <p:spPr>
                <a:xfrm>
                  <a:off x="3771007" y="1096837"/>
                  <a:ext cx="178482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zh-CN" altLang="en-US" sz="9600" dirty="0">
                    <a:gradFill flip="none" rotWithShape="1">
                      <a:gsLst>
                        <a:gs pos="67000">
                          <a:srgbClr val="5997D0"/>
                        </a:gs>
                        <a:gs pos="0">
                          <a:srgbClr val="FF99CC"/>
                        </a:gs>
                        <a:gs pos="100000">
                          <a:srgbClr val="8DC9ED"/>
                        </a:gs>
                      </a:gsLst>
                      <a:lin ang="5400000" scaled="1"/>
                      <a:tileRect/>
                    </a:gradFill>
                    <a:effectLst/>
                    <a:latin typeface="UTM Guanin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</p:grp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77" y="2104294"/>
            <a:ext cx="12306077" cy="47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2989881" y="615215"/>
            <a:ext cx="6789550" cy="2158982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96733 w 6996296"/>
              <a:gd name="connsiteY0" fmla="*/ 368538 h 3444247"/>
              <a:gd name="connsiteX1" fmla="*/ 44073 w 6996296"/>
              <a:gd name="connsiteY1" fmla="*/ 505294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44073 w 6996296"/>
              <a:gd name="connsiteY0" fmla="*/ 505294 h 3444247"/>
              <a:gd name="connsiteX1" fmla="*/ 138296 w 6996296"/>
              <a:gd name="connsiteY1" fmla="*/ 2384374 h 3444247"/>
              <a:gd name="connsiteX2" fmla="*/ 159078 w 6996296"/>
              <a:gd name="connsiteY2" fmla="*/ 2675320 h 3444247"/>
              <a:gd name="connsiteX3" fmla="*/ 200642 w 6996296"/>
              <a:gd name="connsiteY3" fmla="*/ 3049392 h 3444247"/>
              <a:gd name="connsiteX4" fmla="*/ 221424 w 6996296"/>
              <a:gd name="connsiteY4" fmla="*/ 3111738 h 3444247"/>
              <a:gd name="connsiteX5" fmla="*/ 262987 w 6996296"/>
              <a:gd name="connsiteY5" fmla="*/ 3319556 h 3444247"/>
              <a:gd name="connsiteX6" fmla="*/ 1405987 w 6996296"/>
              <a:gd name="connsiteY6" fmla="*/ 3340338 h 3444247"/>
              <a:gd name="connsiteX7" fmla="*/ 1426769 w 6996296"/>
              <a:gd name="connsiteY7" fmla="*/ 3402683 h 3444247"/>
              <a:gd name="connsiteX8" fmla="*/ 2382733 w 6996296"/>
              <a:gd name="connsiteY8" fmla="*/ 3444247 h 3444247"/>
              <a:gd name="connsiteX9" fmla="*/ 3089315 w 6996296"/>
              <a:gd name="connsiteY9" fmla="*/ 3402683 h 3444247"/>
              <a:gd name="connsiteX10" fmla="*/ 3172442 w 6996296"/>
              <a:gd name="connsiteY10" fmla="*/ 3381902 h 3444247"/>
              <a:gd name="connsiteX11" fmla="*/ 4003715 w 6996296"/>
              <a:gd name="connsiteY11" fmla="*/ 3402683 h 3444247"/>
              <a:gd name="connsiteX12" fmla="*/ 4315442 w 6996296"/>
              <a:gd name="connsiteY12" fmla="*/ 3361120 h 3444247"/>
              <a:gd name="connsiteX13" fmla="*/ 4440133 w 6996296"/>
              <a:gd name="connsiteY13" fmla="*/ 3319556 h 3444247"/>
              <a:gd name="connsiteX14" fmla="*/ 5167496 w 6996296"/>
              <a:gd name="connsiteY14" fmla="*/ 3361120 h 3444247"/>
              <a:gd name="connsiteX15" fmla="*/ 5437660 w 6996296"/>
              <a:gd name="connsiteY15" fmla="*/ 3340338 h 3444247"/>
              <a:gd name="connsiteX16" fmla="*/ 5520787 w 6996296"/>
              <a:gd name="connsiteY16" fmla="*/ 3298774 h 3444247"/>
              <a:gd name="connsiteX17" fmla="*/ 5583133 w 6996296"/>
              <a:gd name="connsiteY17" fmla="*/ 3277992 h 3444247"/>
              <a:gd name="connsiteX18" fmla="*/ 5707824 w 6996296"/>
              <a:gd name="connsiteY18" fmla="*/ 3194865 h 3444247"/>
              <a:gd name="connsiteX19" fmla="*/ 5832515 w 6996296"/>
              <a:gd name="connsiteY19" fmla="*/ 3215647 h 3444247"/>
              <a:gd name="connsiteX20" fmla="*/ 5977987 w 6996296"/>
              <a:gd name="connsiteY20" fmla="*/ 3277992 h 3444247"/>
              <a:gd name="connsiteX21" fmla="*/ 6061115 w 6996296"/>
              <a:gd name="connsiteY21" fmla="*/ 3340338 h 3444247"/>
              <a:gd name="connsiteX22" fmla="*/ 6580660 w 6996296"/>
              <a:gd name="connsiteY22" fmla="*/ 3257211 h 3444247"/>
              <a:gd name="connsiteX23" fmla="*/ 6726133 w 6996296"/>
              <a:gd name="connsiteY23" fmla="*/ 3132520 h 3444247"/>
              <a:gd name="connsiteX24" fmla="*/ 6767696 w 6996296"/>
              <a:gd name="connsiteY24" fmla="*/ 3070174 h 3444247"/>
              <a:gd name="connsiteX25" fmla="*/ 6809260 w 6996296"/>
              <a:gd name="connsiteY25" fmla="*/ 2945483 h 3444247"/>
              <a:gd name="connsiteX26" fmla="*/ 6830042 w 6996296"/>
              <a:gd name="connsiteY26" fmla="*/ 2675320 h 3444247"/>
              <a:gd name="connsiteX27" fmla="*/ 6850824 w 6996296"/>
              <a:gd name="connsiteY27" fmla="*/ 2571411 h 3444247"/>
              <a:gd name="connsiteX28" fmla="*/ 6892387 w 6996296"/>
              <a:gd name="connsiteY28" fmla="*/ 2238902 h 3444247"/>
              <a:gd name="connsiteX29" fmla="*/ 6933951 w 6996296"/>
              <a:gd name="connsiteY29" fmla="*/ 1947956 h 3444247"/>
              <a:gd name="connsiteX30" fmla="*/ 6975515 w 6996296"/>
              <a:gd name="connsiteY30" fmla="*/ 1864829 h 3444247"/>
              <a:gd name="connsiteX31" fmla="*/ 6996296 w 6996296"/>
              <a:gd name="connsiteY31" fmla="*/ 1781702 h 3444247"/>
              <a:gd name="connsiteX32" fmla="*/ 6933951 w 6996296"/>
              <a:gd name="connsiteY32" fmla="*/ 1303720 h 3444247"/>
              <a:gd name="connsiteX33" fmla="*/ 6913169 w 6996296"/>
              <a:gd name="connsiteY33" fmla="*/ 1220592 h 3444247"/>
              <a:gd name="connsiteX34" fmla="*/ 6871606 w 6996296"/>
              <a:gd name="connsiteY34" fmla="*/ 1095902 h 3444247"/>
              <a:gd name="connsiteX35" fmla="*/ 6892387 w 6996296"/>
              <a:gd name="connsiteY35" fmla="*/ 888083 h 3444247"/>
              <a:gd name="connsiteX36" fmla="*/ 6809260 w 6996296"/>
              <a:gd name="connsiteY36" fmla="*/ 763392 h 3444247"/>
              <a:gd name="connsiteX37" fmla="*/ 6788478 w 6996296"/>
              <a:gd name="connsiteY37" fmla="*/ 77592 h 3444247"/>
              <a:gd name="connsiteX38" fmla="*/ 5084369 w 6996296"/>
              <a:gd name="connsiteY38" fmla="*/ 139938 h 3444247"/>
              <a:gd name="connsiteX39" fmla="*/ 4876551 w 6996296"/>
              <a:gd name="connsiteY39" fmla="*/ 181502 h 3444247"/>
              <a:gd name="connsiteX40" fmla="*/ 4585606 w 6996296"/>
              <a:gd name="connsiteY40" fmla="*/ 223065 h 3444247"/>
              <a:gd name="connsiteX41" fmla="*/ 4523260 w 6996296"/>
              <a:gd name="connsiteY41" fmla="*/ 243847 h 3444247"/>
              <a:gd name="connsiteX42" fmla="*/ 4440133 w 6996296"/>
              <a:gd name="connsiteY42" fmla="*/ 223065 h 3444247"/>
              <a:gd name="connsiteX43" fmla="*/ 4253096 w 6996296"/>
              <a:gd name="connsiteY43" fmla="*/ 139938 h 3444247"/>
              <a:gd name="connsiteX44" fmla="*/ 4066060 w 6996296"/>
              <a:gd name="connsiteY44" fmla="*/ 119156 h 3444247"/>
              <a:gd name="connsiteX45" fmla="*/ 3962151 w 6996296"/>
              <a:gd name="connsiteY45" fmla="*/ 77592 h 3444247"/>
              <a:gd name="connsiteX46" fmla="*/ 3567296 w 6996296"/>
              <a:gd name="connsiteY46" fmla="*/ 98374 h 3444247"/>
              <a:gd name="connsiteX47" fmla="*/ 3317915 w 6996296"/>
              <a:gd name="connsiteY47" fmla="*/ 181502 h 3444247"/>
              <a:gd name="connsiteX48" fmla="*/ 3214006 w 6996296"/>
              <a:gd name="connsiteY48" fmla="*/ 202283 h 3444247"/>
              <a:gd name="connsiteX49" fmla="*/ 1987878 w 6996296"/>
              <a:gd name="connsiteY49" fmla="*/ 181502 h 3444247"/>
              <a:gd name="connsiteX50" fmla="*/ 1904751 w 6996296"/>
              <a:gd name="connsiteY50" fmla="*/ 119156 h 3444247"/>
              <a:gd name="connsiteX51" fmla="*/ 1842406 w 6996296"/>
              <a:gd name="connsiteY51" fmla="*/ 98374 h 3444247"/>
              <a:gd name="connsiteX52" fmla="*/ 1530678 w 6996296"/>
              <a:gd name="connsiteY52" fmla="*/ 139938 h 3444247"/>
              <a:gd name="connsiteX53" fmla="*/ 1447551 w 6996296"/>
              <a:gd name="connsiteY53" fmla="*/ 160720 h 3444247"/>
              <a:gd name="connsiteX54" fmla="*/ 1218951 w 6996296"/>
              <a:gd name="connsiteY54" fmla="*/ 202283 h 3444247"/>
              <a:gd name="connsiteX55" fmla="*/ 803315 w 6996296"/>
              <a:gd name="connsiteY55" fmla="*/ 181502 h 3444247"/>
              <a:gd name="connsiteX56" fmla="*/ 740969 w 6996296"/>
              <a:gd name="connsiteY56" fmla="*/ 160720 h 3444247"/>
              <a:gd name="connsiteX57" fmla="*/ 470806 w 6996296"/>
              <a:gd name="connsiteY57" fmla="*/ 181502 h 3444247"/>
              <a:gd name="connsiteX58" fmla="*/ 283769 w 6996296"/>
              <a:gd name="connsiteY58" fmla="*/ 243847 h 3444247"/>
              <a:gd name="connsiteX59" fmla="*/ 221424 w 6996296"/>
              <a:gd name="connsiteY59" fmla="*/ 181502 h 3444247"/>
              <a:gd name="connsiteX60" fmla="*/ 55169 w 6996296"/>
              <a:gd name="connsiteY60" fmla="*/ 181502 h 3444247"/>
              <a:gd name="connsiteX61" fmla="*/ 13606 w 6996296"/>
              <a:gd name="connsiteY61" fmla="*/ 514011 h 34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07788" y="1275606"/>
            <a:ext cx="6450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FBBB65-2977-4596-AE48-7F966C7F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87646"/>
              </p:ext>
            </p:extLst>
          </p:nvPr>
        </p:nvGraphicFramePr>
        <p:xfrm>
          <a:off x="1812655" y="2641366"/>
          <a:ext cx="9144002" cy="248749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7430245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06988161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8172393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88352093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14631627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6744084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991357543"/>
                    </a:ext>
                  </a:extLst>
                </a:gridCol>
              </a:tblGrid>
              <a:tr h="1232091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Lớn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UTM Avo" panose="020406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Nhỏ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84087"/>
                  </a:ext>
                </a:extLst>
              </a:tr>
              <a:tr h="1255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UTM Avo" panose="02040603050506020204" pitchFamily="18" charset="0"/>
                        </a:rPr>
                        <a:t>...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UTM Facebook" panose="020404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887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FBBB65-2977-4596-AE48-7F966C7F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27422"/>
              </p:ext>
            </p:extLst>
          </p:nvPr>
        </p:nvGraphicFramePr>
        <p:xfrm>
          <a:off x="1812653" y="2650213"/>
          <a:ext cx="9144002" cy="248749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7430245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06988161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8172393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88352093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14631627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6744084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991357543"/>
                    </a:ext>
                  </a:extLst>
                </a:gridCol>
              </a:tblGrid>
              <a:tr h="1232091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Lớn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UTM Avo" panose="020406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Nhỏ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84087"/>
                  </a:ext>
                </a:extLst>
              </a:tr>
              <a:tr h="1255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Facebook" panose="02040403050506020204" pitchFamily="18" charset="0"/>
                        </a:rPr>
                        <a:t>tấn</a:t>
                      </a:r>
                      <a:endParaRPr lang="en-US" sz="4000" b="1" dirty="0">
                        <a:latin typeface="UTM Facebook" panose="020404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Facebook" panose="02040403050506020204" pitchFamily="18" charset="0"/>
                        </a:rPr>
                        <a:t>tạ</a:t>
                      </a:r>
                      <a:endParaRPr lang="en-US" sz="4000" b="1" dirty="0">
                        <a:latin typeface="UTM Facebook" panose="020404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Facebook" panose="02040403050506020204" pitchFamily="18" charset="0"/>
                        </a:rPr>
                        <a:t>yến</a:t>
                      </a:r>
                      <a:endParaRPr lang="en-US" sz="4000" b="1" dirty="0">
                        <a:latin typeface="UTM Facebook" panose="020404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UTM Facebook" panose="020404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Facebook" panose="02040403050506020204" pitchFamily="18" charset="0"/>
                        </a:rPr>
                        <a:t>hg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Facebook" panose="02040403050506020204" pitchFamily="18" charset="0"/>
                        </a:rPr>
                        <a:t>dag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Facebook" panose="02040403050506020204" pitchFamily="18" charset="0"/>
                        </a:rPr>
                        <a:t>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88747"/>
                  </a:ext>
                </a:extLst>
              </a:tr>
            </a:tbl>
          </a:graphicData>
        </a:graphic>
      </p:graphicFrame>
      <p:pic>
        <p:nvPicPr>
          <p:cNvPr id="1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2989881" y="615215"/>
            <a:ext cx="6789550" cy="2158982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96733 w 6996296"/>
              <a:gd name="connsiteY0" fmla="*/ 368538 h 3444247"/>
              <a:gd name="connsiteX1" fmla="*/ 44073 w 6996296"/>
              <a:gd name="connsiteY1" fmla="*/ 505294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44073 w 6996296"/>
              <a:gd name="connsiteY0" fmla="*/ 505294 h 3444247"/>
              <a:gd name="connsiteX1" fmla="*/ 138296 w 6996296"/>
              <a:gd name="connsiteY1" fmla="*/ 2384374 h 3444247"/>
              <a:gd name="connsiteX2" fmla="*/ 159078 w 6996296"/>
              <a:gd name="connsiteY2" fmla="*/ 2675320 h 3444247"/>
              <a:gd name="connsiteX3" fmla="*/ 200642 w 6996296"/>
              <a:gd name="connsiteY3" fmla="*/ 3049392 h 3444247"/>
              <a:gd name="connsiteX4" fmla="*/ 221424 w 6996296"/>
              <a:gd name="connsiteY4" fmla="*/ 3111738 h 3444247"/>
              <a:gd name="connsiteX5" fmla="*/ 262987 w 6996296"/>
              <a:gd name="connsiteY5" fmla="*/ 3319556 h 3444247"/>
              <a:gd name="connsiteX6" fmla="*/ 1405987 w 6996296"/>
              <a:gd name="connsiteY6" fmla="*/ 3340338 h 3444247"/>
              <a:gd name="connsiteX7" fmla="*/ 1426769 w 6996296"/>
              <a:gd name="connsiteY7" fmla="*/ 3402683 h 3444247"/>
              <a:gd name="connsiteX8" fmla="*/ 2382733 w 6996296"/>
              <a:gd name="connsiteY8" fmla="*/ 3444247 h 3444247"/>
              <a:gd name="connsiteX9" fmla="*/ 3089315 w 6996296"/>
              <a:gd name="connsiteY9" fmla="*/ 3402683 h 3444247"/>
              <a:gd name="connsiteX10" fmla="*/ 3172442 w 6996296"/>
              <a:gd name="connsiteY10" fmla="*/ 3381902 h 3444247"/>
              <a:gd name="connsiteX11" fmla="*/ 4003715 w 6996296"/>
              <a:gd name="connsiteY11" fmla="*/ 3402683 h 3444247"/>
              <a:gd name="connsiteX12" fmla="*/ 4315442 w 6996296"/>
              <a:gd name="connsiteY12" fmla="*/ 3361120 h 3444247"/>
              <a:gd name="connsiteX13" fmla="*/ 4440133 w 6996296"/>
              <a:gd name="connsiteY13" fmla="*/ 3319556 h 3444247"/>
              <a:gd name="connsiteX14" fmla="*/ 5167496 w 6996296"/>
              <a:gd name="connsiteY14" fmla="*/ 3361120 h 3444247"/>
              <a:gd name="connsiteX15" fmla="*/ 5437660 w 6996296"/>
              <a:gd name="connsiteY15" fmla="*/ 3340338 h 3444247"/>
              <a:gd name="connsiteX16" fmla="*/ 5520787 w 6996296"/>
              <a:gd name="connsiteY16" fmla="*/ 3298774 h 3444247"/>
              <a:gd name="connsiteX17" fmla="*/ 5583133 w 6996296"/>
              <a:gd name="connsiteY17" fmla="*/ 3277992 h 3444247"/>
              <a:gd name="connsiteX18" fmla="*/ 5707824 w 6996296"/>
              <a:gd name="connsiteY18" fmla="*/ 3194865 h 3444247"/>
              <a:gd name="connsiteX19" fmla="*/ 5832515 w 6996296"/>
              <a:gd name="connsiteY19" fmla="*/ 3215647 h 3444247"/>
              <a:gd name="connsiteX20" fmla="*/ 5977987 w 6996296"/>
              <a:gd name="connsiteY20" fmla="*/ 3277992 h 3444247"/>
              <a:gd name="connsiteX21" fmla="*/ 6061115 w 6996296"/>
              <a:gd name="connsiteY21" fmla="*/ 3340338 h 3444247"/>
              <a:gd name="connsiteX22" fmla="*/ 6580660 w 6996296"/>
              <a:gd name="connsiteY22" fmla="*/ 3257211 h 3444247"/>
              <a:gd name="connsiteX23" fmla="*/ 6726133 w 6996296"/>
              <a:gd name="connsiteY23" fmla="*/ 3132520 h 3444247"/>
              <a:gd name="connsiteX24" fmla="*/ 6767696 w 6996296"/>
              <a:gd name="connsiteY24" fmla="*/ 3070174 h 3444247"/>
              <a:gd name="connsiteX25" fmla="*/ 6809260 w 6996296"/>
              <a:gd name="connsiteY25" fmla="*/ 2945483 h 3444247"/>
              <a:gd name="connsiteX26" fmla="*/ 6830042 w 6996296"/>
              <a:gd name="connsiteY26" fmla="*/ 2675320 h 3444247"/>
              <a:gd name="connsiteX27" fmla="*/ 6850824 w 6996296"/>
              <a:gd name="connsiteY27" fmla="*/ 2571411 h 3444247"/>
              <a:gd name="connsiteX28" fmla="*/ 6892387 w 6996296"/>
              <a:gd name="connsiteY28" fmla="*/ 2238902 h 3444247"/>
              <a:gd name="connsiteX29" fmla="*/ 6933951 w 6996296"/>
              <a:gd name="connsiteY29" fmla="*/ 1947956 h 3444247"/>
              <a:gd name="connsiteX30" fmla="*/ 6975515 w 6996296"/>
              <a:gd name="connsiteY30" fmla="*/ 1864829 h 3444247"/>
              <a:gd name="connsiteX31" fmla="*/ 6996296 w 6996296"/>
              <a:gd name="connsiteY31" fmla="*/ 1781702 h 3444247"/>
              <a:gd name="connsiteX32" fmla="*/ 6933951 w 6996296"/>
              <a:gd name="connsiteY32" fmla="*/ 1303720 h 3444247"/>
              <a:gd name="connsiteX33" fmla="*/ 6913169 w 6996296"/>
              <a:gd name="connsiteY33" fmla="*/ 1220592 h 3444247"/>
              <a:gd name="connsiteX34" fmla="*/ 6871606 w 6996296"/>
              <a:gd name="connsiteY34" fmla="*/ 1095902 h 3444247"/>
              <a:gd name="connsiteX35" fmla="*/ 6892387 w 6996296"/>
              <a:gd name="connsiteY35" fmla="*/ 888083 h 3444247"/>
              <a:gd name="connsiteX36" fmla="*/ 6809260 w 6996296"/>
              <a:gd name="connsiteY36" fmla="*/ 763392 h 3444247"/>
              <a:gd name="connsiteX37" fmla="*/ 6788478 w 6996296"/>
              <a:gd name="connsiteY37" fmla="*/ 77592 h 3444247"/>
              <a:gd name="connsiteX38" fmla="*/ 5084369 w 6996296"/>
              <a:gd name="connsiteY38" fmla="*/ 139938 h 3444247"/>
              <a:gd name="connsiteX39" fmla="*/ 4876551 w 6996296"/>
              <a:gd name="connsiteY39" fmla="*/ 181502 h 3444247"/>
              <a:gd name="connsiteX40" fmla="*/ 4585606 w 6996296"/>
              <a:gd name="connsiteY40" fmla="*/ 223065 h 3444247"/>
              <a:gd name="connsiteX41" fmla="*/ 4523260 w 6996296"/>
              <a:gd name="connsiteY41" fmla="*/ 243847 h 3444247"/>
              <a:gd name="connsiteX42" fmla="*/ 4440133 w 6996296"/>
              <a:gd name="connsiteY42" fmla="*/ 223065 h 3444247"/>
              <a:gd name="connsiteX43" fmla="*/ 4253096 w 6996296"/>
              <a:gd name="connsiteY43" fmla="*/ 139938 h 3444247"/>
              <a:gd name="connsiteX44" fmla="*/ 4066060 w 6996296"/>
              <a:gd name="connsiteY44" fmla="*/ 119156 h 3444247"/>
              <a:gd name="connsiteX45" fmla="*/ 3962151 w 6996296"/>
              <a:gd name="connsiteY45" fmla="*/ 77592 h 3444247"/>
              <a:gd name="connsiteX46" fmla="*/ 3567296 w 6996296"/>
              <a:gd name="connsiteY46" fmla="*/ 98374 h 3444247"/>
              <a:gd name="connsiteX47" fmla="*/ 3317915 w 6996296"/>
              <a:gd name="connsiteY47" fmla="*/ 181502 h 3444247"/>
              <a:gd name="connsiteX48" fmla="*/ 3214006 w 6996296"/>
              <a:gd name="connsiteY48" fmla="*/ 202283 h 3444247"/>
              <a:gd name="connsiteX49" fmla="*/ 1987878 w 6996296"/>
              <a:gd name="connsiteY49" fmla="*/ 181502 h 3444247"/>
              <a:gd name="connsiteX50" fmla="*/ 1904751 w 6996296"/>
              <a:gd name="connsiteY50" fmla="*/ 119156 h 3444247"/>
              <a:gd name="connsiteX51" fmla="*/ 1842406 w 6996296"/>
              <a:gd name="connsiteY51" fmla="*/ 98374 h 3444247"/>
              <a:gd name="connsiteX52" fmla="*/ 1530678 w 6996296"/>
              <a:gd name="connsiteY52" fmla="*/ 139938 h 3444247"/>
              <a:gd name="connsiteX53" fmla="*/ 1447551 w 6996296"/>
              <a:gd name="connsiteY53" fmla="*/ 160720 h 3444247"/>
              <a:gd name="connsiteX54" fmla="*/ 1218951 w 6996296"/>
              <a:gd name="connsiteY54" fmla="*/ 202283 h 3444247"/>
              <a:gd name="connsiteX55" fmla="*/ 803315 w 6996296"/>
              <a:gd name="connsiteY55" fmla="*/ 181502 h 3444247"/>
              <a:gd name="connsiteX56" fmla="*/ 740969 w 6996296"/>
              <a:gd name="connsiteY56" fmla="*/ 160720 h 3444247"/>
              <a:gd name="connsiteX57" fmla="*/ 470806 w 6996296"/>
              <a:gd name="connsiteY57" fmla="*/ 181502 h 3444247"/>
              <a:gd name="connsiteX58" fmla="*/ 283769 w 6996296"/>
              <a:gd name="connsiteY58" fmla="*/ 243847 h 3444247"/>
              <a:gd name="connsiteX59" fmla="*/ 221424 w 6996296"/>
              <a:gd name="connsiteY59" fmla="*/ 181502 h 3444247"/>
              <a:gd name="connsiteX60" fmla="*/ 55169 w 6996296"/>
              <a:gd name="connsiteY60" fmla="*/ 181502 h 3444247"/>
              <a:gd name="connsiteX61" fmla="*/ 13606 w 6996296"/>
              <a:gd name="connsiteY61" fmla="*/ 514011 h 34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59350" y="1175614"/>
            <a:ext cx="6450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12" y="1694706"/>
            <a:ext cx="6473884" cy="4276468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77546" y="3204290"/>
            <a:ext cx="3829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 x b = … x 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74967" y="3201709"/>
            <a:ext cx="234023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 x b = 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 x 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6" y="3042419"/>
            <a:ext cx="4310658" cy="4310658"/>
          </a:xfrm>
          <a:prstGeom prst="rect">
            <a:avLst/>
          </a:prstGeom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2989881" y="615215"/>
            <a:ext cx="6789550" cy="2158982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96733 w 6996296"/>
              <a:gd name="connsiteY0" fmla="*/ 368538 h 3444247"/>
              <a:gd name="connsiteX1" fmla="*/ 44073 w 6996296"/>
              <a:gd name="connsiteY1" fmla="*/ 505294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44073 w 6996296"/>
              <a:gd name="connsiteY0" fmla="*/ 505294 h 3444247"/>
              <a:gd name="connsiteX1" fmla="*/ 138296 w 6996296"/>
              <a:gd name="connsiteY1" fmla="*/ 2384374 h 3444247"/>
              <a:gd name="connsiteX2" fmla="*/ 159078 w 6996296"/>
              <a:gd name="connsiteY2" fmla="*/ 2675320 h 3444247"/>
              <a:gd name="connsiteX3" fmla="*/ 200642 w 6996296"/>
              <a:gd name="connsiteY3" fmla="*/ 3049392 h 3444247"/>
              <a:gd name="connsiteX4" fmla="*/ 221424 w 6996296"/>
              <a:gd name="connsiteY4" fmla="*/ 3111738 h 3444247"/>
              <a:gd name="connsiteX5" fmla="*/ 262987 w 6996296"/>
              <a:gd name="connsiteY5" fmla="*/ 3319556 h 3444247"/>
              <a:gd name="connsiteX6" fmla="*/ 1405987 w 6996296"/>
              <a:gd name="connsiteY6" fmla="*/ 3340338 h 3444247"/>
              <a:gd name="connsiteX7" fmla="*/ 1426769 w 6996296"/>
              <a:gd name="connsiteY7" fmla="*/ 3402683 h 3444247"/>
              <a:gd name="connsiteX8" fmla="*/ 2382733 w 6996296"/>
              <a:gd name="connsiteY8" fmla="*/ 3444247 h 3444247"/>
              <a:gd name="connsiteX9" fmla="*/ 3089315 w 6996296"/>
              <a:gd name="connsiteY9" fmla="*/ 3402683 h 3444247"/>
              <a:gd name="connsiteX10" fmla="*/ 3172442 w 6996296"/>
              <a:gd name="connsiteY10" fmla="*/ 3381902 h 3444247"/>
              <a:gd name="connsiteX11" fmla="*/ 4003715 w 6996296"/>
              <a:gd name="connsiteY11" fmla="*/ 3402683 h 3444247"/>
              <a:gd name="connsiteX12" fmla="*/ 4315442 w 6996296"/>
              <a:gd name="connsiteY12" fmla="*/ 3361120 h 3444247"/>
              <a:gd name="connsiteX13" fmla="*/ 4440133 w 6996296"/>
              <a:gd name="connsiteY13" fmla="*/ 3319556 h 3444247"/>
              <a:gd name="connsiteX14" fmla="*/ 5167496 w 6996296"/>
              <a:gd name="connsiteY14" fmla="*/ 3361120 h 3444247"/>
              <a:gd name="connsiteX15" fmla="*/ 5437660 w 6996296"/>
              <a:gd name="connsiteY15" fmla="*/ 3340338 h 3444247"/>
              <a:gd name="connsiteX16" fmla="*/ 5520787 w 6996296"/>
              <a:gd name="connsiteY16" fmla="*/ 3298774 h 3444247"/>
              <a:gd name="connsiteX17" fmla="*/ 5583133 w 6996296"/>
              <a:gd name="connsiteY17" fmla="*/ 3277992 h 3444247"/>
              <a:gd name="connsiteX18" fmla="*/ 5707824 w 6996296"/>
              <a:gd name="connsiteY18" fmla="*/ 3194865 h 3444247"/>
              <a:gd name="connsiteX19" fmla="*/ 5832515 w 6996296"/>
              <a:gd name="connsiteY19" fmla="*/ 3215647 h 3444247"/>
              <a:gd name="connsiteX20" fmla="*/ 5977987 w 6996296"/>
              <a:gd name="connsiteY20" fmla="*/ 3277992 h 3444247"/>
              <a:gd name="connsiteX21" fmla="*/ 6061115 w 6996296"/>
              <a:gd name="connsiteY21" fmla="*/ 3340338 h 3444247"/>
              <a:gd name="connsiteX22" fmla="*/ 6580660 w 6996296"/>
              <a:gd name="connsiteY22" fmla="*/ 3257211 h 3444247"/>
              <a:gd name="connsiteX23" fmla="*/ 6726133 w 6996296"/>
              <a:gd name="connsiteY23" fmla="*/ 3132520 h 3444247"/>
              <a:gd name="connsiteX24" fmla="*/ 6767696 w 6996296"/>
              <a:gd name="connsiteY24" fmla="*/ 3070174 h 3444247"/>
              <a:gd name="connsiteX25" fmla="*/ 6809260 w 6996296"/>
              <a:gd name="connsiteY25" fmla="*/ 2945483 h 3444247"/>
              <a:gd name="connsiteX26" fmla="*/ 6830042 w 6996296"/>
              <a:gd name="connsiteY26" fmla="*/ 2675320 h 3444247"/>
              <a:gd name="connsiteX27" fmla="*/ 6850824 w 6996296"/>
              <a:gd name="connsiteY27" fmla="*/ 2571411 h 3444247"/>
              <a:gd name="connsiteX28" fmla="*/ 6892387 w 6996296"/>
              <a:gd name="connsiteY28" fmla="*/ 2238902 h 3444247"/>
              <a:gd name="connsiteX29" fmla="*/ 6933951 w 6996296"/>
              <a:gd name="connsiteY29" fmla="*/ 1947956 h 3444247"/>
              <a:gd name="connsiteX30" fmla="*/ 6975515 w 6996296"/>
              <a:gd name="connsiteY30" fmla="*/ 1864829 h 3444247"/>
              <a:gd name="connsiteX31" fmla="*/ 6996296 w 6996296"/>
              <a:gd name="connsiteY31" fmla="*/ 1781702 h 3444247"/>
              <a:gd name="connsiteX32" fmla="*/ 6933951 w 6996296"/>
              <a:gd name="connsiteY32" fmla="*/ 1303720 h 3444247"/>
              <a:gd name="connsiteX33" fmla="*/ 6913169 w 6996296"/>
              <a:gd name="connsiteY33" fmla="*/ 1220592 h 3444247"/>
              <a:gd name="connsiteX34" fmla="*/ 6871606 w 6996296"/>
              <a:gd name="connsiteY34" fmla="*/ 1095902 h 3444247"/>
              <a:gd name="connsiteX35" fmla="*/ 6892387 w 6996296"/>
              <a:gd name="connsiteY35" fmla="*/ 888083 h 3444247"/>
              <a:gd name="connsiteX36" fmla="*/ 6809260 w 6996296"/>
              <a:gd name="connsiteY36" fmla="*/ 763392 h 3444247"/>
              <a:gd name="connsiteX37" fmla="*/ 6788478 w 6996296"/>
              <a:gd name="connsiteY37" fmla="*/ 77592 h 3444247"/>
              <a:gd name="connsiteX38" fmla="*/ 5084369 w 6996296"/>
              <a:gd name="connsiteY38" fmla="*/ 139938 h 3444247"/>
              <a:gd name="connsiteX39" fmla="*/ 4876551 w 6996296"/>
              <a:gd name="connsiteY39" fmla="*/ 181502 h 3444247"/>
              <a:gd name="connsiteX40" fmla="*/ 4585606 w 6996296"/>
              <a:gd name="connsiteY40" fmla="*/ 223065 h 3444247"/>
              <a:gd name="connsiteX41" fmla="*/ 4523260 w 6996296"/>
              <a:gd name="connsiteY41" fmla="*/ 243847 h 3444247"/>
              <a:gd name="connsiteX42" fmla="*/ 4440133 w 6996296"/>
              <a:gd name="connsiteY42" fmla="*/ 223065 h 3444247"/>
              <a:gd name="connsiteX43" fmla="*/ 4253096 w 6996296"/>
              <a:gd name="connsiteY43" fmla="*/ 139938 h 3444247"/>
              <a:gd name="connsiteX44" fmla="*/ 4066060 w 6996296"/>
              <a:gd name="connsiteY44" fmla="*/ 119156 h 3444247"/>
              <a:gd name="connsiteX45" fmla="*/ 3962151 w 6996296"/>
              <a:gd name="connsiteY45" fmla="*/ 77592 h 3444247"/>
              <a:gd name="connsiteX46" fmla="*/ 3567296 w 6996296"/>
              <a:gd name="connsiteY46" fmla="*/ 98374 h 3444247"/>
              <a:gd name="connsiteX47" fmla="*/ 3317915 w 6996296"/>
              <a:gd name="connsiteY47" fmla="*/ 181502 h 3444247"/>
              <a:gd name="connsiteX48" fmla="*/ 3214006 w 6996296"/>
              <a:gd name="connsiteY48" fmla="*/ 202283 h 3444247"/>
              <a:gd name="connsiteX49" fmla="*/ 1987878 w 6996296"/>
              <a:gd name="connsiteY49" fmla="*/ 181502 h 3444247"/>
              <a:gd name="connsiteX50" fmla="*/ 1904751 w 6996296"/>
              <a:gd name="connsiteY50" fmla="*/ 119156 h 3444247"/>
              <a:gd name="connsiteX51" fmla="*/ 1842406 w 6996296"/>
              <a:gd name="connsiteY51" fmla="*/ 98374 h 3444247"/>
              <a:gd name="connsiteX52" fmla="*/ 1530678 w 6996296"/>
              <a:gd name="connsiteY52" fmla="*/ 139938 h 3444247"/>
              <a:gd name="connsiteX53" fmla="*/ 1447551 w 6996296"/>
              <a:gd name="connsiteY53" fmla="*/ 160720 h 3444247"/>
              <a:gd name="connsiteX54" fmla="*/ 1218951 w 6996296"/>
              <a:gd name="connsiteY54" fmla="*/ 202283 h 3444247"/>
              <a:gd name="connsiteX55" fmla="*/ 803315 w 6996296"/>
              <a:gd name="connsiteY55" fmla="*/ 181502 h 3444247"/>
              <a:gd name="connsiteX56" fmla="*/ 740969 w 6996296"/>
              <a:gd name="connsiteY56" fmla="*/ 160720 h 3444247"/>
              <a:gd name="connsiteX57" fmla="*/ 470806 w 6996296"/>
              <a:gd name="connsiteY57" fmla="*/ 181502 h 3444247"/>
              <a:gd name="connsiteX58" fmla="*/ 283769 w 6996296"/>
              <a:gd name="connsiteY58" fmla="*/ 243847 h 3444247"/>
              <a:gd name="connsiteX59" fmla="*/ 221424 w 6996296"/>
              <a:gd name="connsiteY59" fmla="*/ 181502 h 3444247"/>
              <a:gd name="connsiteX60" fmla="*/ 55169 w 6996296"/>
              <a:gd name="connsiteY60" fmla="*/ 181502 h 3444247"/>
              <a:gd name="connsiteX61" fmla="*/ 13606 w 6996296"/>
              <a:gd name="connsiteY61" fmla="*/ 514011 h 34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27867" y="1124728"/>
            <a:ext cx="6450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42" y="1962928"/>
            <a:ext cx="10021794" cy="4276468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48219" y="3722186"/>
            <a:ext cx="3829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a x (b + c) = 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580339" y="3693783"/>
            <a:ext cx="3829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a x b + a x 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r="8960"/>
          <a:stretch/>
        </p:blipFill>
        <p:spPr>
          <a:xfrm>
            <a:off x="1316099" y="3612397"/>
            <a:ext cx="2681208" cy="3459490"/>
          </a:xfrm>
          <a:prstGeom prst="ellipse">
            <a:avLst/>
          </a:prstGeom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7613965" y="323239"/>
            <a:ext cx="1119146" cy="145489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28002" y="1292015"/>
            <a:ext cx="8309326" cy="307776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Toán</a:t>
            </a:r>
            <a:endParaRPr lang="en-US" sz="9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  <a:p>
            <a:pPr algn="ctr"/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Luyện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tập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chung</a:t>
            </a:r>
            <a:endParaRPr lang="en-US" sz="9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85" y="2584527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3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4299096" y="114305"/>
            <a:ext cx="2480974" cy="990600"/>
          </a:xfrm>
          <a:prstGeom prst="rect">
            <a:avLst/>
          </a:prstGeom>
        </p:spPr>
      </p:pic>
      <p:pic>
        <p:nvPicPr>
          <p:cNvPr id="4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35" y="-422137"/>
            <a:ext cx="2666215" cy="2674344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89030" y="1082648"/>
            <a:ext cx="1705293" cy="86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33" y="2910697"/>
            <a:ext cx="4002618" cy="400261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91" y="-22516"/>
            <a:ext cx="5664435" cy="697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60" dur="4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62" dur="4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64" dur="4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3737 -4.81481E-6 " pathEditMode="relative" rAng="0" ptsTypes="AA">
                                      <p:cBhvr>
                                        <p:cTn id="66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6"/>
          <p:cNvSpPr>
            <a:spLocks noChangeArrowheads="1"/>
          </p:cNvSpPr>
          <p:nvPr/>
        </p:nvSpPr>
        <p:spPr bwMode="auto">
          <a:xfrm>
            <a:off x="1787471" y="4971943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c/  100 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 …...…..dm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800 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 ………..dm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1700 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……….dm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3796" name="Rectangle 27"/>
          <p:cNvSpPr>
            <a:spLocks noChangeArrowheads="1"/>
          </p:cNvSpPr>
          <p:nvPr/>
        </p:nvSpPr>
        <p:spPr bwMode="auto">
          <a:xfrm>
            <a:off x="1735084" y="3419368"/>
            <a:ext cx="42846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b/   1000 kg =  …..…..tấn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8000 kg =  ….……tấn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>
                <a:latin typeface="Times New Roman" panose="02020603050405020304" pitchFamily="18" charset="0"/>
              </a:rPr>
              <a:t>15000 kg = ……....tấn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798" name="Rectangle 24"/>
          <p:cNvSpPr>
            <a:spLocks noChangeArrowheads="1"/>
          </p:cNvSpPr>
          <p:nvPr/>
        </p:nvSpPr>
        <p:spPr bwMode="auto">
          <a:xfrm>
            <a:off x="1787471" y="1555643"/>
            <a:ext cx="36290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a/   10 kg  =  ……yến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50kg  = ……. yến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80kg  =  …….yến               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5987996" y="1609618"/>
            <a:ext cx="457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100 kg =  ……  tạ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300 kg =  ……..tạ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1200 kg  = …....tạ </a:t>
            </a:r>
          </a:p>
        </p:txBody>
      </p:sp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6391221" y="3344756"/>
            <a:ext cx="4572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 tạ    = ………tấn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30 tạ   = ……… tấn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200 tạ  = ………tấn</a:t>
            </a:r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6367409" y="5251343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100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……….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900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……….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1000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latin typeface="Times New Roman" panose="02020603050405020304" pitchFamily="18" charset="0"/>
              </a:rPr>
              <a:t>= ……….m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79103" y="118352"/>
            <a:ext cx="7624235" cy="1079459"/>
            <a:chOff x="2935761" y="89887"/>
            <a:chExt cx="7624235" cy="1079459"/>
          </a:xfrm>
        </p:grpSpPr>
        <p:grpSp>
          <p:nvGrpSpPr>
            <p:cNvPr id="6" name="Group 5"/>
            <p:cNvGrpSpPr/>
            <p:nvPr/>
          </p:nvGrpSpPr>
          <p:grpSpPr>
            <a:xfrm>
              <a:off x="2935761" y="89887"/>
              <a:ext cx="7624235" cy="1079459"/>
              <a:chOff x="3083760" y="-725391"/>
              <a:chExt cx="7624235" cy="107945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3764754" y="-606827"/>
                <a:ext cx="6943241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121420" y="111613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1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824961" y="26950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thích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hợp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vào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chỗ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chấm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482" y="717065"/>
            <a:ext cx="1066544" cy="10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11570"/>
      </p:ext>
    </p:extLst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26"/>
          <p:cNvSpPr>
            <a:spLocks noChangeArrowheads="1"/>
          </p:cNvSpPr>
          <p:nvPr/>
        </p:nvSpPr>
        <p:spPr bwMode="auto">
          <a:xfrm>
            <a:off x="2005739" y="4595247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c/   100 cm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=        dm</a:t>
            </a:r>
            <a:r>
              <a:rPr lang="en-US" altLang="en-US" sz="2800" b="1" baseline="30000" dirty="0"/>
              <a:t>2</a:t>
            </a:r>
          </a:p>
          <a:p>
            <a:r>
              <a:rPr lang="en-US" altLang="en-US" sz="2800" b="1" dirty="0"/>
              <a:t>     800 cm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=        dm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</a:t>
            </a:r>
          </a:p>
          <a:p>
            <a:r>
              <a:rPr lang="en-US" altLang="en-US" sz="2800" b="1" dirty="0"/>
              <a:t>    1700 cm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=        dm</a:t>
            </a:r>
            <a:r>
              <a:rPr lang="en-US" altLang="en-US" sz="2800" b="1" baseline="30000" dirty="0"/>
              <a:t>2</a:t>
            </a:r>
            <a:r>
              <a:rPr lang="en-US" altLang="en-US" sz="2800" dirty="0"/>
              <a:t> </a:t>
            </a:r>
          </a:p>
        </p:txBody>
      </p:sp>
      <p:sp>
        <p:nvSpPr>
          <p:cNvPr id="34823" name="Rectangle 27"/>
          <p:cNvSpPr>
            <a:spLocks noChangeArrowheads="1"/>
          </p:cNvSpPr>
          <p:nvPr/>
        </p:nvSpPr>
        <p:spPr bwMode="auto">
          <a:xfrm>
            <a:off x="2005739" y="3064897"/>
            <a:ext cx="428466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b/   1000 kg   =      </a:t>
            </a:r>
            <a:r>
              <a:rPr lang="en-US" altLang="en-US" sz="2800" b="1" dirty="0" err="1"/>
              <a:t>tấn</a:t>
            </a:r>
            <a:endParaRPr lang="en-US" altLang="en-US" sz="2800" b="1" dirty="0"/>
          </a:p>
          <a:p>
            <a:r>
              <a:rPr lang="en-US" altLang="en-US" sz="2800" b="1" dirty="0"/>
              <a:t>      8000 kg   =      </a:t>
            </a:r>
            <a:r>
              <a:rPr lang="en-US" altLang="en-US" sz="2800" b="1" dirty="0" err="1"/>
              <a:t>tấn</a:t>
            </a:r>
            <a:r>
              <a:rPr lang="en-US" altLang="en-US" sz="2800" b="1" dirty="0"/>
              <a:t>   </a:t>
            </a:r>
          </a:p>
          <a:p>
            <a:r>
              <a:rPr lang="en-US" altLang="en-US" sz="2800" b="1" dirty="0"/>
              <a:t>     15 000 kg =      </a:t>
            </a:r>
            <a:r>
              <a:rPr lang="en-US" altLang="en-US" sz="2800" b="1" dirty="0" err="1"/>
              <a:t>tấn</a:t>
            </a:r>
            <a:r>
              <a:rPr lang="en-US" altLang="en-US" sz="2800" b="1" dirty="0"/>
              <a:t>        </a:t>
            </a:r>
            <a:endParaRPr lang="en-US" altLang="en-US" dirty="0"/>
          </a:p>
        </p:txBody>
      </p:sp>
      <p:sp>
        <p:nvSpPr>
          <p:cNvPr id="34825" name="Rectangle 24"/>
          <p:cNvSpPr>
            <a:spLocks noChangeArrowheads="1"/>
          </p:cNvSpPr>
          <p:nvPr/>
        </p:nvSpPr>
        <p:spPr bwMode="auto">
          <a:xfrm>
            <a:off x="2081939" y="1509147"/>
            <a:ext cx="36290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a/   10 kg  =       yến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50kg   =       yến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80kg   =       yến               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4826" name="Rectangle 4"/>
          <p:cNvSpPr>
            <a:spLocks noChangeArrowheads="1"/>
          </p:cNvSpPr>
          <p:nvPr/>
        </p:nvSpPr>
        <p:spPr bwMode="auto">
          <a:xfrm>
            <a:off x="6242777" y="1623447"/>
            <a:ext cx="457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     100 kg   =        </a:t>
            </a:r>
            <a:r>
              <a:rPr lang="en-US" altLang="en-US" sz="2800" b="1" dirty="0" err="1"/>
              <a:t>tạ</a:t>
            </a:r>
            <a:endParaRPr lang="en-US" altLang="en-US" sz="2800" b="1" dirty="0"/>
          </a:p>
          <a:p>
            <a:r>
              <a:rPr lang="en-US" altLang="en-US" sz="2800" b="1" dirty="0"/>
              <a:t>     300 kg   =        </a:t>
            </a:r>
            <a:r>
              <a:rPr lang="en-US" altLang="en-US" sz="2800" b="1" dirty="0" err="1"/>
              <a:t>tạ</a:t>
            </a:r>
            <a:r>
              <a:rPr lang="en-US" altLang="en-US" sz="2800" b="1" dirty="0"/>
              <a:t>                         </a:t>
            </a:r>
          </a:p>
          <a:p>
            <a:r>
              <a:rPr lang="en-US" altLang="en-US" sz="2800" b="1" dirty="0"/>
              <a:t>     1200 kg =        </a:t>
            </a:r>
            <a:r>
              <a:rPr lang="en-US" altLang="en-US" sz="2800" b="1" dirty="0" err="1"/>
              <a:t>tạ</a:t>
            </a:r>
            <a:r>
              <a:rPr lang="en-US" altLang="en-US" sz="2800" b="1" dirty="0"/>
              <a:t> </a:t>
            </a:r>
          </a:p>
        </p:txBody>
      </p:sp>
      <p:sp>
        <p:nvSpPr>
          <p:cNvPr id="34827" name="Rectangle 5"/>
          <p:cNvSpPr>
            <a:spLocks noChangeArrowheads="1"/>
          </p:cNvSpPr>
          <p:nvPr/>
        </p:nvSpPr>
        <p:spPr bwMode="auto">
          <a:xfrm>
            <a:off x="6685689" y="3298260"/>
            <a:ext cx="4572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/>
              <a:t>10 tạ   =       tấn 	</a:t>
            </a:r>
          </a:p>
          <a:p>
            <a:r>
              <a:rPr lang="en-US" altLang="en-US" sz="2800" b="1"/>
              <a:t>30 tạ   =       tấn               </a:t>
            </a:r>
          </a:p>
          <a:p>
            <a:r>
              <a:rPr lang="en-US" altLang="en-US" sz="2800" b="1"/>
              <a:t>200 tạ =       tấn</a:t>
            </a:r>
          </a:p>
        </p:txBody>
      </p:sp>
      <p:sp>
        <p:nvSpPr>
          <p:cNvPr id="34828" name="Rectangle 6"/>
          <p:cNvSpPr>
            <a:spLocks noChangeArrowheads="1"/>
          </p:cNvSpPr>
          <p:nvPr/>
        </p:nvSpPr>
        <p:spPr bwMode="auto">
          <a:xfrm>
            <a:off x="6653939" y="5304860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100 dm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=         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  <a:p>
            <a:r>
              <a:rPr lang="en-US" altLang="en-US" sz="2800" b="1" dirty="0"/>
              <a:t>900 dm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=         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  <a:p>
            <a:r>
              <a:rPr lang="en-US" altLang="en-US" sz="2800" b="1" dirty="0"/>
              <a:t>1000 dm</a:t>
            </a:r>
            <a:r>
              <a:rPr lang="en-US" altLang="en-US" sz="2800" b="1" baseline="30000" dirty="0"/>
              <a:t>2 </a:t>
            </a:r>
            <a:r>
              <a:rPr lang="en-US" altLang="en-US" sz="2800" b="1" dirty="0"/>
              <a:t>=        m</a:t>
            </a:r>
            <a:r>
              <a:rPr lang="en-US" altLang="en-US" sz="2800" b="1" baseline="30000" dirty="0"/>
              <a:t>2</a:t>
            </a:r>
            <a:endParaRPr lang="en-US" altLang="en-US" sz="2800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131402" y="14837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896452" y="19409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5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969477" y="235369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8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8482739" y="1598047"/>
            <a:ext cx="685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8519252" y="20298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8330339" y="2410847"/>
            <a:ext cx="83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215539" y="3143350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1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385145" y="3545653"/>
            <a:ext cx="685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215539" y="3985647"/>
            <a:ext cx="1066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8166827" y="3247460"/>
            <a:ext cx="6858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8177939" y="3690372"/>
            <a:ext cx="685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8025539" y="4111060"/>
            <a:ext cx="10668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334602" y="50778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4291739" y="55350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4126639" y="5966847"/>
            <a:ext cx="83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674827" y="52810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8701814" y="57128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8558939" y="6117660"/>
            <a:ext cx="10668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626136" y="177275"/>
            <a:ext cx="7624235" cy="1079459"/>
            <a:chOff x="2935761" y="89887"/>
            <a:chExt cx="7624235" cy="1079459"/>
          </a:xfrm>
        </p:grpSpPr>
        <p:grpSp>
          <p:nvGrpSpPr>
            <p:cNvPr id="40" name="Group 39"/>
            <p:cNvGrpSpPr/>
            <p:nvPr/>
          </p:nvGrpSpPr>
          <p:grpSpPr>
            <a:xfrm>
              <a:off x="2935761" y="89887"/>
              <a:ext cx="7624235" cy="1079459"/>
              <a:chOff x="3083760" y="-725391"/>
              <a:chExt cx="7624235" cy="1079459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3764754" y="-606827"/>
                <a:ext cx="6943241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121420" y="111613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1</a:t>
              </a:r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3824961" y="26950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thích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hợp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vào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chỗ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chấm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099" y="773247"/>
            <a:ext cx="1066544" cy="10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3170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957149" y="4718193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1383" y="2806421"/>
            <a:ext cx="5675945" cy="1079459"/>
            <a:chOff x="2935761" y="89887"/>
            <a:chExt cx="5333218" cy="1079459"/>
          </a:xfrm>
        </p:grpSpPr>
        <p:grpSp>
          <p:nvGrpSpPr>
            <p:cNvPr id="14" name="Group 13"/>
            <p:cNvGrpSpPr/>
            <p:nvPr/>
          </p:nvGrpSpPr>
          <p:grpSpPr>
            <a:xfrm>
              <a:off x="2935761" y="89887"/>
              <a:ext cx="2901508" cy="1079459"/>
              <a:chOff x="3083760" y="-725391"/>
              <a:chExt cx="2901508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774834" y="-623393"/>
                <a:ext cx="2210434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121420" y="111613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2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722647" y="-46191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pic>
        <p:nvPicPr>
          <p:cNvPr id="21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413" y="779120"/>
            <a:ext cx="6573464" cy="1586699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5381343" y="557783"/>
            <a:ext cx="5920353" cy="137849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895415" y="788204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UTM Bell" panose="02040603050506020204" pitchFamily="18" charset="0"/>
              </a:rPr>
              <a:t>A.  268  x 235</a:t>
            </a:r>
            <a:endParaRPr lang="en-US" altLang="en-US" sz="4000" b="1" dirty="0">
              <a:solidFill>
                <a:srgbClr val="FF0000"/>
              </a:solidFill>
              <a:latin typeface="UTM Bell" panose="02040603050506020204" pitchFamily="18" charset="0"/>
            </a:endParaRPr>
          </a:p>
        </p:txBody>
      </p:sp>
      <p:pic>
        <p:nvPicPr>
          <p:cNvPr id="24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203" y="2719641"/>
            <a:ext cx="6573464" cy="1586699"/>
          </a:xfrm>
          <a:prstGeom prst="rect">
            <a:avLst/>
          </a:prstGeom>
        </p:spPr>
      </p:pic>
      <p:sp>
        <p:nvSpPr>
          <p:cNvPr id="25" name="Snip Diagonal Corner Rectangle 24"/>
          <p:cNvSpPr/>
          <p:nvPr/>
        </p:nvSpPr>
        <p:spPr>
          <a:xfrm>
            <a:off x="5344133" y="2498304"/>
            <a:ext cx="5920353" cy="137849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858205" y="2728725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UTM Bell" panose="02040603050506020204" pitchFamily="18" charset="0"/>
              </a:rPr>
              <a:t>B.  475  x 205</a:t>
            </a:r>
            <a:endParaRPr lang="en-US" altLang="en-US" sz="4000" b="1" dirty="0">
              <a:solidFill>
                <a:srgbClr val="FF0000"/>
              </a:solidFill>
              <a:latin typeface="UTM Bell" panose="02040603050506020204" pitchFamily="18" charset="0"/>
            </a:endParaRPr>
          </a:p>
        </p:txBody>
      </p:sp>
      <p:pic>
        <p:nvPicPr>
          <p:cNvPr id="27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203" y="4686008"/>
            <a:ext cx="6573464" cy="1586699"/>
          </a:xfrm>
          <a:prstGeom prst="rect">
            <a:avLst/>
          </a:prstGeom>
        </p:spPr>
      </p:pic>
      <p:sp>
        <p:nvSpPr>
          <p:cNvPr id="29" name="Snip Diagonal Corner Rectangle 28"/>
          <p:cNvSpPr/>
          <p:nvPr/>
        </p:nvSpPr>
        <p:spPr>
          <a:xfrm>
            <a:off x="5344133" y="4464671"/>
            <a:ext cx="5920353" cy="137849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5858205" y="4695092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latin typeface="UTM Bell" panose="02040603050506020204" pitchFamily="18" charset="0"/>
              </a:rPr>
              <a:t>C. 45 x 12 + 8</a:t>
            </a:r>
          </a:p>
        </p:txBody>
      </p:sp>
      <p:pic>
        <p:nvPicPr>
          <p:cNvPr id="31" name="图片 22"/>
          <p:cNvPicPr>
            <a:picLocks noChangeAspect="1"/>
          </p:cNvPicPr>
          <p:nvPr/>
        </p:nvPicPr>
        <p:blipFill rotWithShape="1">
          <a:blip r:embed="rId7" cstate="hqprint"/>
          <a:srcRect t="6179" r="20877"/>
          <a:stretch>
            <a:fillRect/>
          </a:stretch>
        </p:blipFill>
        <p:spPr>
          <a:xfrm>
            <a:off x="10059093" y="-574844"/>
            <a:ext cx="2349500" cy="1662570"/>
          </a:xfrm>
          <a:prstGeom prst="rect">
            <a:avLst/>
          </a:prstGeom>
        </p:spPr>
      </p:pic>
      <p:pic>
        <p:nvPicPr>
          <p:cNvPr id="32" name="图片 35"/>
          <p:cNvPicPr>
            <a:picLocks noChangeAspect="1"/>
          </p:cNvPicPr>
          <p:nvPr/>
        </p:nvPicPr>
        <p:blipFill rotWithShape="1">
          <a:blip r:embed="rId8" cstate="hqprint"/>
          <a:srcRect b="32298"/>
          <a:stretch>
            <a:fillRect/>
          </a:stretch>
        </p:blipFill>
        <p:spPr>
          <a:xfrm rot="18749141">
            <a:off x="3539562" y="2541712"/>
            <a:ext cx="2082212" cy="3646811"/>
          </a:xfrm>
          <a:custGeom>
            <a:avLst/>
            <a:gdLst>
              <a:gd name="connsiteX0" fmla="*/ 2082212 w 2082212"/>
              <a:gd name="connsiteY0" fmla="*/ 0 h 3646811"/>
              <a:gd name="connsiteX1" fmla="*/ 2082212 w 2082212"/>
              <a:gd name="connsiteY1" fmla="*/ 1739773 h 3646811"/>
              <a:gd name="connsiteX2" fmla="*/ 0 w 2082212"/>
              <a:gd name="connsiteY2" fmla="*/ 3646811 h 3646811"/>
              <a:gd name="connsiteX3" fmla="*/ 0 w 2082212"/>
              <a:gd name="connsiteY3" fmla="*/ 0 h 364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212" h="3646811">
                <a:moveTo>
                  <a:pt x="2082212" y="0"/>
                </a:moveTo>
                <a:lnTo>
                  <a:pt x="2082212" y="1739773"/>
                </a:lnTo>
                <a:lnTo>
                  <a:pt x="0" y="3646811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校园消防安全教育防火课件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703</Words>
  <Application>Microsoft Office PowerPoint</Application>
  <PresentationFormat>Widescreen</PresentationFormat>
  <Paragraphs>182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宋体</vt:lpstr>
      <vt:lpstr>Arial</vt:lpstr>
      <vt:lpstr>Brush Script MT</vt:lpstr>
      <vt:lpstr>Calibri</vt:lpstr>
      <vt:lpstr>Calibri Light</vt:lpstr>
      <vt:lpstr>等线</vt:lpstr>
      <vt:lpstr>Times New Roman</vt:lpstr>
      <vt:lpstr>UTM Avo</vt:lpstr>
      <vt:lpstr>UTM Azuki</vt:lpstr>
      <vt:lpstr>UTM Bell</vt:lpstr>
      <vt:lpstr>UTM Deutsch Gothic</vt:lpstr>
      <vt:lpstr>UTM Facebook</vt:lpstr>
      <vt:lpstr>UTM Guanine</vt:lpstr>
      <vt:lpstr>UTM Rockwell</vt:lpstr>
      <vt:lpstr>UVN Saigon</vt:lpstr>
      <vt:lpstr>字魂27号-布丁体</vt:lpstr>
      <vt:lpstr>杨任东竹石体-Heavy</vt:lpstr>
      <vt:lpstr>杨任东竹石体-Regular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卡通校园消防安全教育防火课件PPT模板</dc:title>
  <dc:creator>Administrator</dc:creator>
  <cp:lastModifiedBy>duong hang</cp:lastModifiedBy>
  <cp:revision>71</cp:revision>
  <dcterms:created xsi:type="dcterms:W3CDTF">2017-09-27T12:27:00Z</dcterms:created>
  <dcterms:modified xsi:type="dcterms:W3CDTF">2022-05-25T12:01:45Z</dcterms:modified>
  <cp:version>Q30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