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0"/>
  </p:notesMasterIdLst>
  <p:sldIdLst>
    <p:sldId id="313" r:id="rId2"/>
    <p:sldId id="285" r:id="rId3"/>
    <p:sldId id="312" r:id="rId4"/>
    <p:sldId id="310" r:id="rId5"/>
    <p:sldId id="311" r:id="rId6"/>
    <p:sldId id="291" r:id="rId7"/>
    <p:sldId id="292" r:id="rId8"/>
    <p:sldId id="296" r:id="rId9"/>
    <p:sldId id="289" r:id="rId10"/>
    <p:sldId id="308" r:id="rId11"/>
    <p:sldId id="298" r:id="rId12"/>
    <p:sldId id="303" r:id="rId13"/>
    <p:sldId id="300" r:id="rId14"/>
    <p:sldId id="304" r:id="rId15"/>
    <p:sldId id="301" r:id="rId16"/>
    <p:sldId id="305" r:id="rId17"/>
    <p:sldId id="302" r:id="rId18"/>
    <p:sldId id="306" r:id="rId19"/>
    <p:sldId id="297" r:id="rId20"/>
    <p:sldId id="309" r:id="rId21"/>
    <p:sldId id="290" r:id="rId22"/>
    <p:sldId id="314" r:id="rId23"/>
    <p:sldId id="315" r:id="rId24"/>
    <p:sldId id="317" r:id="rId25"/>
    <p:sldId id="316" r:id="rId26"/>
    <p:sldId id="318" r:id="rId27"/>
    <p:sldId id="284" r:id="rId28"/>
    <p:sldId id="319" r:id="rId29"/>
  </p:sldIdLst>
  <p:sldSz cx="12192000" cy="6858000"/>
  <p:notesSz cx="6858000" cy="9144000"/>
  <p:custDataLst>
    <p:tags r:id="rId31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6680"/>
    <a:srgbClr val="FEBC30"/>
    <a:srgbClr val="E7E6E6"/>
    <a:srgbClr val="CB1B3D"/>
    <a:srgbClr val="45AFC5"/>
    <a:srgbClr val="A883BD"/>
    <a:srgbClr val="80AD31"/>
    <a:srgbClr val="BFBFBF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3015" autoAdjust="0"/>
    <p:restoredTop sz="94660"/>
  </p:normalViewPr>
  <p:slideViewPr>
    <p:cSldViewPr snapToGrid="0">
      <p:cViewPr>
        <p:scale>
          <a:sx n="33" d="100"/>
          <a:sy n="33" d="100"/>
        </p:scale>
        <p:origin x="1854" y="10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gs" Target="tags/tag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35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845B00F-5CB6-4112-A765-DB43C5F5EFEC}" type="datetimeFigureOut">
              <a:rPr lang="zh-CN" altLang="en-US" smtClean="0"/>
              <a:t>2021/12/12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ECFE7C6-211A-4AA6-BB9C-69FB0606AAF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00243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8F199E-2EE8-43CB-8FF0-8CE490DAE21E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7569098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8F199E-2EE8-43CB-8FF0-8CE490DAE21E}" type="slidenum">
              <a:rPr lang="zh-CN" altLang="en-US" smtClean="0"/>
              <a:t>27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5812678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8F199E-2EE8-43CB-8FF0-8CE490DAE21E}" type="slidenum">
              <a:rPr lang="zh-CN" altLang="en-US" smtClean="0"/>
              <a:t>28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4500993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bg>
      <p:bgPr>
        <a:blipFill dpi="0" rotWithShape="1">
          <a:blip r:embed="rId2">
            <a:lum/>
          </a:blip>
          <a:srcRect/>
          <a:stretch>
            <a:fillRect t="-108000" b="-10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1119484" y="607098"/>
            <a:ext cx="10130973" cy="5753683"/>
          </a:xfrm>
          <a:prstGeom prst="rect">
            <a:avLst/>
          </a:prstGeom>
          <a:solidFill>
            <a:schemeClr val="bg1">
              <a:alpha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046210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397AF4-471F-40AD-BBEF-12715845866A}" type="datetimeFigureOut">
              <a:rPr lang="zh-CN" altLang="en-US" smtClean="0"/>
              <a:t>2021/12/12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C8CB9B-EC1D-450D-8120-CCB65682403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7738466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397AF4-471F-40AD-BBEF-12715845866A}" type="datetimeFigureOut">
              <a:rPr lang="zh-CN" altLang="en-US" smtClean="0"/>
              <a:t>2021/12/12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C8CB9B-EC1D-450D-8120-CCB65682403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6558494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397AF4-471F-40AD-BBEF-12715845866A}" type="datetimeFigureOut">
              <a:rPr lang="zh-CN" altLang="en-US" smtClean="0"/>
              <a:t>2021/12/12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C8CB9B-EC1D-450D-8120-CCB656824030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680646" y="-2530929"/>
            <a:ext cx="2469815" cy="19757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781292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397AF4-471F-40AD-BBEF-12715845866A}" type="datetimeFigureOut">
              <a:rPr lang="zh-CN" altLang="en-US" smtClean="0"/>
              <a:t>2021/12/12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C8CB9B-EC1D-450D-8120-CCB656824030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9" name="图片 5">
            <a:extLst>
              <a:ext uri="{FF2B5EF4-FFF2-40B4-BE49-F238E27FC236}">
                <a16:creationId xmlns:a16="http://schemas.microsoft.com/office/drawing/2014/main" id="{AACF2965-CC8C-42A7-95D0-7C597325472E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197" y="-44936"/>
            <a:ext cx="12075803" cy="6962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065661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397AF4-471F-40AD-BBEF-12715845866A}" type="datetimeFigureOut">
              <a:rPr lang="zh-CN" altLang="en-US" smtClean="0"/>
              <a:t>2021/12/12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C8CB9B-EC1D-450D-8120-CCB65682403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5218140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397AF4-471F-40AD-BBEF-12715845866A}" type="datetimeFigureOut">
              <a:rPr lang="zh-CN" altLang="en-US" smtClean="0"/>
              <a:t>2021/12/12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C8CB9B-EC1D-450D-8120-CCB65682403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3915813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397AF4-471F-40AD-BBEF-12715845866A}" type="datetimeFigureOut">
              <a:rPr lang="zh-CN" altLang="en-US" smtClean="0"/>
              <a:t>2021/12/12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C8CB9B-EC1D-450D-8120-CCB65682403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5984001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397AF4-471F-40AD-BBEF-12715845866A}" type="datetimeFigureOut">
              <a:rPr lang="zh-CN" altLang="en-US" smtClean="0"/>
              <a:t>2021/12/12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C8CB9B-EC1D-450D-8120-CCB65682403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8812027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397AF4-471F-40AD-BBEF-12715845866A}" type="datetimeFigureOut">
              <a:rPr lang="zh-CN" altLang="en-US" smtClean="0"/>
              <a:t>2021/12/12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C8CB9B-EC1D-450D-8120-CCB65682403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8984365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397AF4-471F-40AD-BBEF-12715845866A}" type="datetimeFigureOut">
              <a:rPr lang="zh-CN" altLang="en-US" smtClean="0"/>
              <a:t>2021/12/12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C8CB9B-EC1D-450D-8120-CCB656824030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390"/>
          <a:stretch/>
        </p:blipFill>
        <p:spPr>
          <a:xfrm>
            <a:off x="-315686" y="-195946"/>
            <a:ext cx="12507686" cy="7486900"/>
          </a:xfrm>
          <a:prstGeom prst="rect">
            <a:avLst/>
          </a:prstGeom>
        </p:spPr>
      </p:pic>
      <p:sp>
        <p:nvSpPr>
          <p:cNvPr id="8" name="Rectangle 7"/>
          <p:cNvSpPr/>
          <p:nvPr userDrawn="1"/>
        </p:nvSpPr>
        <p:spPr>
          <a:xfrm>
            <a:off x="-193172" y="0"/>
            <a:ext cx="1031372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000" b="0" cap="none" spc="0" dirty="0">
                <a:ln w="0"/>
                <a:solidFill>
                  <a:schemeClr val="accent4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UTM Akashi" panose="02040603050506020204" pitchFamily="18" charset="0"/>
              </a:rPr>
              <a:t>KTUTS</a:t>
            </a:r>
          </a:p>
        </p:txBody>
      </p:sp>
      <p:sp>
        <p:nvSpPr>
          <p:cNvPr id="9" name="Rectangle 8"/>
          <p:cNvSpPr/>
          <p:nvPr userDrawn="1"/>
        </p:nvSpPr>
        <p:spPr>
          <a:xfrm>
            <a:off x="-193172" y="6657945"/>
            <a:ext cx="1031372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000" b="0" cap="none" spc="0" dirty="0">
                <a:ln w="0"/>
                <a:solidFill>
                  <a:schemeClr val="accent4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UTM Akashi" panose="02040603050506020204" pitchFamily="18" charset="0"/>
              </a:rPr>
              <a:t>KTUTS</a:t>
            </a:r>
          </a:p>
        </p:txBody>
      </p:sp>
    </p:spTree>
    <p:extLst>
      <p:ext uri="{BB962C8B-B14F-4D97-AF65-F5344CB8AC3E}">
        <p14:creationId xmlns:p14="http://schemas.microsoft.com/office/powerpoint/2010/main" val="204936681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397AF4-471F-40AD-BBEF-12715845866A}" type="datetimeFigureOut">
              <a:rPr lang="zh-CN" altLang="en-US" smtClean="0"/>
              <a:t>2021/12/12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C8CB9B-EC1D-450D-8120-CCB65682403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8986626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397AF4-471F-40AD-BBEF-12715845866A}" type="datetimeFigureOut">
              <a:rPr lang="zh-CN" altLang="en-US" smtClean="0"/>
              <a:t>2021/12/12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C8CB9B-EC1D-450D-8120-CCB656824030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7" name="Rectangle 6"/>
          <p:cNvSpPr/>
          <p:nvPr userDrawn="1"/>
        </p:nvSpPr>
        <p:spPr>
          <a:xfrm>
            <a:off x="446314" y="230188"/>
            <a:ext cx="1031372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000" b="0" cap="none" spc="0" dirty="0">
                <a:ln w="0"/>
                <a:solidFill>
                  <a:schemeClr val="accent6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UTM Akashi" panose="02040603050506020204" pitchFamily="18" charset="0"/>
              </a:rPr>
              <a:t>KTUTS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10322428" y="5795282"/>
            <a:ext cx="1031372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000" b="0" cap="none" spc="0" dirty="0">
                <a:ln w="0"/>
                <a:solidFill>
                  <a:schemeClr val="accent6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UTM Akashi" panose="02040603050506020204" pitchFamily="18" charset="0"/>
              </a:rPr>
              <a:t>KTUTS</a:t>
            </a: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680646" y="-2530929"/>
            <a:ext cx="2469815" cy="197575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00968" y="8855528"/>
            <a:ext cx="2469815" cy="19757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54366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emf"/><Relationship Id="rId13" Type="http://schemas.openxmlformats.org/officeDocument/2006/relationships/image" Target="../media/image17.png"/><Relationship Id="rId18" Type="http://schemas.openxmlformats.org/officeDocument/2006/relationships/image" Target="../media/image21.png"/><Relationship Id="rId26" Type="http://schemas.microsoft.com/office/2007/relationships/hdphoto" Target="../media/hdphoto4.wdp"/><Relationship Id="rId39" Type="http://schemas.openxmlformats.org/officeDocument/2006/relationships/image" Target="../media/image36.png"/><Relationship Id="rId3" Type="http://schemas.openxmlformats.org/officeDocument/2006/relationships/image" Target="../media/image7.emf"/><Relationship Id="rId21" Type="http://schemas.openxmlformats.org/officeDocument/2006/relationships/image" Target="../media/image23.png"/><Relationship Id="rId34" Type="http://schemas.microsoft.com/office/2007/relationships/hdphoto" Target="../media/hdphoto6.wdp"/><Relationship Id="rId42" Type="http://schemas.openxmlformats.org/officeDocument/2006/relationships/image" Target="../media/image38.png"/><Relationship Id="rId47" Type="http://schemas.openxmlformats.org/officeDocument/2006/relationships/image" Target="../media/image43.png"/><Relationship Id="rId7" Type="http://schemas.openxmlformats.org/officeDocument/2006/relationships/image" Target="../media/image11.emf"/><Relationship Id="rId12" Type="http://schemas.openxmlformats.org/officeDocument/2006/relationships/image" Target="../media/image16.png"/><Relationship Id="rId17" Type="http://schemas.microsoft.com/office/2007/relationships/hdphoto" Target="../media/hdphoto1.wdp"/><Relationship Id="rId25" Type="http://schemas.openxmlformats.org/officeDocument/2006/relationships/image" Target="../media/image26.png"/><Relationship Id="rId33" Type="http://schemas.openxmlformats.org/officeDocument/2006/relationships/image" Target="../media/image32.png"/><Relationship Id="rId38" Type="http://schemas.openxmlformats.org/officeDocument/2006/relationships/image" Target="../media/image35.png"/><Relationship Id="rId46" Type="http://schemas.openxmlformats.org/officeDocument/2006/relationships/image" Target="../media/image42.png"/><Relationship Id="rId2" Type="http://schemas.openxmlformats.org/officeDocument/2006/relationships/image" Target="../media/image6.png"/><Relationship Id="rId16" Type="http://schemas.openxmlformats.org/officeDocument/2006/relationships/image" Target="../media/image20.png"/><Relationship Id="rId20" Type="http://schemas.openxmlformats.org/officeDocument/2006/relationships/image" Target="../media/image22.png"/><Relationship Id="rId29" Type="http://schemas.openxmlformats.org/officeDocument/2006/relationships/image" Target="../media/image28.png"/><Relationship Id="rId41" Type="http://schemas.microsoft.com/office/2007/relationships/hdphoto" Target="../media/hdphoto8.wdp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emf"/><Relationship Id="rId11" Type="http://schemas.openxmlformats.org/officeDocument/2006/relationships/image" Target="../media/image15.emf"/><Relationship Id="rId24" Type="http://schemas.openxmlformats.org/officeDocument/2006/relationships/image" Target="../media/image25.png"/><Relationship Id="rId32" Type="http://schemas.openxmlformats.org/officeDocument/2006/relationships/image" Target="../media/image31.png"/><Relationship Id="rId37" Type="http://schemas.openxmlformats.org/officeDocument/2006/relationships/image" Target="../media/image34.png"/><Relationship Id="rId40" Type="http://schemas.openxmlformats.org/officeDocument/2006/relationships/image" Target="../media/image37.png"/><Relationship Id="rId45" Type="http://schemas.openxmlformats.org/officeDocument/2006/relationships/image" Target="../media/image41.png"/><Relationship Id="rId5" Type="http://schemas.openxmlformats.org/officeDocument/2006/relationships/image" Target="../media/image9.emf"/><Relationship Id="rId15" Type="http://schemas.openxmlformats.org/officeDocument/2006/relationships/image" Target="../media/image19.gif"/><Relationship Id="rId23" Type="http://schemas.microsoft.com/office/2007/relationships/hdphoto" Target="../media/hdphoto3.wdp"/><Relationship Id="rId28" Type="http://schemas.microsoft.com/office/2007/relationships/hdphoto" Target="../media/hdphoto5.wdp"/><Relationship Id="rId36" Type="http://schemas.microsoft.com/office/2007/relationships/hdphoto" Target="../media/hdphoto7.wdp"/><Relationship Id="rId10" Type="http://schemas.openxmlformats.org/officeDocument/2006/relationships/image" Target="../media/image14.emf"/><Relationship Id="rId19" Type="http://schemas.microsoft.com/office/2007/relationships/hdphoto" Target="../media/hdphoto2.wdp"/><Relationship Id="rId31" Type="http://schemas.openxmlformats.org/officeDocument/2006/relationships/image" Target="../media/image30.png"/><Relationship Id="rId44" Type="http://schemas.openxmlformats.org/officeDocument/2006/relationships/image" Target="../media/image40.png"/><Relationship Id="rId4" Type="http://schemas.openxmlformats.org/officeDocument/2006/relationships/image" Target="../media/image8.emf"/><Relationship Id="rId9" Type="http://schemas.openxmlformats.org/officeDocument/2006/relationships/image" Target="../media/image13.emf"/><Relationship Id="rId14" Type="http://schemas.openxmlformats.org/officeDocument/2006/relationships/image" Target="../media/image18.png"/><Relationship Id="rId22" Type="http://schemas.openxmlformats.org/officeDocument/2006/relationships/image" Target="../media/image24.png"/><Relationship Id="rId27" Type="http://schemas.openxmlformats.org/officeDocument/2006/relationships/image" Target="../media/image27.png"/><Relationship Id="rId30" Type="http://schemas.openxmlformats.org/officeDocument/2006/relationships/image" Target="../media/image29.png"/><Relationship Id="rId35" Type="http://schemas.openxmlformats.org/officeDocument/2006/relationships/image" Target="../media/image33.png"/><Relationship Id="rId43" Type="http://schemas.openxmlformats.org/officeDocument/2006/relationships/image" Target="../media/image39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/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69.png"/><Relationship Id="rId4" Type="http://schemas.openxmlformats.org/officeDocument/2006/relationships/image" Target="../media/image6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73.png"/><Relationship Id="rId5" Type="http://schemas.openxmlformats.org/officeDocument/2006/relationships/image" Target="../media/image72.png"/><Relationship Id="rId4" Type="http://schemas.openxmlformats.org/officeDocument/2006/relationships/image" Target="../media/image7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/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7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73.png"/><Relationship Id="rId5" Type="http://schemas.microsoft.com/office/2007/relationships/hdphoto" Target="../media/hdphoto12.wdp"/><Relationship Id="rId4" Type="http://schemas.openxmlformats.org/officeDocument/2006/relationships/image" Target="../media/image7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/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8.xml"/><Relationship Id="rId6" Type="http://schemas.microsoft.com/office/2007/relationships/hdphoto" Target="../media/hdphoto13.wdp"/><Relationship Id="rId5" Type="http://schemas.openxmlformats.org/officeDocument/2006/relationships/image" Target="../media/image76.png"/><Relationship Id="rId4" Type="http://schemas.openxmlformats.org/officeDocument/2006/relationships/image" Target="../media/image7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77.png"/><Relationship Id="rId4" Type="http://schemas.openxmlformats.org/officeDocument/2006/relationships/image" Target="../media/image7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/><Relationship Id="rId7" Type="http://schemas.openxmlformats.org/officeDocument/2006/relationships/image" Target="../media/image78.png"/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74.png"/><Relationship Id="rId5" Type="http://schemas.microsoft.com/office/2007/relationships/hdphoto" Target="../media/hdphoto13.wdp"/><Relationship Id="rId4" Type="http://schemas.openxmlformats.org/officeDocument/2006/relationships/image" Target="../media/image76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73.png"/><Relationship Id="rId5" Type="http://schemas.openxmlformats.org/officeDocument/2006/relationships/image" Target="../media/image79.png"/><Relationship Id="rId4" Type="http://schemas.openxmlformats.org/officeDocument/2006/relationships/image" Target="../media/image71.png"/></Relationships>
</file>

<file path=ppt/slides/_rels/slide18.xml.rels><?xml version="1.0" encoding="UTF-8" standalone="yes"?>
<Relationships xmlns="http://schemas.openxmlformats.org/package/2006/relationships"><Relationship Id="rId8" Type="http://schemas.microsoft.com/office/2007/relationships/hdphoto" Target="../media/hdphoto13.wdp"/><Relationship Id="rId3" Type="http://schemas.openxmlformats.org/officeDocument/2006/relationships/image" Target="../media/image68.png"/><Relationship Id="rId7" Type="http://schemas.openxmlformats.org/officeDocument/2006/relationships/image" Target="../media/image76.png"/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78.png"/><Relationship Id="rId5" Type="http://schemas.openxmlformats.org/officeDocument/2006/relationships/image" Target="../media/image80.png"/><Relationship Id="rId4" Type="http://schemas.openxmlformats.org/officeDocument/2006/relationships/image" Target="../media/image74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81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emf"/><Relationship Id="rId13" Type="http://schemas.openxmlformats.org/officeDocument/2006/relationships/image" Target="../media/image41.png"/><Relationship Id="rId18" Type="http://schemas.openxmlformats.org/officeDocument/2006/relationships/image" Target="../media/image47.png"/><Relationship Id="rId3" Type="http://schemas.openxmlformats.org/officeDocument/2006/relationships/image" Target="../media/image6.png"/><Relationship Id="rId7" Type="http://schemas.openxmlformats.org/officeDocument/2006/relationships/image" Target="../media/image10.emf"/><Relationship Id="rId12" Type="http://schemas.openxmlformats.org/officeDocument/2006/relationships/image" Target="../media/image15.emf"/><Relationship Id="rId17" Type="http://schemas.openxmlformats.org/officeDocument/2006/relationships/image" Target="../media/image46.sv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4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emf"/><Relationship Id="rId11" Type="http://schemas.openxmlformats.org/officeDocument/2006/relationships/image" Target="../media/image14.emf"/><Relationship Id="rId5" Type="http://schemas.openxmlformats.org/officeDocument/2006/relationships/image" Target="../media/image44.png"/><Relationship Id="rId15" Type="http://schemas.openxmlformats.org/officeDocument/2006/relationships/image" Target="../media/image19.gif"/><Relationship Id="rId10" Type="http://schemas.openxmlformats.org/officeDocument/2006/relationships/image" Target="../media/image13.emf"/><Relationship Id="rId4" Type="http://schemas.openxmlformats.org/officeDocument/2006/relationships/image" Target="../media/image9.emf"/><Relationship Id="rId9" Type="http://schemas.openxmlformats.org/officeDocument/2006/relationships/image" Target="../media/image12.emf"/><Relationship Id="rId14" Type="http://schemas.openxmlformats.org/officeDocument/2006/relationships/image" Target="../media/image18.png"/></Relationships>
</file>

<file path=ppt/slides/_rels/slide20.xml.rels><?xml version="1.0" encoding="UTF-8" standalone="yes"?>
<Relationships xmlns="http://schemas.openxmlformats.org/package/2006/relationships"><Relationship Id="rId8" Type="http://schemas.microsoft.com/office/2007/relationships/hdphoto" Target="../media/hdphoto15.wdp"/><Relationship Id="rId3" Type="http://schemas.openxmlformats.org/officeDocument/2006/relationships/image" Target="../media/image82.png"/><Relationship Id="rId7" Type="http://schemas.openxmlformats.org/officeDocument/2006/relationships/image" Target="../media/image84.png"/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83.png"/><Relationship Id="rId5" Type="http://schemas.openxmlformats.org/officeDocument/2006/relationships/image" Target="../media/image68.png"/><Relationship Id="rId4" Type="http://schemas.microsoft.com/office/2007/relationships/hdphoto" Target="../media/hdphoto14.wdp"/><Relationship Id="rId9" Type="http://schemas.openxmlformats.org/officeDocument/2006/relationships/image" Target="../media/image69.png"/></Relationships>
</file>

<file path=ppt/slides/_rels/slide21.xml.rels><?xml version="1.0" encoding="UTF-8" standalone="yes"?>
<Relationships xmlns="http://schemas.openxmlformats.org/package/2006/relationships"><Relationship Id="rId3" Type="http://schemas.microsoft.com/office/2007/relationships/hdphoto" Target="../media/hdphoto11.wdp"/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6.png"/><Relationship Id="rId4" Type="http://schemas.openxmlformats.org/officeDocument/2006/relationships/image" Target="../media/image85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3.png"/><Relationship Id="rId13" Type="http://schemas.openxmlformats.org/officeDocument/2006/relationships/image" Target="../media/image40.png"/><Relationship Id="rId18" Type="http://schemas.openxmlformats.org/officeDocument/2006/relationships/image" Target="../media/image13.emf"/><Relationship Id="rId3" Type="http://schemas.openxmlformats.org/officeDocument/2006/relationships/image" Target="../media/image62.png"/><Relationship Id="rId21" Type="http://schemas.openxmlformats.org/officeDocument/2006/relationships/image" Target="../media/image43.png"/><Relationship Id="rId7" Type="http://schemas.microsoft.com/office/2007/relationships/hdphoto" Target="../media/hdphoto1.wdp"/><Relationship Id="rId12" Type="http://schemas.openxmlformats.org/officeDocument/2006/relationships/image" Target="../media/image39.png"/><Relationship Id="rId17" Type="http://schemas.openxmlformats.org/officeDocument/2006/relationships/image" Target="../media/image49.png"/><Relationship Id="rId2" Type="http://schemas.openxmlformats.org/officeDocument/2006/relationships/audio" Target="../media/audio1.wav"/><Relationship Id="rId16" Type="http://schemas.microsoft.com/office/2007/relationships/hdphoto" Target="../media/hdphoto16.wdp"/><Relationship Id="rId20" Type="http://schemas.openxmlformats.org/officeDocument/2006/relationships/image" Target="../media/image42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6.png"/><Relationship Id="rId11" Type="http://schemas.microsoft.com/office/2007/relationships/hdphoto" Target="../media/hdphoto2.wdp"/><Relationship Id="rId5" Type="http://schemas.openxmlformats.org/officeDocument/2006/relationships/image" Target="../media/image54.png"/><Relationship Id="rId15" Type="http://schemas.openxmlformats.org/officeDocument/2006/relationships/image" Target="../media/image87.png"/><Relationship Id="rId10" Type="http://schemas.openxmlformats.org/officeDocument/2006/relationships/image" Target="../media/image38.png"/><Relationship Id="rId19" Type="http://schemas.openxmlformats.org/officeDocument/2006/relationships/image" Target="../media/image12.emf"/><Relationship Id="rId4" Type="http://schemas.microsoft.com/office/2007/relationships/hdphoto" Target="../media/hdphoto11.wdp"/><Relationship Id="rId9" Type="http://schemas.microsoft.com/office/2007/relationships/hdphoto" Target="../media/hdphoto10.wdp"/><Relationship Id="rId14" Type="http://schemas.openxmlformats.org/officeDocument/2006/relationships/image" Target="../media/image85.png"/></Relationships>
</file>

<file path=ppt/slides/_rels/slide23.xml.rels><?xml version="1.0" encoding="UTF-8" standalone="yes"?>
<Relationships xmlns="http://schemas.openxmlformats.org/package/2006/relationships"><Relationship Id="rId8" Type="http://schemas.microsoft.com/office/2007/relationships/hdphoto" Target="../media/hdphoto15.wdp"/><Relationship Id="rId3" Type="http://schemas.openxmlformats.org/officeDocument/2006/relationships/image" Target="../media/image82.png"/><Relationship Id="rId7" Type="http://schemas.openxmlformats.org/officeDocument/2006/relationships/image" Target="../media/image84.png"/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83.png"/><Relationship Id="rId5" Type="http://schemas.openxmlformats.org/officeDocument/2006/relationships/image" Target="../media/image68.png"/><Relationship Id="rId4" Type="http://schemas.microsoft.com/office/2007/relationships/hdphoto" Target="../media/hdphoto14.wdp"/><Relationship Id="rId9" Type="http://schemas.openxmlformats.org/officeDocument/2006/relationships/image" Target="../media/image85.png"/></Relationships>
</file>

<file path=ppt/slides/_rels/slide24.xml.rels><?xml version="1.0" encoding="UTF-8" standalone="yes"?>
<Relationships xmlns="http://schemas.openxmlformats.org/package/2006/relationships"><Relationship Id="rId3" Type="http://schemas.microsoft.com/office/2007/relationships/hdphoto" Target="../media/hdphoto11.wdp"/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6.png"/><Relationship Id="rId4" Type="http://schemas.openxmlformats.org/officeDocument/2006/relationships/image" Target="../media/image85.png"/></Relationships>
</file>

<file path=ppt/slides/_rels/slide25.xml.rels><?xml version="1.0" encoding="UTF-8" standalone="yes"?>
<Relationships xmlns="http://schemas.openxmlformats.org/package/2006/relationships"><Relationship Id="rId8" Type="http://schemas.microsoft.com/office/2007/relationships/hdphoto" Target="../media/hdphoto10.wdp"/><Relationship Id="rId13" Type="http://schemas.openxmlformats.org/officeDocument/2006/relationships/image" Target="../media/image49.png"/><Relationship Id="rId18" Type="http://schemas.openxmlformats.org/officeDocument/2006/relationships/image" Target="../media/image88.png"/><Relationship Id="rId3" Type="http://schemas.microsoft.com/office/2007/relationships/hdphoto" Target="../media/hdphoto11.wdp"/><Relationship Id="rId7" Type="http://schemas.openxmlformats.org/officeDocument/2006/relationships/image" Target="../media/image63.png"/><Relationship Id="rId12" Type="http://schemas.openxmlformats.org/officeDocument/2006/relationships/image" Target="../media/image40.png"/><Relationship Id="rId17" Type="http://schemas.openxmlformats.org/officeDocument/2006/relationships/image" Target="../media/image43.png"/><Relationship Id="rId2" Type="http://schemas.openxmlformats.org/officeDocument/2006/relationships/image" Target="../media/image62.png"/><Relationship Id="rId16" Type="http://schemas.openxmlformats.org/officeDocument/2006/relationships/image" Target="../media/image42.png"/><Relationship Id="rId1" Type="http://schemas.openxmlformats.org/officeDocument/2006/relationships/slideLayout" Target="../slideLayouts/slideLayout3.xml"/><Relationship Id="rId6" Type="http://schemas.microsoft.com/office/2007/relationships/hdphoto" Target="../media/hdphoto1.wdp"/><Relationship Id="rId11" Type="http://schemas.openxmlformats.org/officeDocument/2006/relationships/image" Target="../media/image39.png"/><Relationship Id="rId5" Type="http://schemas.openxmlformats.org/officeDocument/2006/relationships/image" Target="../media/image36.png"/><Relationship Id="rId15" Type="http://schemas.openxmlformats.org/officeDocument/2006/relationships/image" Target="../media/image12.emf"/><Relationship Id="rId10" Type="http://schemas.microsoft.com/office/2007/relationships/hdphoto" Target="../media/hdphoto2.wdp"/><Relationship Id="rId4" Type="http://schemas.openxmlformats.org/officeDocument/2006/relationships/image" Target="../media/image54.png"/><Relationship Id="rId9" Type="http://schemas.openxmlformats.org/officeDocument/2006/relationships/image" Target="../media/image38.png"/><Relationship Id="rId14" Type="http://schemas.openxmlformats.org/officeDocument/2006/relationships/image" Target="../media/image13.emf"/></Relationships>
</file>

<file path=ppt/slides/_rels/slide26.xml.rels><?xml version="1.0" encoding="UTF-8" standalone="yes"?>
<Relationships xmlns="http://schemas.openxmlformats.org/package/2006/relationships"><Relationship Id="rId8" Type="http://schemas.microsoft.com/office/2007/relationships/hdphoto" Target="../media/hdphoto15.wdp"/><Relationship Id="rId3" Type="http://schemas.openxmlformats.org/officeDocument/2006/relationships/image" Target="../media/image82.png"/><Relationship Id="rId7" Type="http://schemas.openxmlformats.org/officeDocument/2006/relationships/image" Target="../media/image84.png"/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83.png"/><Relationship Id="rId5" Type="http://schemas.openxmlformats.org/officeDocument/2006/relationships/image" Target="../media/image68.png"/><Relationship Id="rId10" Type="http://schemas.openxmlformats.org/officeDocument/2006/relationships/image" Target="../media/image89.png"/><Relationship Id="rId4" Type="http://schemas.microsoft.com/office/2007/relationships/hdphoto" Target="../media/hdphoto14.wdp"/><Relationship Id="rId9" Type="http://schemas.openxmlformats.org/officeDocument/2006/relationships/image" Target="../media/image85.pn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emf"/><Relationship Id="rId13" Type="http://schemas.openxmlformats.org/officeDocument/2006/relationships/image" Target="../media/image36.png"/><Relationship Id="rId18" Type="http://schemas.microsoft.com/office/2007/relationships/hdphoto" Target="../media/hdphoto2.wdp"/><Relationship Id="rId3" Type="http://schemas.openxmlformats.org/officeDocument/2006/relationships/image" Target="../media/image7.emf"/><Relationship Id="rId7" Type="http://schemas.openxmlformats.org/officeDocument/2006/relationships/image" Target="../media/image11.emf"/><Relationship Id="rId12" Type="http://schemas.openxmlformats.org/officeDocument/2006/relationships/image" Target="../media/image90.emf"/><Relationship Id="rId17" Type="http://schemas.openxmlformats.org/officeDocument/2006/relationships/image" Target="../media/image38.png"/><Relationship Id="rId2" Type="http://schemas.openxmlformats.org/officeDocument/2006/relationships/notesSlide" Target="../notesSlides/notesSlide2.xml"/><Relationship Id="rId16" Type="http://schemas.microsoft.com/office/2007/relationships/hdphoto" Target="../media/hdphoto10.wdp"/><Relationship Id="rId20" Type="http://schemas.openxmlformats.org/officeDocument/2006/relationships/image" Target="../media/image40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emf"/><Relationship Id="rId11" Type="http://schemas.openxmlformats.org/officeDocument/2006/relationships/image" Target="../media/image15.emf"/><Relationship Id="rId5" Type="http://schemas.openxmlformats.org/officeDocument/2006/relationships/image" Target="../media/image9.emf"/><Relationship Id="rId15" Type="http://schemas.openxmlformats.org/officeDocument/2006/relationships/image" Target="../media/image63.png"/><Relationship Id="rId10" Type="http://schemas.openxmlformats.org/officeDocument/2006/relationships/image" Target="../media/image14.emf"/><Relationship Id="rId19" Type="http://schemas.openxmlformats.org/officeDocument/2006/relationships/image" Target="../media/image39.png"/><Relationship Id="rId4" Type="http://schemas.openxmlformats.org/officeDocument/2006/relationships/image" Target="../media/image8.emf"/><Relationship Id="rId9" Type="http://schemas.openxmlformats.org/officeDocument/2006/relationships/image" Target="../media/image13.emf"/><Relationship Id="rId14" Type="http://schemas.microsoft.com/office/2007/relationships/hdphoto" Target="../media/hdphoto1.wdp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emf"/><Relationship Id="rId13" Type="http://schemas.openxmlformats.org/officeDocument/2006/relationships/image" Target="../media/image41.png"/><Relationship Id="rId18" Type="http://schemas.openxmlformats.org/officeDocument/2006/relationships/image" Target="../media/image47.png"/><Relationship Id="rId3" Type="http://schemas.openxmlformats.org/officeDocument/2006/relationships/image" Target="../media/image6.png"/><Relationship Id="rId7" Type="http://schemas.openxmlformats.org/officeDocument/2006/relationships/image" Target="../media/image10.emf"/><Relationship Id="rId12" Type="http://schemas.openxmlformats.org/officeDocument/2006/relationships/image" Target="../media/image15.emf"/><Relationship Id="rId17" Type="http://schemas.openxmlformats.org/officeDocument/2006/relationships/image" Target="../media/image46.svg"/><Relationship Id="rId2" Type="http://schemas.openxmlformats.org/officeDocument/2006/relationships/notesSlide" Target="../notesSlides/notesSlide3.xml"/><Relationship Id="rId16" Type="http://schemas.openxmlformats.org/officeDocument/2006/relationships/image" Target="../media/image4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emf"/><Relationship Id="rId11" Type="http://schemas.openxmlformats.org/officeDocument/2006/relationships/image" Target="../media/image14.emf"/><Relationship Id="rId5" Type="http://schemas.openxmlformats.org/officeDocument/2006/relationships/image" Target="../media/image44.png"/><Relationship Id="rId15" Type="http://schemas.openxmlformats.org/officeDocument/2006/relationships/image" Target="../media/image19.gif"/><Relationship Id="rId10" Type="http://schemas.openxmlformats.org/officeDocument/2006/relationships/image" Target="../media/image13.emf"/><Relationship Id="rId4" Type="http://schemas.openxmlformats.org/officeDocument/2006/relationships/image" Target="../media/image9.emf"/><Relationship Id="rId9" Type="http://schemas.openxmlformats.org/officeDocument/2006/relationships/image" Target="../media/image12.emf"/><Relationship Id="rId14" Type="http://schemas.openxmlformats.org/officeDocument/2006/relationships/image" Target="../media/image18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emf"/><Relationship Id="rId3" Type="http://schemas.openxmlformats.org/officeDocument/2006/relationships/image" Target="../media/image13.emf"/><Relationship Id="rId7" Type="http://schemas.openxmlformats.org/officeDocument/2006/relationships/image" Target="../media/image43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2.png"/><Relationship Id="rId5" Type="http://schemas.openxmlformats.org/officeDocument/2006/relationships/image" Target="../media/image48.gif"/><Relationship Id="rId4" Type="http://schemas.openxmlformats.org/officeDocument/2006/relationships/image" Target="../media/image12.emf"/><Relationship Id="rId9" Type="http://schemas.openxmlformats.org/officeDocument/2006/relationships/image" Target="../media/image4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emf"/><Relationship Id="rId13" Type="http://schemas.openxmlformats.org/officeDocument/2006/relationships/image" Target="../media/image19.gif"/><Relationship Id="rId18" Type="http://schemas.microsoft.com/office/2007/relationships/hdphoto" Target="../media/hdphoto8.wdp"/><Relationship Id="rId3" Type="http://schemas.openxmlformats.org/officeDocument/2006/relationships/image" Target="../media/image8.emf"/><Relationship Id="rId21" Type="http://schemas.openxmlformats.org/officeDocument/2006/relationships/image" Target="../media/image39.png"/><Relationship Id="rId7" Type="http://schemas.openxmlformats.org/officeDocument/2006/relationships/image" Target="../media/image12.emf"/><Relationship Id="rId12" Type="http://schemas.openxmlformats.org/officeDocument/2006/relationships/image" Target="../media/image18.png"/><Relationship Id="rId17" Type="http://schemas.openxmlformats.org/officeDocument/2006/relationships/image" Target="../media/image37.png"/><Relationship Id="rId25" Type="http://schemas.openxmlformats.org/officeDocument/2006/relationships/image" Target="../media/image43.png"/><Relationship Id="rId2" Type="http://schemas.openxmlformats.org/officeDocument/2006/relationships/image" Target="../media/image6.png"/><Relationship Id="rId16" Type="http://schemas.microsoft.com/office/2007/relationships/hdphoto" Target="../media/hdphoto1.wdp"/><Relationship Id="rId20" Type="http://schemas.microsoft.com/office/2007/relationships/hdphoto" Target="../media/hdphoto2.wdp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emf"/><Relationship Id="rId11" Type="http://schemas.openxmlformats.org/officeDocument/2006/relationships/image" Target="../media/image16.png"/><Relationship Id="rId24" Type="http://schemas.openxmlformats.org/officeDocument/2006/relationships/image" Target="../media/image42.png"/><Relationship Id="rId5" Type="http://schemas.openxmlformats.org/officeDocument/2006/relationships/image" Target="../media/image10.emf"/><Relationship Id="rId15" Type="http://schemas.openxmlformats.org/officeDocument/2006/relationships/image" Target="../media/image36.png"/><Relationship Id="rId23" Type="http://schemas.openxmlformats.org/officeDocument/2006/relationships/image" Target="../media/image53.png"/><Relationship Id="rId10" Type="http://schemas.openxmlformats.org/officeDocument/2006/relationships/image" Target="../media/image15.emf"/><Relationship Id="rId19" Type="http://schemas.openxmlformats.org/officeDocument/2006/relationships/image" Target="../media/image38.png"/><Relationship Id="rId4" Type="http://schemas.openxmlformats.org/officeDocument/2006/relationships/image" Target="../media/image9.emf"/><Relationship Id="rId9" Type="http://schemas.openxmlformats.org/officeDocument/2006/relationships/image" Target="../media/image14.emf"/><Relationship Id="rId14" Type="http://schemas.openxmlformats.org/officeDocument/2006/relationships/image" Target="../media/image52.png"/><Relationship Id="rId22" Type="http://schemas.openxmlformats.org/officeDocument/2006/relationships/image" Target="../media/image40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13" Type="http://schemas.microsoft.com/office/2007/relationships/hdphoto" Target="../media/hdphoto9.wdp"/><Relationship Id="rId3" Type="http://schemas.openxmlformats.org/officeDocument/2006/relationships/image" Target="../media/image55.png"/><Relationship Id="rId7" Type="http://schemas.microsoft.com/office/2007/relationships/hdphoto" Target="../media/hdphoto8.wdp"/><Relationship Id="rId12" Type="http://schemas.openxmlformats.org/officeDocument/2006/relationships/image" Target="../media/image56.pn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7.png"/><Relationship Id="rId11" Type="http://schemas.openxmlformats.org/officeDocument/2006/relationships/image" Target="../media/image40.png"/><Relationship Id="rId5" Type="http://schemas.microsoft.com/office/2007/relationships/hdphoto" Target="../media/hdphoto1.wdp"/><Relationship Id="rId15" Type="http://schemas.openxmlformats.org/officeDocument/2006/relationships/image" Target="../media/image58.png"/><Relationship Id="rId10" Type="http://schemas.openxmlformats.org/officeDocument/2006/relationships/image" Target="../media/image39.png"/><Relationship Id="rId4" Type="http://schemas.openxmlformats.org/officeDocument/2006/relationships/image" Target="../media/image36.png"/><Relationship Id="rId9" Type="http://schemas.microsoft.com/office/2007/relationships/hdphoto" Target="../media/hdphoto2.wdp"/><Relationship Id="rId14" Type="http://schemas.openxmlformats.org/officeDocument/2006/relationships/image" Target="../media/image57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13" Type="http://schemas.microsoft.com/office/2007/relationships/hdphoto" Target="../media/hdphoto9.wdp"/><Relationship Id="rId3" Type="http://schemas.openxmlformats.org/officeDocument/2006/relationships/image" Target="../media/image60.png"/><Relationship Id="rId7" Type="http://schemas.microsoft.com/office/2007/relationships/hdphoto" Target="../media/hdphoto10.wdp"/><Relationship Id="rId12" Type="http://schemas.openxmlformats.org/officeDocument/2006/relationships/image" Target="../media/image56.png"/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61.png"/><Relationship Id="rId11" Type="http://schemas.openxmlformats.org/officeDocument/2006/relationships/image" Target="../media/image40.png"/><Relationship Id="rId5" Type="http://schemas.microsoft.com/office/2007/relationships/hdphoto" Target="../media/hdphoto1.wdp"/><Relationship Id="rId15" Type="http://schemas.openxmlformats.org/officeDocument/2006/relationships/image" Target="../media/image58.png"/><Relationship Id="rId10" Type="http://schemas.openxmlformats.org/officeDocument/2006/relationships/image" Target="../media/image39.png"/><Relationship Id="rId4" Type="http://schemas.openxmlformats.org/officeDocument/2006/relationships/image" Target="../media/image36.png"/><Relationship Id="rId9" Type="http://schemas.microsoft.com/office/2007/relationships/hdphoto" Target="../media/hdphoto2.wdp"/><Relationship Id="rId14" Type="http://schemas.openxmlformats.org/officeDocument/2006/relationships/image" Target="../media/image57.png"/></Relationships>
</file>

<file path=ppt/slides/_rels/slide8.xml.rels><?xml version="1.0" encoding="UTF-8" standalone="yes"?>
<Relationships xmlns="http://schemas.openxmlformats.org/package/2006/relationships"><Relationship Id="rId8" Type="http://schemas.microsoft.com/office/2007/relationships/hdphoto" Target="../media/hdphoto10.wdp"/><Relationship Id="rId3" Type="http://schemas.openxmlformats.org/officeDocument/2006/relationships/image" Target="../media/image62.png"/><Relationship Id="rId7" Type="http://schemas.openxmlformats.org/officeDocument/2006/relationships/image" Target="../media/image63.png"/><Relationship Id="rId12" Type="http://schemas.openxmlformats.org/officeDocument/2006/relationships/image" Target="../media/image40.pn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3.xml"/><Relationship Id="rId6" Type="http://schemas.microsoft.com/office/2007/relationships/hdphoto" Target="../media/hdphoto1.wdp"/><Relationship Id="rId11" Type="http://schemas.openxmlformats.org/officeDocument/2006/relationships/image" Target="../media/image39.png"/><Relationship Id="rId5" Type="http://schemas.openxmlformats.org/officeDocument/2006/relationships/image" Target="../media/image36.png"/><Relationship Id="rId10" Type="http://schemas.microsoft.com/office/2007/relationships/hdphoto" Target="../media/hdphoto2.wdp"/><Relationship Id="rId4" Type="http://schemas.microsoft.com/office/2007/relationships/hdphoto" Target="../media/hdphoto11.wdp"/><Relationship Id="rId9" Type="http://schemas.openxmlformats.org/officeDocument/2006/relationships/image" Target="../media/image38.png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11.wdp"/><Relationship Id="rId7" Type="http://schemas.openxmlformats.org/officeDocument/2006/relationships/image" Target="../media/image66.png"/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9.png"/><Relationship Id="rId5" Type="http://schemas.openxmlformats.org/officeDocument/2006/relationships/image" Target="../media/image65.png"/><Relationship Id="rId4" Type="http://schemas.openxmlformats.org/officeDocument/2006/relationships/image" Target="../media/image6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" name="Picture 4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44280"/>
            <a:ext cx="12187319" cy="685536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66" y="2634"/>
            <a:ext cx="12187319" cy="6855366"/>
          </a:xfrm>
          <a:prstGeom prst="rect">
            <a:avLst/>
          </a:prstGeom>
        </p:spPr>
      </p:pic>
      <p:pic>
        <p:nvPicPr>
          <p:cNvPr id="4" name="图片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61235" y="1174467"/>
            <a:ext cx="8703060" cy="3592968"/>
          </a:xfrm>
          <a:prstGeom prst="rect">
            <a:avLst/>
          </a:prstGeom>
        </p:spPr>
      </p:pic>
      <p:pic>
        <p:nvPicPr>
          <p:cNvPr id="5" name="图片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35061" y="5268688"/>
            <a:ext cx="12827803" cy="2040158"/>
          </a:xfrm>
          <a:prstGeom prst="rect">
            <a:avLst/>
          </a:prstGeom>
        </p:spPr>
      </p:pic>
      <p:pic>
        <p:nvPicPr>
          <p:cNvPr id="6" name="图片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8493" y="4320483"/>
            <a:ext cx="12163928" cy="1888463"/>
          </a:xfrm>
          <a:prstGeom prst="rect">
            <a:avLst/>
          </a:prstGeom>
        </p:spPr>
      </p:pic>
      <p:pic>
        <p:nvPicPr>
          <p:cNvPr id="7" name="图片 1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437129" y="6136783"/>
            <a:ext cx="663750" cy="247500"/>
          </a:xfrm>
          <a:prstGeom prst="rect">
            <a:avLst/>
          </a:prstGeom>
        </p:spPr>
      </p:pic>
      <p:pic>
        <p:nvPicPr>
          <p:cNvPr id="8" name="图片 1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638369" y="6278717"/>
            <a:ext cx="416250" cy="157500"/>
          </a:xfrm>
          <a:prstGeom prst="rect">
            <a:avLst/>
          </a:prstGeom>
        </p:spPr>
      </p:pic>
      <p:pic>
        <p:nvPicPr>
          <p:cNvPr id="9" name="图片 16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500467" y="1639613"/>
            <a:ext cx="540000" cy="371250"/>
          </a:xfrm>
          <a:prstGeom prst="rect">
            <a:avLst/>
          </a:prstGeom>
        </p:spPr>
      </p:pic>
      <p:pic>
        <p:nvPicPr>
          <p:cNvPr id="10" name="图片 17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92427" y="253170"/>
            <a:ext cx="795054" cy="419612"/>
          </a:xfrm>
          <a:prstGeom prst="rect">
            <a:avLst/>
          </a:prstGeom>
        </p:spPr>
      </p:pic>
      <p:pic>
        <p:nvPicPr>
          <p:cNvPr id="11" name="图片 18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0739068" y="117517"/>
            <a:ext cx="1289800" cy="954787"/>
          </a:xfrm>
          <a:prstGeom prst="rect">
            <a:avLst/>
          </a:prstGeom>
        </p:spPr>
      </p:pic>
      <p:pic>
        <p:nvPicPr>
          <p:cNvPr id="12" name="图片 20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277256" y="5987792"/>
            <a:ext cx="2674144" cy="657577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2433352" y="2292717"/>
            <a:ext cx="5753498" cy="14465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8800" b="1" dirty="0" err="1">
                <a:ln/>
                <a:solidFill>
                  <a:schemeClr val="accent2">
                    <a:lumMod val="75000"/>
                  </a:schemeClr>
                </a:solidFill>
                <a:latin typeface="UTM Showcard" panose="02040603050506020204" pitchFamily="18" charset="0"/>
              </a:rPr>
              <a:t>Môn</a:t>
            </a:r>
            <a:r>
              <a:rPr lang="en-US" sz="8800" b="1" dirty="0">
                <a:ln/>
                <a:solidFill>
                  <a:schemeClr val="accent2">
                    <a:lumMod val="75000"/>
                  </a:schemeClr>
                </a:solidFill>
                <a:latin typeface="UTM Showcard" panose="02040603050506020204" pitchFamily="18" charset="0"/>
              </a:rPr>
              <a:t> </a:t>
            </a:r>
            <a:r>
              <a:rPr lang="en-US" sz="8800" b="1" dirty="0" err="1">
                <a:ln/>
                <a:solidFill>
                  <a:schemeClr val="accent2">
                    <a:lumMod val="75000"/>
                  </a:schemeClr>
                </a:solidFill>
                <a:latin typeface="UTM Showcard" panose="02040603050506020204" pitchFamily="18" charset="0"/>
              </a:rPr>
              <a:t>Toán</a:t>
            </a:r>
            <a:endParaRPr lang="en-US" sz="8800" b="1" cap="none" spc="0" dirty="0">
              <a:ln/>
              <a:solidFill>
                <a:schemeClr val="accent2">
                  <a:lumMod val="75000"/>
                </a:schemeClr>
              </a:solidFill>
              <a:effectLst/>
              <a:latin typeface="UTM Showcard" panose="02040603050506020204" pitchFamily="18" charset="0"/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91537" y="562739"/>
            <a:ext cx="2481287" cy="987638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1581" y="3356537"/>
            <a:ext cx="4007259" cy="1531345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4320" y="96982"/>
            <a:ext cx="2481287" cy="987638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3993" y="1121796"/>
            <a:ext cx="2100636" cy="1913079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1523" y="4029508"/>
            <a:ext cx="2117068" cy="2117068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3269" y="925393"/>
            <a:ext cx="2117068" cy="2117068"/>
          </a:xfrm>
          <a:prstGeom prst="rect">
            <a:avLst/>
          </a:prstGeom>
        </p:spPr>
      </p:pic>
      <p:grpSp>
        <p:nvGrpSpPr>
          <p:cNvPr id="21" name="Group 20"/>
          <p:cNvGrpSpPr/>
          <p:nvPr/>
        </p:nvGrpSpPr>
        <p:grpSpPr>
          <a:xfrm>
            <a:off x="5792756" y="4022894"/>
            <a:ext cx="3961546" cy="2738614"/>
            <a:chOff x="2052084" y="3046172"/>
            <a:chExt cx="4762665" cy="2428638"/>
          </a:xfrm>
        </p:grpSpPr>
        <p:pic>
          <p:nvPicPr>
            <p:cNvPr id="22" name="Picture 21"/>
            <p:cNvPicPr>
              <a:picLocks noChangeAspect="1"/>
            </p:cNvPicPr>
            <p:nvPr/>
          </p:nvPicPr>
          <p:blipFill rotWithShape="1">
            <a:blip r:embed="rId16" cstate="print">
              <a:extLst>
                <a:ext uri="{BEBA8EAE-BF5A-486C-A8C5-ECC9F3942E4B}">
                  <a14:imgProps xmlns:a14="http://schemas.microsoft.com/office/drawing/2010/main">
                    <a14:imgLayer r:embed="rId17">
                      <a14:imgEffect>
                        <a14:backgroundRemoval t="59709" b="70085" l="5158" r="2051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142" t="60000" r="80129" b="30388"/>
            <a:stretch/>
          </p:blipFill>
          <p:spPr>
            <a:xfrm>
              <a:off x="3019646" y="3046172"/>
              <a:ext cx="2647507" cy="1727848"/>
            </a:xfrm>
            <a:prstGeom prst="rect">
              <a:avLst/>
            </a:prstGeom>
          </p:spPr>
        </p:pic>
        <p:pic>
          <p:nvPicPr>
            <p:cNvPr id="23" name="Picture 22"/>
            <p:cNvPicPr>
              <a:picLocks noChangeAspect="1"/>
            </p:cNvPicPr>
            <p:nvPr/>
          </p:nvPicPr>
          <p:blipFill rotWithShape="1">
            <a:blip r:embed="rId18">
              <a:extLst>
                <a:ext uri="{BEBA8EAE-BF5A-486C-A8C5-ECC9F3942E4B}">
                  <a14:imgProps xmlns:a14="http://schemas.microsoft.com/office/drawing/2010/main">
                    <a14:imgLayer r:embed="rId19">
                      <a14:imgEffect>
                        <a14:backgroundRemoval t="57949" b="77436" l="61900" r="831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1206" t="62946" r="17268" b="22791"/>
            <a:stretch/>
          </p:blipFill>
          <p:spPr>
            <a:xfrm>
              <a:off x="5218350" y="3553032"/>
              <a:ext cx="1596399" cy="825105"/>
            </a:xfrm>
            <a:prstGeom prst="rect">
              <a:avLst/>
            </a:prstGeom>
          </p:spPr>
        </p:pic>
        <p:pic>
          <p:nvPicPr>
            <p:cNvPr id="24" name="Picture 23"/>
            <p:cNvPicPr>
              <a:picLocks noChangeAspect="1"/>
            </p:cNvPicPr>
            <p:nvPr/>
          </p:nvPicPr>
          <p:blipFill rotWithShape="1">
            <a:blip r:embed="rId20">
              <a:extLst>
                <a:ext uri="{BEBA8EAE-BF5A-486C-A8C5-ECC9F3942E4B}">
                  <a14:imgProps xmlns:a14="http://schemas.microsoft.com/office/drawing/2010/main">
                    <a14:imgLayer r:embed="rId19">
                      <a14:imgEffect>
                        <a14:backgroundRemoval t="40000" b="55769" l="50300" r="688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0444" t="40310" r="30208" b="43721"/>
            <a:stretch/>
          </p:blipFill>
          <p:spPr>
            <a:xfrm>
              <a:off x="2052084" y="3369498"/>
              <a:ext cx="1488039" cy="957926"/>
            </a:xfrm>
            <a:prstGeom prst="rect">
              <a:avLst/>
            </a:prstGeom>
          </p:spPr>
        </p:pic>
        <p:pic>
          <p:nvPicPr>
            <p:cNvPr id="25" name="Picture 24"/>
            <p:cNvPicPr>
              <a:picLocks noChangeAspect="1"/>
            </p:cNvPicPr>
            <p:nvPr/>
          </p:nvPicPr>
          <p:blipFill rotWithShape="1">
            <a:blip r:embed="rId21">
              <a:extLst>
                <a:ext uri="{BEBA8EAE-BF5A-486C-A8C5-ECC9F3942E4B}">
                  <a14:imgProps xmlns:a14="http://schemas.microsoft.com/office/drawing/2010/main">
                    <a14:imgLayer r:embed="rId19">
                      <a14:imgEffect>
                        <a14:backgroundRemoval t="13077" b="44872" l="23100" r="43700">
                          <a14:foregroundMark x1="32000" y1="18974" x2="31900" y2="39359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3166" t="13220" r="56323" b="55379"/>
            <a:stretch/>
          </p:blipFill>
          <p:spPr>
            <a:xfrm>
              <a:off x="3481197" y="4210194"/>
              <a:ext cx="1571157" cy="1264616"/>
            </a:xfrm>
            <a:prstGeom prst="rect">
              <a:avLst/>
            </a:prstGeom>
          </p:spPr>
        </p:pic>
        <p:pic>
          <p:nvPicPr>
            <p:cNvPr id="26" name="Picture 25"/>
            <p:cNvPicPr>
              <a:picLocks noChangeAspect="1"/>
            </p:cNvPicPr>
            <p:nvPr/>
          </p:nvPicPr>
          <p:blipFill rotWithShape="1">
            <a:blip r:embed="rId22" cstate="print">
              <a:extLst>
                <a:ext uri="{BEBA8EAE-BF5A-486C-A8C5-ECC9F3942E4B}">
                  <a14:imgProps xmlns:a14="http://schemas.microsoft.com/office/drawing/2010/main">
                    <a14:imgLayer r:embed="rId23">
                      <a14:imgEffect>
                        <a14:backgroundRemoval t="8699" b="36721" l="50500" r="86143">
                          <a14:foregroundMark x1="60816" y1="17090" x2="59045" y2="23557"/>
                          <a14:foregroundMark x1="79215" y1="17629" x2="76366" y2="20631"/>
                          <a14:foregroundMark x1="66744" y1="27252" x2="69977" y2="30947"/>
                          <a14:foregroundMark x1="58276" y1="12317" x2="56967" y2="12471"/>
                          <a14:foregroundMark x1="79369" y1="12163" x2="80754" y2="12856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0328" t="9144" r="12655" b="63684"/>
            <a:stretch/>
          </p:blipFill>
          <p:spPr>
            <a:xfrm>
              <a:off x="3519494" y="3291799"/>
              <a:ext cx="1479940" cy="1086338"/>
            </a:xfrm>
            <a:prstGeom prst="rect">
              <a:avLst/>
            </a:prstGeom>
          </p:spPr>
        </p:pic>
      </p:grpSp>
      <p:grpSp>
        <p:nvGrpSpPr>
          <p:cNvPr id="27" name="Group 26"/>
          <p:cNvGrpSpPr/>
          <p:nvPr/>
        </p:nvGrpSpPr>
        <p:grpSpPr>
          <a:xfrm>
            <a:off x="269265" y="3320290"/>
            <a:ext cx="2864970" cy="3193382"/>
            <a:chOff x="4230341" y="3902148"/>
            <a:chExt cx="2571817" cy="3177530"/>
          </a:xfrm>
        </p:grpSpPr>
        <p:pic>
          <p:nvPicPr>
            <p:cNvPr id="28" name="Picture 27"/>
            <p:cNvPicPr>
              <a:picLocks noChangeAspect="1"/>
            </p:cNvPicPr>
            <p:nvPr/>
          </p:nvPicPr>
          <p:blipFill rotWithShape="1">
            <a:blip r:embed="rId24" cstate="print">
              <a:extLst>
                <a:ext uri="{BEBA8EAE-BF5A-486C-A8C5-ECC9F3942E4B}">
                  <a14:imgProps xmlns:a14="http://schemas.microsoft.com/office/drawing/2010/main">
                    <a14:imgLayer r:embed="rId17">
                      <a14:imgEffect>
                        <a14:backgroundRemoval t="57221" b="73362" l="23908" r="3926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3281" t="56900" r="62145" b="28062"/>
            <a:stretch/>
          </p:blipFill>
          <p:spPr>
            <a:xfrm>
              <a:off x="4263656" y="3902148"/>
              <a:ext cx="2538502" cy="2619519"/>
            </a:xfrm>
            <a:prstGeom prst="rect">
              <a:avLst/>
            </a:prstGeom>
          </p:spPr>
        </p:pic>
        <p:pic>
          <p:nvPicPr>
            <p:cNvPr id="29" name="Picture 28"/>
            <p:cNvPicPr>
              <a:picLocks noChangeAspect="1"/>
            </p:cNvPicPr>
            <p:nvPr/>
          </p:nvPicPr>
          <p:blipFill rotWithShape="1">
            <a:blip r:embed="rId25" cstate="print">
              <a:extLst>
                <a:ext uri="{BEBA8EAE-BF5A-486C-A8C5-ECC9F3942E4B}">
                  <a14:imgProps xmlns:a14="http://schemas.microsoft.com/office/drawing/2010/main">
                    <a14:imgLayer r:embed="rId26">
                      <a14:imgEffect>
                        <a14:backgroundRemoval t="38337" b="60585" l="15627" r="47113">
                          <a14:foregroundMark x1="23018" y1="44804" x2="20862" y2="55196"/>
                          <a14:foregroundMark x1="21401" y1="47498" x2="20400" y2="50038"/>
                          <a14:foregroundMark x1="28483" y1="54811" x2="32871" y2="57814"/>
                          <a14:foregroundMark x1="38491" y1="46574" x2="41647" y2="55427"/>
                          <a14:foregroundMark x1="41570" y1="46651" x2="40570" y2="53888"/>
                          <a14:foregroundMark x1="40878" y1="41801" x2="42109" y2="41801"/>
                          <a14:foregroundMark x1="19477" y1="42109" x2="20246" y2="41647"/>
                          <a14:foregroundMark x1="27714" y1="55042" x2="30562" y2="58276"/>
                          <a14:foregroundMark x1="30485" y1="55196" x2="35258" y2="55427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5871" t="38678" r="51838" b="38875"/>
            <a:stretch/>
          </p:blipFill>
          <p:spPr>
            <a:xfrm>
              <a:off x="4844726" y="4612192"/>
              <a:ext cx="1472801" cy="1023776"/>
            </a:xfrm>
            <a:prstGeom prst="rect">
              <a:avLst/>
            </a:prstGeom>
          </p:spPr>
        </p:pic>
        <p:pic>
          <p:nvPicPr>
            <p:cNvPr id="30" name="Picture 29"/>
            <p:cNvPicPr>
              <a:picLocks noChangeAspect="1"/>
            </p:cNvPicPr>
            <p:nvPr/>
          </p:nvPicPr>
          <p:blipFill rotWithShape="1">
            <a:blip r:embed="rId27">
              <a:extLst>
                <a:ext uri="{BEBA8EAE-BF5A-486C-A8C5-ECC9F3942E4B}">
                  <a14:imgProps xmlns:a14="http://schemas.microsoft.com/office/drawing/2010/main">
                    <a14:imgLayer r:embed="rId28">
                      <a14:imgEffect>
                        <a14:backgroundRemoval t="0" b="34802" l="67732" r="86901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7947" t="-771" r="11547" b="64382"/>
            <a:stretch/>
          </p:blipFill>
          <p:spPr>
            <a:xfrm rot="945339">
              <a:off x="5715160" y="5765418"/>
              <a:ext cx="857389" cy="1103421"/>
            </a:xfrm>
            <a:prstGeom prst="rect">
              <a:avLst/>
            </a:prstGeom>
          </p:spPr>
        </p:pic>
        <p:pic>
          <p:nvPicPr>
            <p:cNvPr id="31" name="Picture 30"/>
            <p:cNvPicPr>
              <a:picLocks noChangeAspect="1"/>
            </p:cNvPicPr>
            <p:nvPr/>
          </p:nvPicPr>
          <p:blipFill rotWithShape="1">
            <a:blip r:embed="rId29">
              <a:extLst>
                <a:ext uri="{BEBA8EAE-BF5A-486C-A8C5-ECC9F3942E4B}">
                  <a14:imgProps xmlns:a14="http://schemas.microsoft.com/office/drawing/2010/main">
                    <a14:imgLayer r:embed="rId28">
                      <a14:imgEffect>
                        <a14:backgroundRemoval t="661" b="64978" l="319" r="19649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80190" b="33968"/>
            <a:stretch/>
          </p:blipFill>
          <p:spPr>
            <a:xfrm rot="19588233">
              <a:off x="4230341" y="4122604"/>
              <a:ext cx="678070" cy="1639220"/>
            </a:xfrm>
            <a:prstGeom prst="rect">
              <a:avLst/>
            </a:prstGeom>
          </p:spPr>
        </p:pic>
        <p:pic>
          <p:nvPicPr>
            <p:cNvPr id="32" name="Picture 31"/>
            <p:cNvPicPr>
              <a:picLocks noChangeAspect="1"/>
            </p:cNvPicPr>
            <p:nvPr/>
          </p:nvPicPr>
          <p:blipFill rotWithShape="1">
            <a:blip r:embed="rId30" cstate="print">
              <a:extLst>
                <a:ext uri="{BEBA8EAE-BF5A-486C-A8C5-ECC9F3942E4B}">
                  <a14:imgProps xmlns:a14="http://schemas.microsoft.com/office/drawing/2010/main">
                    <a14:imgLayer r:embed="rId28">
                      <a14:imgEffect>
                        <a14:backgroundRemoval t="3965" b="66300" l="54473" r="72204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2521" t="2933" r="27151" b="31664"/>
            <a:stretch/>
          </p:blipFill>
          <p:spPr>
            <a:xfrm rot="20451723">
              <a:off x="6098170" y="5039896"/>
              <a:ext cx="600327" cy="1400762"/>
            </a:xfrm>
            <a:prstGeom prst="rect">
              <a:avLst/>
            </a:prstGeom>
          </p:spPr>
        </p:pic>
        <p:pic>
          <p:nvPicPr>
            <p:cNvPr id="33" name="Picture 32"/>
            <p:cNvPicPr>
              <a:picLocks noChangeAspect="1"/>
            </p:cNvPicPr>
            <p:nvPr/>
          </p:nvPicPr>
          <p:blipFill rotWithShape="1">
            <a:blip r:embed="rId31">
              <a:extLst>
                <a:ext uri="{BEBA8EAE-BF5A-486C-A8C5-ECC9F3942E4B}">
                  <a14:imgProps xmlns:a14="http://schemas.microsoft.com/office/drawing/2010/main">
                    <a14:imgLayer r:embed="rId28">
                      <a14:imgEffect>
                        <a14:backgroundRemoval t="66520" b="96476" l="1278" r="23482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25" t="66271" r="74016" b="-3199"/>
            <a:stretch/>
          </p:blipFill>
          <p:spPr>
            <a:xfrm>
              <a:off x="4536426" y="5888647"/>
              <a:ext cx="1092232" cy="1191031"/>
            </a:xfrm>
            <a:prstGeom prst="rect">
              <a:avLst/>
            </a:prstGeom>
          </p:spPr>
        </p:pic>
      </p:grpSp>
      <p:grpSp>
        <p:nvGrpSpPr>
          <p:cNvPr id="34" name="Group 33"/>
          <p:cNvGrpSpPr/>
          <p:nvPr/>
        </p:nvGrpSpPr>
        <p:grpSpPr>
          <a:xfrm>
            <a:off x="9149206" y="3362016"/>
            <a:ext cx="2732984" cy="3022267"/>
            <a:chOff x="6368902" y="4242390"/>
            <a:chExt cx="2158409" cy="2331744"/>
          </a:xfrm>
        </p:grpSpPr>
        <p:grpSp>
          <p:nvGrpSpPr>
            <p:cNvPr id="35" name="Group 34"/>
            <p:cNvGrpSpPr/>
            <p:nvPr/>
          </p:nvGrpSpPr>
          <p:grpSpPr>
            <a:xfrm>
              <a:off x="6368902" y="4242390"/>
              <a:ext cx="2158409" cy="1955482"/>
              <a:chOff x="5443870" y="3827720"/>
              <a:chExt cx="2158409" cy="1955482"/>
            </a:xfrm>
          </p:grpSpPr>
          <p:grpSp>
            <p:nvGrpSpPr>
              <p:cNvPr id="38" name="Group 37"/>
              <p:cNvGrpSpPr/>
              <p:nvPr/>
            </p:nvGrpSpPr>
            <p:grpSpPr>
              <a:xfrm>
                <a:off x="5443870" y="3827720"/>
                <a:ext cx="2158409" cy="1955482"/>
                <a:chOff x="5443870" y="3827720"/>
                <a:chExt cx="2158409" cy="1955482"/>
              </a:xfrm>
            </p:grpSpPr>
            <p:pic>
              <p:nvPicPr>
                <p:cNvPr id="41" name="Picture 40"/>
                <p:cNvPicPr>
                  <a:picLocks noChangeAspect="1"/>
                </p:cNvPicPr>
                <p:nvPr/>
              </p:nvPicPr>
              <p:blipFill rotWithShape="1">
                <a:blip r:embed="rId32" cstate="print">
                  <a:extLst>
                    <a:ext uri="{BEBA8EAE-BF5A-486C-A8C5-ECC9F3942E4B}">
                      <a14:imgProps xmlns:a14="http://schemas.microsoft.com/office/drawing/2010/main">
                        <a14:imgLayer r:embed="rId17">
                          <a14:imgEffect>
                            <a14:backgroundRemoval t="56493" b="71966" l="40413" r="58374"/>
                          </a14:imgEffect>
                        </a14:imgLayer>
                      </a14:imgProps>
                    </a:ex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40490" t="55814" r="41370" b="27752"/>
                <a:stretch/>
              </p:blipFill>
              <p:spPr>
                <a:xfrm>
                  <a:off x="5443870" y="3827720"/>
                  <a:ext cx="2158409" cy="1955482"/>
                </a:xfrm>
                <a:prstGeom prst="rect">
                  <a:avLst/>
                </a:prstGeom>
              </p:spPr>
            </p:pic>
            <p:pic>
              <p:nvPicPr>
                <p:cNvPr id="42" name="Picture 41"/>
                <p:cNvPicPr>
                  <a:picLocks noChangeAspect="1"/>
                </p:cNvPicPr>
                <p:nvPr/>
              </p:nvPicPr>
              <p:blipFill rotWithShape="1">
                <a:blip r:embed="rId33" cstate="print">
                  <a:extLst>
                    <a:ext uri="{BEBA8EAE-BF5A-486C-A8C5-ECC9F3942E4B}">
                      <a14:imgProps xmlns:a14="http://schemas.microsoft.com/office/drawing/2010/main">
                        <a14:imgLayer r:embed="rId34">
                          <a14:imgEffect>
                            <a14:backgroundRemoval t="9084" b="33179" l="13318" r="47267">
                              <a14:foregroundMark x1="23172" y1="18630" x2="21632" y2="22941"/>
                              <a14:foregroundMark x1="20554" y1="19554" x2="21709" y2="21016"/>
                              <a14:foregroundMark x1="18553" y1="27175" x2="21401" y2="27098"/>
                              <a14:foregroundMark x1="28560" y1="29099" x2="29176" y2="30254"/>
                              <a14:foregroundMark x1="40878" y1="27175" x2="42802" y2="27175"/>
                              <a14:foregroundMark x1="42032" y1="18322" x2="42725" y2="19477"/>
                              <a14:foregroundMark x1="41570" y1="12779" x2="42956" y2="13241"/>
                              <a14:foregroundMark x1="19015" y1="13318" x2="20631" y2="12702"/>
                            </a14:backgroundRemoval>
                          </a14:imgEffect>
                        </a14:imgLayer>
                      </a14:imgProps>
                    </a:ex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4295" t="9931" r="52626" b="66835"/>
                <a:stretch/>
              </p:blipFill>
              <p:spPr>
                <a:xfrm>
                  <a:off x="6023344" y="4454460"/>
                  <a:ext cx="999460" cy="702002"/>
                </a:xfrm>
                <a:prstGeom prst="rect">
                  <a:avLst/>
                </a:prstGeom>
              </p:spPr>
            </p:pic>
          </p:grpSp>
          <p:pic>
            <p:nvPicPr>
              <p:cNvPr id="39" name="Picture 38"/>
              <p:cNvPicPr>
                <a:picLocks noChangeAspect="1"/>
              </p:cNvPicPr>
              <p:nvPr/>
            </p:nvPicPr>
            <p:blipFill rotWithShape="1">
              <a:blip r:embed="rId35" cstate="print">
                <a:extLst>
                  <a:ext uri="{BEBA8EAE-BF5A-486C-A8C5-ECC9F3942E4B}">
                    <a14:imgProps xmlns:a14="http://schemas.microsoft.com/office/drawing/2010/main">
                      <a14:imgLayer r:embed="rId36">
                        <a14:imgEffect>
                          <a14:backgroundRemoval t="10187" b="64137" l="1800" r="261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13333" r="78089" b="34884"/>
              <a:stretch/>
            </p:blipFill>
            <p:spPr>
              <a:xfrm rot="19546460">
                <a:off x="5468542" y="3911990"/>
                <a:ext cx="487920" cy="1109318"/>
              </a:xfrm>
              <a:prstGeom prst="rect">
                <a:avLst/>
              </a:prstGeom>
            </p:spPr>
          </p:pic>
          <p:pic>
            <p:nvPicPr>
              <p:cNvPr id="40" name="Picture 39"/>
              <p:cNvPicPr>
                <a:picLocks noChangeAspect="1"/>
              </p:cNvPicPr>
              <p:nvPr/>
            </p:nvPicPr>
            <p:blipFill rotWithShape="1">
              <a:blip r:embed="rId37" cstate="print">
                <a:extLst>
                  <a:ext uri="{BEBA8EAE-BF5A-486C-A8C5-ECC9F3942E4B}">
                    <a14:imgProps xmlns:a14="http://schemas.microsoft.com/office/drawing/2010/main">
                      <a14:imgLayer r:embed="rId36">
                        <a14:imgEffect>
                          <a14:backgroundRemoval t="37630" b="87630" l="83600" r="10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83156" t="37830" r="1193" b="12093"/>
              <a:stretch/>
            </p:blipFill>
            <p:spPr>
              <a:xfrm rot="1677917">
                <a:off x="7170858" y="4051330"/>
                <a:ext cx="344843" cy="970892"/>
              </a:xfrm>
              <a:prstGeom prst="rect">
                <a:avLst/>
              </a:prstGeom>
            </p:spPr>
          </p:pic>
        </p:grpSp>
        <p:pic>
          <p:nvPicPr>
            <p:cNvPr id="36" name="Picture 35"/>
            <p:cNvPicPr>
              <a:picLocks noChangeAspect="1"/>
            </p:cNvPicPr>
            <p:nvPr/>
          </p:nvPicPr>
          <p:blipFill rotWithShape="1">
            <a:blip r:embed="rId38">
              <a:extLst>
                <a:ext uri="{BEBA8EAE-BF5A-486C-A8C5-ECC9F3942E4B}">
                  <a14:imgProps xmlns:a14="http://schemas.microsoft.com/office/drawing/2010/main">
                    <a14:imgLayer r:embed="rId28">
                      <a14:imgEffect>
                        <a14:backgroundRemoval t="34802" b="74449" l="70288" r="877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0625" t="35371" r="13148" b="27503"/>
            <a:stretch/>
          </p:blipFill>
          <p:spPr>
            <a:xfrm rot="21044294">
              <a:off x="7536542" y="5894395"/>
              <a:ext cx="409644" cy="679739"/>
            </a:xfrm>
            <a:prstGeom prst="rect">
              <a:avLst/>
            </a:prstGeom>
          </p:spPr>
        </p:pic>
        <p:pic>
          <p:nvPicPr>
            <p:cNvPr id="37" name="Picture 36"/>
            <p:cNvPicPr>
              <a:picLocks noChangeAspect="1"/>
            </p:cNvPicPr>
            <p:nvPr/>
          </p:nvPicPr>
          <p:blipFill rotWithShape="1">
            <a:blip r:embed="rId38">
              <a:extLst>
                <a:ext uri="{BEBA8EAE-BF5A-486C-A8C5-ECC9F3942E4B}">
                  <a14:imgProps xmlns:a14="http://schemas.microsoft.com/office/drawing/2010/main">
                    <a14:imgLayer r:embed="rId28">
                      <a14:imgEffect>
                        <a14:backgroundRemoval t="34802" b="74449" l="70288" r="877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0625" t="35371" r="13148" b="27503"/>
            <a:stretch/>
          </p:blipFill>
          <p:spPr>
            <a:xfrm rot="1029730">
              <a:off x="7046025" y="5840343"/>
              <a:ext cx="409644" cy="679739"/>
            </a:xfrm>
            <a:prstGeom prst="rect">
              <a:avLst/>
            </a:prstGeom>
          </p:spPr>
        </p:pic>
      </p:grpSp>
      <p:grpSp>
        <p:nvGrpSpPr>
          <p:cNvPr id="43" name="Group 42"/>
          <p:cNvGrpSpPr/>
          <p:nvPr/>
        </p:nvGrpSpPr>
        <p:grpSpPr>
          <a:xfrm>
            <a:off x="3320521" y="3577048"/>
            <a:ext cx="2618226" cy="3311065"/>
            <a:chOff x="5078527" y="1407670"/>
            <a:chExt cx="3945032" cy="5450330"/>
          </a:xfrm>
        </p:grpSpPr>
        <p:pic>
          <p:nvPicPr>
            <p:cNvPr id="44" name="Picture 43"/>
            <p:cNvPicPr>
              <a:picLocks noChangeAspect="1"/>
            </p:cNvPicPr>
            <p:nvPr/>
          </p:nvPicPr>
          <p:blipFill rotWithShape="1">
            <a:blip r:embed="rId39" cstate="print">
              <a:extLst>
                <a:ext uri="{BEBA8EAE-BF5A-486C-A8C5-ECC9F3942E4B}">
                  <a14:imgProps xmlns:a14="http://schemas.microsoft.com/office/drawing/2010/main">
                    <a14:imgLayer r:embed="rId17">
                      <a14:imgEffect>
                        <a14:backgroundRemoval t="54976" b="72451" l="60680" r="75607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8940" t="54418" r="23540" b="26357"/>
            <a:stretch/>
          </p:blipFill>
          <p:spPr>
            <a:xfrm>
              <a:off x="5078527" y="1407670"/>
              <a:ext cx="3859619" cy="4235334"/>
            </a:xfrm>
            <a:prstGeom prst="rect">
              <a:avLst/>
            </a:prstGeom>
          </p:spPr>
        </p:pic>
        <p:pic>
          <p:nvPicPr>
            <p:cNvPr id="45" name="Picture 44"/>
            <p:cNvPicPr>
              <a:picLocks noChangeAspect="1"/>
            </p:cNvPicPr>
            <p:nvPr/>
          </p:nvPicPr>
          <p:blipFill rotWithShape="1">
            <a:blip r:embed="rId40" cstate="print">
              <a:extLst>
                <a:ext uri="{BEBA8EAE-BF5A-486C-A8C5-ECC9F3942E4B}">
                  <a14:imgProps xmlns:a14="http://schemas.microsoft.com/office/drawing/2010/main">
                    <a14:imgLayer r:embed="rId41">
                      <a14:imgEffect>
                        <a14:backgroundRemoval t="38414" b="63510" l="51347" r="89222">
                          <a14:foregroundMark x1="60431" y1="47729" x2="58122" y2="56197"/>
                          <a14:foregroundMark x1="58507" y1="48268" x2="58507" y2="51732"/>
                          <a14:foregroundMark x1="78907" y1="47883" x2="77521" y2="52887"/>
                          <a14:foregroundMark x1="76212" y1="48114" x2="77906" y2="52348"/>
                          <a14:foregroundMark x1="79292" y1="42340" x2="80216" y2="42571"/>
                          <a14:foregroundMark x1="56428" y1="43341" x2="57968" y2="41955"/>
                          <a14:foregroundMark x1="66205" y1="55966" x2="65435" y2="56967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1211" t="38117" r="12293" b="38640"/>
            <a:stretch/>
          </p:blipFill>
          <p:spPr>
            <a:xfrm>
              <a:off x="6185126" y="2807179"/>
              <a:ext cx="2020187" cy="1286541"/>
            </a:xfrm>
            <a:prstGeom prst="rect">
              <a:avLst/>
            </a:prstGeom>
          </p:spPr>
        </p:pic>
        <p:pic>
          <p:nvPicPr>
            <p:cNvPr id="46" name="Picture 45"/>
            <p:cNvPicPr>
              <a:picLocks noChangeAspect="1"/>
            </p:cNvPicPr>
            <p:nvPr/>
          </p:nvPicPr>
          <p:blipFill rotWithShape="1">
            <a:blip r:embed="rId42">
              <a:extLst>
                <a:ext uri="{BEBA8EAE-BF5A-486C-A8C5-ECC9F3942E4B}">
                  <a14:imgProps xmlns:a14="http://schemas.microsoft.com/office/drawing/2010/main">
                    <a14:imgLayer r:embed="rId19">
                      <a14:imgEffect>
                        <a14:backgroundRemoval t="46795" b="78333" l="23400" r="45600">
                          <a14:foregroundMark x1="33500" y1="51410" x2="33600" y2="57949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685" t="46356" r="53306" b="21086"/>
            <a:stretch/>
          </p:blipFill>
          <p:spPr>
            <a:xfrm>
              <a:off x="6272725" y="4625163"/>
              <a:ext cx="1935126" cy="2232837"/>
            </a:xfrm>
            <a:prstGeom prst="rect">
              <a:avLst/>
            </a:prstGeom>
          </p:spPr>
        </p:pic>
        <p:pic>
          <p:nvPicPr>
            <p:cNvPr id="47" name="Picture 46"/>
            <p:cNvPicPr>
              <a:picLocks noChangeAspect="1"/>
            </p:cNvPicPr>
            <p:nvPr/>
          </p:nvPicPr>
          <p:blipFill rotWithShape="1">
            <a:blip r:embed="rId43">
              <a:extLst>
                <a:ext uri="{BEBA8EAE-BF5A-486C-A8C5-ECC9F3942E4B}">
                  <a14:imgProps xmlns:a14="http://schemas.microsoft.com/office/drawing/2010/main">
                    <a14:imgLayer r:embed="rId19">
                      <a14:imgEffect>
                        <a14:backgroundRemoval t="40513" b="68590" l="40600" r="506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0481" t="40643" r="48273" b="31295"/>
            <a:stretch/>
          </p:blipFill>
          <p:spPr>
            <a:xfrm>
              <a:off x="5464453" y="3587452"/>
              <a:ext cx="988828" cy="1924493"/>
            </a:xfrm>
            <a:prstGeom prst="rect">
              <a:avLst/>
            </a:prstGeom>
          </p:spPr>
        </p:pic>
        <p:pic>
          <p:nvPicPr>
            <p:cNvPr id="48" name="Picture 47"/>
            <p:cNvPicPr>
              <a:picLocks noChangeAspect="1"/>
            </p:cNvPicPr>
            <p:nvPr/>
          </p:nvPicPr>
          <p:blipFill rotWithShape="1">
            <a:blip r:embed="rId44">
              <a:extLst>
                <a:ext uri="{BEBA8EAE-BF5A-486C-A8C5-ECC9F3942E4B}">
                  <a14:imgProps xmlns:a14="http://schemas.microsoft.com/office/drawing/2010/main">
                    <a14:imgLayer r:embed="rId19">
                      <a14:imgEffect>
                        <a14:backgroundRemoval t="48590" b="77564" l="81100" r="915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9933" t="48809" r="7540" b="22032"/>
            <a:stretch/>
          </p:blipFill>
          <p:spPr>
            <a:xfrm>
              <a:off x="7928406" y="1718196"/>
              <a:ext cx="1095153" cy="1988288"/>
            </a:xfrm>
            <a:prstGeom prst="rect">
              <a:avLst/>
            </a:prstGeom>
          </p:spPr>
        </p:pic>
      </p:grpSp>
      <p:sp>
        <p:nvSpPr>
          <p:cNvPr id="49" name="Rectangle 48"/>
          <p:cNvSpPr/>
          <p:nvPr/>
        </p:nvSpPr>
        <p:spPr>
          <a:xfrm>
            <a:off x="2528643" y="2297968"/>
            <a:ext cx="5753498" cy="14465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8800" b="1" dirty="0" err="1">
                <a:ln/>
                <a:solidFill>
                  <a:schemeClr val="accent4"/>
                </a:solidFill>
                <a:latin typeface="UTM Showcard" panose="02040603050506020204" pitchFamily="18" charset="0"/>
              </a:rPr>
              <a:t>Môn</a:t>
            </a:r>
            <a:r>
              <a:rPr lang="en-US" sz="8800" b="1" dirty="0">
                <a:ln/>
                <a:solidFill>
                  <a:schemeClr val="accent4"/>
                </a:solidFill>
                <a:latin typeface="UTM Showcard" panose="02040603050506020204" pitchFamily="18" charset="0"/>
              </a:rPr>
              <a:t> </a:t>
            </a:r>
            <a:r>
              <a:rPr lang="en-US" sz="8800" b="1" dirty="0" err="1">
                <a:ln/>
                <a:solidFill>
                  <a:schemeClr val="accent4"/>
                </a:solidFill>
                <a:latin typeface="UTM Showcard" panose="02040603050506020204" pitchFamily="18" charset="0"/>
              </a:rPr>
              <a:t>Toán</a:t>
            </a:r>
            <a:endParaRPr lang="en-US" sz="8800" b="1" cap="none" spc="0" dirty="0">
              <a:ln/>
              <a:solidFill>
                <a:schemeClr val="accent4"/>
              </a:solidFill>
              <a:effectLst/>
              <a:latin typeface="UTM Showcard" panose="02040603050506020204" pitchFamily="18" charset="0"/>
            </a:endParaRPr>
          </a:p>
        </p:txBody>
      </p:sp>
      <p:pic>
        <p:nvPicPr>
          <p:cNvPr id="51" name="Picture 50"/>
          <p:cNvPicPr>
            <a:picLocks noChangeAspect="1"/>
          </p:cNvPicPr>
          <p:nvPr/>
        </p:nvPicPr>
        <p:blipFill>
          <a:blip r:embed="rId4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94136" y="1168466"/>
            <a:ext cx="2726449" cy="2556648"/>
          </a:xfrm>
          <a:prstGeom prst="rect">
            <a:avLst/>
          </a:prstGeom>
        </p:spPr>
      </p:pic>
      <p:pic>
        <p:nvPicPr>
          <p:cNvPr id="52" name="图片 24">
            <a:extLst>
              <a:ext uri="{FF2B5EF4-FFF2-40B4-BE49-F238E27FC236}">
                <a16:creationId xmlns:a16="http://schemas.microsoft.com/office/drawing/2014/main" id="{05227F37-51F5-4D12-BF75-546097543826}"/>
              </a:ext>
            </a:extLst>
          </p:cNvPr>
          <p:cNvPicPr>
            <a:picLocks noChangeAspect="1"/>
          </p:cNvPicPr>
          <p:nvPr/>
        </p:nvPicPr>
        <p:blipFill>
          <a:blip r:embed="rId4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981495" y="1174467"/>
            <a:ext cx="1464005" cy="837377"/>
          </a:xfrm>
          <a:prstGeom prst="rect">
            <a:avLst/>
          </a:prstGeom>
        </p:spPr>
      </p:pic>
      <p:pic>
        <p:nvPicPr>
          <p:cNvPr id="53" name="图片 26">
            <a:extLst>
              <a:ext uri="{FF2B5EF4-FFF2-40B4-BE49-F238E27FC236}">
                <a16:creationId xmlns:a16="http://schemas.microsoft.com/office/drawing/2014/main" id="{D4C94B03-B9CE-4B0D-9130-2FB66B448375}"/>
              </a:ext>
            </a:extLst>
          </p:cNvPr>
          <p:cNvPicPr>
            <a:picLocks noChangeAspect="1"/>
          </p:cNvPicPr>
          <p:nvPr/>
        </p:nvPicPr>
        <p:blipFill>
          <a:blip r:embed="rId4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45142" y="2115427"/>
            <a:ext cx="1460862" cy="1468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534430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47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47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000"/>
                            </p:stCondLst>
                            <p:childTnLst>
                              <p:par>
                                <p:cTn id="3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3500"/>
                            </p:stCondLst>
                            <p:childTnLst>
                              <p:par>
                                <p:cTn id="44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49" dur="1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50" dur="1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51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52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3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42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42" presetClass="entr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32" presetClass="emph" presetSubtype="0" repeatCount="500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animRot by="120000">
                                      <p:cBhvr>
                                        <p:cTn id="6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3" presetID="32" presetClass="emph" presetSubtype="0" repeatCount="500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animRot by="120000">
                                      <p:cBhvr>
                                        <p:cTn id="7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9" presetID="32" presetClass="emph" presetSubtype="0" repeatCount="500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animRot by="120000">
                                      <p:cBhvr>
                                        <p:cTn id="8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8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85" presetID="2" presetClass="entr" presetSubtype="8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9" presetID="32" presetClass="emph" presetSubtype="0" repeatCount="500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animRot by="120000">
                                      <p:cBhvr>
                                        <p:cTn id="9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9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9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5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97" dur="1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98" dur="1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9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0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0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11500"/>
                            </p:stCondLst>
                            <p:childTnLst>
                              <p:par>
                                <p:cTn id="107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9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2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presetID="35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54167E-6 -1.11111E-6 L -0.10169 0.00556 " pathEditMode="relative" rAng="0" ptsTypes="AA">
                                      <p:cBhvr>
                                        <p:cTn id="114" dur="5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091" y="278"/>
                                    </p:animMotion>
                                  </p:childTnLst>
                                </p:cTn>
                              </p:par>
                              <p:par>
                                <p:cTn id="115" presetID="63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95833E-6 4.81481E-6 L 0.09271 0.00231 " pathEditMode="relative" rAng="0" ptsTypes="AA">
                                      <p:cBhvr>
                                        <p:cTn id="116" dur="5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635" y="11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49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3268" y="-1796344"/>
            <a:ext cx="9760237" cy="7992077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0072" y="2613352"/>
            <a:ext cx="7395753" cy="4642032"/>
          </a:xfrm>
          <a:prstGeom prst="rect">
            <a:avLst/>
          </a:prstGeom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062504" y="923840"/>
            <a:ext cx="6331544" cy="6331544"/>
          </a:xfrm>
          <a:prstGeom prst="rect">
            <a:avLst/>
          </a:prstGeom>
        </p:spPr>
      </p:pic>
      <p:grpSp>
        <p:nvGrpSpPr>
          <p:cNvPr id="5" name="Group 4"/>
          <p:cNvGrpSpPr/>
          <p:nvPr/>
        </p:nvGrpSpPr>
        <p:grpSpPr>
          <a:xfrm>
            <a:off x="1103268" y="2613352"/>
            <a:ext cx="8520512" cy="4690863"/>
            <a:chOff x="688802" y="-631370"/>
            <a:chExt cx="10058400" cy="5681288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8802" y="-631370"/>
              <a:ext cx="10058400" cy="5681288"/>
            </a:xfrm>
            <a:prstGeom prst="rect">
              <a:avLst/>
            </a:prstGeom>
          </p:spPr>
        </p:pic>
        <p:sp>
          <p:nvSpPr>
            <p:cNvPr id="7" name="Text Box 6"/>
            <p:cNvSpPr txBox="1">
              <a:spLocks noChangeArrowheads="1"/>
            </p:cNvSpPr>
            <p:nvPr/>
          </p:nvSpPr>
          <p:spPr bwMode="auto">
            <a:xfrm>
              <a:off x="2950119" y="1270779"/>
              <a:ext cx="5821648" cy="234838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lr>
                  <a:schemeClr val="hlink"/>
                </a:buClr>
                <a:buFont typeface="Wingdings" panose="05000000000000000000" pitchFamily="2" charset="2"/>
                <a:buChar char="§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hlink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hlink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en-US" altLang="en-US" sz="4000" b="1" dirty="0" err="1">
                  <a:solidFill>
                    <a:srgbClr val="FF0000"/>
                  </a:solidFill>
                </a:rPr>
                <a:t>Hãy</a:t>
              </a:r>
              <a:r>
                <a:rPr lang="en-US" altLang="en-US" sz="4000" b="1" dirty="0">
                  <a:solidFill>
                    <a:srgbClr val="FF0000"/>
                  </a:solidFill>
                </a:rPr>
                <a:t> </a:t>
              </a:r>
              <a:r>
                <a:rPr lang="en-US" altLang="en-US" sz="4000" b="1" dirty="0" err="1">
                  <a:solidFill>
                    <a:srgbClr val="FF0000"/>
                  </a:solidFill>
                </a:rPr>
                <a:t>giúp</a:t>
              </a:r>
              <a:r>
                <a:rPr lang="en-US" altLang="en-US" sz="4000" b="1" dirty="0">
                  <a:solidFill>
                    <a:srgbClr val="FF0000"/>
                  </a:solidFill>
                </a:rPr>
                <a:t> </a:t>
              </a:r>
              <a:r>
                <a:rPr lang="en-US" altLang="en-US" sz="4000" b="1" dirty="0" err="1">
                  <a:solidFill>
                    <a:srgbClr val="FF0000"/>
                  </a:solidFill>
                </a:rPr>
                <a:t>mình</a:t>
              </a:r>
              <a:r>
                <a:rPr lang="en-US" altLang="en-US" sz="4000" b="1" dirty="0">
                  <a:solidFill>
                    <a:srgbClr val="FF0000"/>
                  </a:solidFill>
                </a:rPr>
                <a:t> </a:t>
              </a:r>
              <a:r>
                <a:rPr lang="en-US" altLang="en-US" sz="4000" b="1" dirty="0" err="1">
                  <a:solidFill>
                    <a:srgbClr val="FF0000"/>
                  </a:solidFill>
                </a:rPr>
                <a:t>tìm</a:t>
              </a:r>
              <a:r>
                <a:rPr lang="en-US" altLang="en-US" sz="4000" b="1" dirty="0">
                  <a:solidFill>
                    <a:srgbClr val="FF0000"/>
                  </a:solidFill>
                </a:rPr>
                <a:t> </a:t>
              </a:r>
              <a:r>
                <a:rPr lang="en-US" altLang="en-US" sz="4000" b="1" dirty="0" err="1">
                  <a:solidFill>
                    <a:srgbClr val="FF0000"/>
                  </a:solidFill>
                </a:rPr>
                <a:t>các</a:t>
              </a:r>
              <a:r>
                <a:rPr lang="en-US" altLang="en-US" sz="4000" b="1" dirty="0">
                  <a:solidFill>
                    <a:srgbClr val="FF0000"/>
                  </a:solidFill>
                </a:rPr>
                <a:t> </a:t>
              </a:r>
              <a:r>
                <a:rPr lang="en-US" altLang="en-US" sz="4000" b="1" dirty="0" err="1">
                  <a:solidFill>
                    <a:srgbClr val="FF0000"/>
                  </a:solidFill>
                </a:rPr>
                <a:t>nguyên</a:t>
              </a:r>
              <a:r>
                <a:rPr lang="en-US" altLang="en-US" sz="4000" b="1" dirty="0">
                  <a:solidFill>
                    <a:srgbClr val="FF0000"/>
                  </a:solidFill>
                </a:rPr>
                <a:t> </a:t>
              </a:r>
              <a:r>
                <a:rPr lang="en-US" altLang="en-US" sz="4000" b="1" dirty="0" err="1">
                  <a:solidFill>
                    <a:srgbClr val="FF0000"/>
                  </a:solidFill>
                </a:rPr>
                <a:t>liệu</a:t>
              </a:r>
              <a:r>
                <a:rPr lang="en-US" altLang="en-US" sz="4000" b="1" dirty="0">
                  <a:solidFill>
                    <a:srgbClr val="FF0000"/>
                  </a:solidFill>
                </a:rPr>
                <a:t> </a:t>
              </a:r>
              <a:r>
                <a:rPr lang="en-US" altLang="en-US" sz="4000" b="1" dirty="0" err="1">
                  <a:solidFill>
                    <a:srgbClr val="FF0000"/>
                  </a:solidFill>
                </a:rPr>
                <a:t>để</a:t>
              </a:r>
              <a:r>
                <a:rPr lang="en-US" altLang="en-US" sz="4000" b="1" dirty="0">
                  <a:solidFill>
                    <a:srgbClr val="FF0000"/>
                  </a:solidFill>
                </a:rPr>
                <a:t> </a:t>
              </a:r>
              <a:r>
                <a:rPr lang="en-US" altLang="en-US" sz="4000" b="1" dirty="0" err="1">
                  <a:solidFill>
                    <a:srgbClr val="FF0000"/>
                  </a:solidFill>
                </a:rPr>
                <a:t>làm</a:t>
              </a:r>
              <a:r>
                <a:rPr lang="en-US" altLang="en-US" sz="4000" b="1" dirty="0">
                  <a:solidFill>
                    <a:srgbClr val="FF0000"/>
                  </a:solidFill>
                </a:rPr>
                <a:t> </a:t>
              </a:r>
              <a:r>
                <a:rPr lang="en-US" altLang="en-US" sz="4000" b="1" dirty="0" err="1">
                  <a:solidFill>
                    <a:srgbClr val="FF0000"/>
                  </a:solidFill>
                </a:rPr>
                <a:t>bánh</a:t>
              </a:r>
              <a:r>
                <a:rPr lang="en-US" altLang="en-US" sz="4000" b="1" dirty="0">
                  <a:solidFill>
                    <a:srgbClr val="FF0000"/>
                  </a:solidFill>
                </a:rPr>
                <a:t> </a:t>
              </a:r>
              <a:r>
                <a:rPr lang="en-US" altLang="en-US" sz="4000" b="1" dirty="0" err="1">
                  <a:solidFill>
                    <a:srgbClr val="FF0000"/>
                  </a:solidFill>
                </a:rPr>
                <a:t>nhé</a:t>
              </a:r>
              <a:r>
                <a:rPr lang="en-US" altLang="en-US" sz="4000" b="1" dirty="0">
                  <a:solidFill>
                    <a:srgbClr val="FF0000"/>
                  </a:solidFill>
                </a:rPr>
                <a:t>!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61944032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280938" y="0"/>
            <a:ext cx="11747715" cy="6478291"/>
            <a:chOff x="294467" y="154983"/>
            <a:chExt cx="11747715" cy="6478291"/>
          </a:xfrm>
        </p:grpSpPr>
        <p:sp>
          <p:nvSpPr>
            <p:cNvPr id="4" name="Rounded Rectangle 3"/>
            <p:cNvSpPr/>
            <p:nvPr/>
          </p:nvSpPr>
          <p:spPr>
            <a:xfrm>
              <a:off x="294467" y="154983"/>
              <a:ext cx="11747715" cy="6478291"/>
            </a:xfrm>
            <a:prstGeom prst="roundRect">
              <a:avLst/>
            </a:prstGeom>
            <a:solidFill>
              <a:schemeClr val="bg1">
                <a:alpha val="94000"/>
              </a:schemeClr>
            </a:solidFill>
            <a:ln>
              <a:solidFill>
                <a:schemeClr val="accent1">
                  <a:shade val="50000"/>
                  <a:alpha val="99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Rounded Rectangle 4"/>
            <p:cNvSpPr/>
            <p:nvPr/>
          </p:nvSpPr>
          <p:spPr>
            <a:xfrm>
              <a:off x="588936" y="542441"/>
              <a:ext cx="11158779" cy="5703376"/>
            </a:xfrm>
            <a:prstGeom prst="roundRect">
              <a:avLst/>
            </a:prstGeom>
            <a:noFill/>
            <a:ln w="66675">
              <a:solidFill>
                <a:schemeClr val="accent1">
                  <a:shade val="50000"/>
                  <a:alpha val="99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59364" y="1582658"/>
            <a:ext cx="5797856" cy="5797856"/>
          </a:xfrm>
          <a:prstGeom prst="rect">
            <a:avLst/>
          </a:prstGeom>
        </p:spPr>
      </p:pic>
      <p:sp>
        <p:nvSpPr>
          <p:cNvPr id="6" name="Text Box 22"/>
          <p:cNvSpPr txBox="1">
            <a:spLocks noChangeArrowheads="1"/>
          </p:cNvSpPr>
          <p:nvPr/>
        </p:nvSpPr>
        <p:spPr bwMode="auto">
          <a:xfrm>
            <a:off x="4492447" y="2468133"/>
            <a:ext cx="4849091" cy="38164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4400" b="1" dirty="0">
                <a:latin typeface="Arial" panose="020B0604020202020204" pitchFamily="34" charset="0"/>
              </a:rPr>
              <a:t>23576  56</a:t>
            </a:r>
          </a:p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4400" b="1" dirty="0">
                <a:latin typeface="Arial" panose="020B0604020202020204" pitchFamily="34" charset="0"/>
              </a:rPr>
              <a:t>  117    421</a:t>
            </a:r>
          </a:p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4400" b="1" dirty="0">
                <a:latin typeface="Arial" panose="020B0604020202020204" pitchFamily="34" charset="0"/>
              </a:rPr>
              <a:t>      56</a:t>
            </a:r>
          </a:p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4400" b="1" dirty="0">
                <a:latin typeface="Arial" panose="020B0604020202020204" pitchFamily="34" charset="0"/>
              </a:rPr>
              <a:t>        0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0930" y="-1436914"/>
            <a:ext cx="7118355" cy="3426350"/>
          </a:xfrm>
          <a:prstGeom prst="rect">
            <a:avLst/>
          </a:prstGeom>
        </p:spPr>
      </p:pic>
      <p:sp>
        <p:nvSpPr>
          <p:cNvPr id="8" name="Text Box 6"/>
          <p:cNvSpPr txBox="1">
            <a:spLocks noChangeArrowheads="1"/>
          </p:cNvSpPr>
          <p:nvPr/>
        </p:nvSpPr>
        <p:spPr bwMode="auto">
          <a:xfrm>
            <a:off x="3958255" y="387458"/>
            <a:ext cx="4393079" cy="144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4400" b="1" dirty="0" err="1">
                <a:solidFill>
                  <a:srgbClr val="FF0000"/>
                </a:solidFill>
              </a:rPr>
              <a:t>Đặt</a:t>
            </a:r>
            <a:r>
              <a:rPr lang="en-US" altLang="en-US" sz="4400" b="1" dirty="0">
                <a:solidFill>
                  <a:srgbClr val="FF0000"/>
                </a:solidFill>
              </a:rPr>
              <a:t> </a:t>
            </a:r>
            <a:r>
              <a:rPr lang="en-US" altLang="en-US" sz="4400" b="1" dirty="0" err="1">
                <a:solidFill>
                  <a:srgbClr val="FF0000"/>
                </a:solidFill>
              </a:rPr>
              <a:t>tính</a:t>
            </a:r>
            <a:r>
              <a:rPr lang="en-US" altLang="en-US" sz="4400" b="1" dirty="0">
                <a:solidFill>
                  <a:srgbClr val="FF0000"/>
                </a:solidFill>
              </a:rPr>
              <a:t> </a:t>
            </a:r>
            <a:r>
              <a:rPr lang="en-US" altLang="en-US" sz="4400" b="1" dirty="0" err="1">
                <a:solidFill>
                  <a:srgbClr val="FF0000"/>
                </a:solidFill>
              </a:rPr>
              <a:t>rồi</a:t>
            </a:r>
            <a:r>
              <a:rPr lang="en-US" altLang="en-US" sz="4400" b="1" dirty="0">
                <a:solidFill>
                  <a:srgbClr val="FF0000"/>
                </a:solidFill>
              </a:rPr>
              <a:t> </a:t>
            </a:r>
            <a:r>
              <a:rPr lang="en-US" altLang="en-US" sz="4400" b="1" dirty="0" err="1">
                <a:solidFill>
                  <a:srgbClr val="FF0000"/>
                </a:solidFill>
              </a:rPr>
              <a:t>tính</a:t>
            </a:r>
            <a:endParaRPr lang="en-US" altLang="en-US" sz="4400" b="1" dirty="0">
              <a:solidFill>
                <a:srgbClr val="FF0000"/>
              </a:solidFill>
            </a:endParaRPr>
          </a:p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4400" b="1" dirty="0">
                <a:solidFill>
                  <a:srgbClr val="FF0000"/>
                </a:solidFill>
              </a:rPr>
              <a:t>23576 : 56</a:t>
            </a:r>
          </a:p>
        </p:txBody>
      </p:sp>
      <p:grpSp>
        <p:nvGrpSpPr>
          <p:cNvPr id="9" name="Group 8"/>
          <p:cNvGrpSpPr/>
          <p:nvPr/>
        </p:nvGrpSpPr>
        <p:grpSpPr>
          <a:xfrm>
            <a:off x="6307193" y="2536640"/>
            <a:ext cx="990600" cy="1317826"/>
            <a:chOff x="2448136" y="1914019"/>
            <a:chExt cx="990600" cy="1317826"/>
          </a:xfrm>
        </p:grpSpPr>
        <p:sp>
          <p:nvSpPr>
            <p:cNvPr id="10" name="Line 11"/>
            <p:cNvSpPr>
              <a:spLocks noChangeShapeType="1"/>
            </p:cNvSpPr>
            <p:nvPr/>
          </p:nvSpPr>
          <p:spPr bwMode="auto">
            <a:xfrm>
              <a:off x="2448136" y="2613133"/>
              <a:ext cx="990600" cy="0"/>
            </a:xfrm>
            <a:prstGeom prst="line">
              <a:avLst/>
            </a:prstGeom>
            <a:noFill/>
            <a:ln w="412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4400"/>
            </a:p>
          </p:txBody>
        </p:sp>
        <p:sp>
          <p:nvSpPr>
            <p:cNvPr id="11" name="Line 10"/>
            <p:cNvSpPr>
              <a:spLocks noChangeShapeType="1"/>
            </p:cNvSpPr>
            <p:nvPr/>
          </p:nvSpPr>
          <p:spPr bwMode="auto">
            <a:xfrm>
              <a:off x="2448136" y="1914019"/>
              <a:ext cx="0" cy="1317826"/>
            </a:xfrm>
            <a:prstGeom prst="line">
              <a:avLst/>
            </a:prstGeom>
            <a:noFill/>
            <a:ln w="412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4400"/>
            </a:p>
          </p:txBody>
        </p:sp>
      </p:grpSp>
      <p:pic>
        <p:nvPicPr>
          <p:cNvPr id="13" name="Picture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8122" y="1613496"/>
            <a:ext cx="7401846" cy="3955836"/>
          </a:xfrm>
          <a:prstGeom prst="rect">
            <a:avLst/>
          </a:prstGeom>
        </p:spPr>
      </p:pic>
      <p:sp>
        <p:nvSpPr>
          <p:cNvPr id="15" name="Text Box 6"/>
          <p:cNvSpPr txBox="1">
            <a:spLocks noChangeArrowheads="1"/>
          </p:cNvSpPr>
          <p:nvPr/>
        </p:nvSpPr>
        <p:spPr bwMode="auto">
          <a:xfrm rot="21224665">
            <a:off x="3365976" y="2077956"/>
            <a:ext cx="6497536" cy="21236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4400" b="1" dirty="0" err="1">
                <a:solidFill>
                  <a:srgbClr val="0070C0"/>
                </a:solidFill>
              </a:rPr>
              <a:t>Tính</a:t>
            </a:r>
            <a:r>
              <a:rPr lang="en-US" altLang="en-US" sz="4400" b="1" dirty="0">
                <a:solidFill>
                  <a:srgbClr val="0070C0"/>
                </a:solidFill>
              </a:rPr>
              <a:t> </a:t>
            </a:r>
            <a:r>
              <a:rPr lang="en-US" altLang="en-US" sz="4400" b="1" dirty="0" err="1">
                <a:solidFill>
                  <a:srgbClr val="0070C0"/>
                </a:solidFill>
              </a:rPr>
              <a:t>giúp</a:t>
            </a:r>
            <a:r>
              <a:rPr lang="en-US" altLang="en-US" sz="4400" b="1" dirty="0">
                <a:solidFill>
                  <a:srgbClr val="0070C0"/>
                </a:solidFill>
              </a:rPr>
              <a:t> </a:t>
            </a:r>
            <a:r>
              <a:rPr lang="en-US" altLang="en-US" sz="4400" b="1" dirty="0" err="1">
                <a:solidFill>
                  <a:srgbClr val="0070C0"/>
                </a:solidFill>
              </a:rPr>
              <a:t>mình</a:t>
            </a:r>
            <a:r>
              <a:rPr lang="en-US" altLang="en-US" sz="4400" b="1" dirty="0">
                <a:solidFill>
                  <a:srgbClr val="0070C0"/>
                </a:solidFill>
              </a:rPr>
              <a:t> </a:t>
            </a:r>
            <a:r>
              <a:rPr lang="en-US" altLang="en-US" sz="4400" b="1" dirty="0" err="1">
                <a:solidFill>
                  <a:srgbClr val="0070C0"/>
                </a:solidFill>
              </a:rPr>
              <a:t>số</a:t>
            </a:r>
            <a:r>
              <a:rPr lang="en-US" altLang="en-US" sz="4400" b="1" dirty="0">
                <a:solidFill>
                  <a:srgbClr val="0070C0"/>
                </a:solidFill>
              </a:rPr>
              <a:t> </a:t>
            </a:r>
            <a:r>
              <a:rPr lang="en-US" altLang="en-US" sz="4400" b="1" dirty="0" err="1">
                <a:solidFill>
                  <a:srgbClr val="0070C0"/>
                </a:solidFill>
              </a:rPr>
              <a:t>lượng</a:t>
            </a:r>
            <a:r>
              <a:rPr lang="en-US" altLang="en-US" sz="4400" b="1" dirty="0">
                <a:solidFill>
                  <a:srgbClr val="0070C0"/>
                </a:solidFill>
              </a:rPr>
              <a:t> </a:t>
            </a:r>
            <a:r>
              <a:rPr lang="en-US" altLang="en-US" sz="4400" b="1" dirty="0" err="1">
                <a:solidFill>
                  <a:srgbClr val="0070C0"/>
                </a:solidFill>
              </a:rPr>
              <a:t>bột</a:t>
            </a:r>
            <a:r>
              <a:rPr lang="en-US" altLang="en-US" sz="4400" b="1" dirty="0">
                <a:solidFill>
                  <a:srgbClr val="0070C0"/>
                </a:solidFill>
              </a:rPr>
              <a:t> </a:t>
            </a:r>
            <a:r>
              <a:rPr lang="en-US" altLang="en-US" sz="4400" b="1" dirty="0" err="1">
                <a:solidFill>
                  <a:srgbClr val="0070C0"/>
                </a:solidFill>
              </a:rPr>
              <a:t>mì</a:t>
            </a:r>
            <a:r>
              <a:rPr lang="en-US" altLang="en-US" sz="4400" b="1" dirty="0">
                <a:solidFill>
                  <a:srgbClr val="0070C0"/>
                </a:solidFill>
              </a:rPr>
              <a:t> </a:t>
            </a:r>
            <a:r>
              <a:rPr lang="en-US" altLang="en-US" sz="4400" b="1" dirty="0" err="1">
                <a:solidFill>
                  <a:srgbClr val="0070C0"/>
                </a:solidFill>
              </a:rPr>
              <a:t>cần</a:t>
            </a:r>
            <a:r>
              <a:rPr lang="en-US" altLang="en-US" sz="4400" b="1" dirty="0">
                <a:solidFill>
                  <a:srgbClr val="0070C0"/>
                </a:solidFill>
              </a:rPr>
              <a:t> qua </a:t>
            </a:r>
            <a:r>
              <a:rPr lang="en-US" altLang="en-US" sz="4400" b="1" dirty="0" err="1">
                <a:solidFill>
                  <a:srgbClr val="0070C0"/>
                </a:solidFill>
              </a:rPr>
              <a:t>phép</a:t>
            </a:r>
            <a:r>
              <a:rPr lang="en-US" altLang="en-US" sz="4400" b="1" dirty="0">
                <a:solidFill>
                  <a:srgbClr val="0070C0"/>
                </a:solidFill>
              </a:rPr>
              <a:t> </a:t>
            </a:r>
            <a:r>
              <a:rPr lang="en-US" altLang="en-US" sz="4400" b="1" dirty="0" err="1">
                <a:solidFill>
                  <a:srgbClr val="0070C0"/>
                </a:solidFill>
              </a:rPr>
              <a:t>tính</a:t>
            </a:r>
            <a:r>
              <a:rPr lang="en-US" altLang="en-US" sz="4400" b="1" dirty="0">
                <a:solidFill>
                  <a:srgbClr val="0070C0"/>
                </a:solidFill>
              </a:rPr>
              <a:t> 23576:56 </a:t>
            </a:r>
            <a:r>
              <a:rPr lang="en-US" altLang="en-US" sz="4400" b="1" dirty="0" err="1">
                <a:solidFill>
                  <a:srgbClr val="0070C0"/>
                </a:solidFill>
              </a:rPr>
              <a:t>nhé</a:t>
            </a:r>
            <a:endParaRPr lang="en-US" altLang="en-US" sz="4400" b="1" dirty="0">
              <a:solidFill>
                <a:srgbClr val="0070C0"/>
              </a:solidFill>
            </a:endParaRPr>
          </a:p>
        </p:txBody>
      </p:sp>
      <p:pic>
        <p:nvPicPr>
          <p:cNvPr id="2054" name="Picture 6" descr="AbyShop – Nguyên Liệu Dụng Cụ Làm Bánh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19877" y="4310898"/>
            <a:ext cx="3488978" cy="27105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2501" y="322558"/>
            <a:ext cx="2143125" cy="2143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717623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3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6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5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3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3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  <p:bldP spid="15" grpId="0"/>
      <p:bldP spid="15" grpId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268" y="-1992287"/>
            <a:ext cx="9760237" cy="7992077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0072" y="2613352"/>
            <a:ext cx="7395753" cy="4642032"/>
          </a:xfrm>
          <a:prstGeom prst="rect">
            <a:avLst/>
          </a:prstGeom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6396" y="3576273"/>
            <a:ext cx="1596118" cy="11757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944818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280938" y="0"/>
            <a:ext cx="11747715" cy="6478291"/>
            <a:chOff x="294467" y="154983"/>
            <a:chExt cx="11747715" cy="6478291"/>
          </a:xfrm>
        </p:grpSpPr>
        <p:sp>
          <p:nvSpPr>
            <p:cNvPr id="4" name="Rounded Rectangle 3"/>
            <p:cNvSpPr/>
            <p:nvPr/>
          </p:nvSpPr>
          <p:spPr>
            <a:xfrm>
              <a:off x="294467" y="154983"/>
              <a:ext cx="11747715" cy="6478291"/>
            </a:xfrm>
            <a:prstGeom prst="roundRect">
              <a:avLst/>
            </a:prstGeom>
            <a:solidFill>
              <a:schemeClr val="bg1">
                <a:alpha val="94000"/>
              </a:schemeClr>
            </a:solidFill>
            <a:ln>
              <a:solidFill>
                <a:schemeClr val="accent1">
                  <a:shade val="50000"/>
                  <a:alpha val="99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Rounded Rectangle 4"/>
            <p:cNvSpPr/>
            <p:nvPr/>
          </p:nvSpPr>
          <p:spPr>
            <a:xfrm>
              <a:off x="588936" y="542441"/>
              <a:ext cx="11158779" cy="5703376"/>
            </a:xfrm>
            <a:prstGeom prst="roundRect">
              <a:avLst/>
            </a:prstGeom>
            <a:noFill/>
            <a:ln w="66675">
              <a:solidFill>
                <a:schemeClr val="accent1">
                  <a:shade val="50000"/>
                  <a:alpha val="99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56650" y="1834008"/>
            <a:ext cx="5308154" cy="530815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0930" y="-1436914"/>
            <a:ext cx="7118355" cy="3426350"/>
          </a:xfrm>
          <a:prstGeom prst="rect">
            <a:avLst/>
          </a:prstGeom>
        </p:spPr>
      </p:pic>
      <p:sp>
        <p:nvSpPr>
          <p:cNvPr id="8" name="Text Box 6"/>
          <p:cNvSpPr txBox="1">
            <a:spLocks noChangeArrowheads="1"/>
          </p:cNvSpPr>
          <p:nvPr/>
        </p:nvSpPr>
        <p:spPr bwMode="auto">
          <a:xfrm>
            <a:off x="3958255" y="387458"/>
            <a:ext cx="4393079" cy="144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4400" b="1" dirty="0" err="1">
                <a:solidFill>
                  <a:srgbClr val="FF0000"/>
                </a:solidFill>
              </a:rPr>
              <a:t>Đặt</a:t>
            </a:r>
            <a:r>
              <a:rPr lang="en-US" altLang="en-US" sz="4400" b="1" dirty="0">
                <a:solidFill>
                  <a:srgbClr val="FF0000"/>
                </a:solidFill>
              </a:rPr>
              <a:t> </a:t>
            </a:r>
            <a:r>
              <a:rPr lang="en-US" altLang="en-US" sz="4400" b="1" dirty="0" err="1">
                <a:solidFill>
                  <a:srgbClr val="FF0000"/>
                </a:solidFill>
              </a:rPr>
              <a:t>tính</a:t>
            </a:r>
            <a:r>
              <a:rPr lang="en-US" altLang="en-US" sz="4400" b="1" dirty="0">
                <a:solidFill>
                  <a:srgbClr val="FF0000"/>
                </a:solidFill>
              </a:rPr>
              <a:t> </a:t>
            </a:r>
            <a:r>
              <a:rPr lang="en-US" altLang="en-US" sz="4400" b="1" dirty="0" err="1">
                <a:solidFill>
                  <a:srgbClr val="FF0000"/>
                </a:solidFill>
              </a:rPr>
              <a:t>rồi</a:t>
            </a:r>
            <a:r>
              <a:rPr lang="en-US" altLang="en-US" sz="4400" b="1" dirty="0">
                <a:solidFill>
                  <a:srgbClr val="FF0000"/>
                </a:solidFill>
              </a:rPr>
              <a:t> </a:t>
            </a:r>
            <a:r>
              <a:rPr lang="en-US" altLang="en-US" sz="4400" b="1" dirty="0" err="1">
                <a:solidFill>
                  <a:srgbClr val="FF0000"/>
                </a:solidFill>
              </a:rPr>
              <a:t>tính</a:t>
            </a:r>
            <a:endParaRPr lang="en-US" altLang="en-US" sz="4400" b="1" dirty="0">
              <a:solidFill>
                <a:srgbClr val="FF0000"/>
              </a:solidFill>
            </a:endParaRPr>
          </a:p>
          <a:p>
            <a:pPr algn="ctr">
              <a:spcBef>
                <a:spcPct val="0"/>
              </a:spcBef>
              <a:buClrTx/>
              <a:buNone/>
            </a:pPr>
            <a:r>
              <a:rPr lang="en-US" altLang="en-US" sz="4400" b="1" dirty="0">
                <a:solidFill>
                  <a:srgbClr val="FF0000"/>
                </a:solidFill>
              </a:rPr>
              <a:t>31628 : 48</a:t>
            </a:r>
          </a:p>
        </p:txBody>
      </p:sp>
      <p:grpSp>
        <p:nvGrpSpPr>
          <p:cNvPr id="17" name="Group 16"/>
          <p:cNvGrpSpPr/>
          <p:nvPr/>
        </p:nvGrpSpPr>
        <p:grpSpPr>
          <a:xfrm>
            <a:off x="4909457" y="2376894"/>
            <a:ext cx="4185906" cy="5170646"/>
            <a:chOff x="2362200" y="3463925"/>
            <a:chExt cx="2133600" cy="5170646"/>
          </a:xfrm>
        </p:grpSpPr>
        <p:sp>
          <p:nvSpPr>
            <p:cNvPr id="18" name="Text Box 8"/>
            <p:cNvSpPr txBox="1">
              <a:spLocks noChangeArrowheads="1"/>
            </p:cNvSpPr>
            <p:nvPr/>
          </p:nvSpPr>
          <p:spPr bwMode="auto">
            <a:xfrm>
              <a:off x="2362200" y="3463925"/>
              <a:ext cx="2133600" cy="517064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hlink"/>
                </a:buClr>
                <a:buSzPct val="60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SzPct val="60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1"/>
                </a:buClr>
                <a:buSzPct val="6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hlink"/>
                </a:buClr>
                <a:buSzPct val="6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lang="en-US" altLang="en-US" sz="4400" b="1" dirty="0">
                  <a:latin typeface="Arial" panose="020B0604020202020204" pitchFamily="34" charset="0"/>
                </a:rPr>
                <a:t>31628   48</a:t>
              </a:r>
            </a:p>
            <a:p>
              <a:pPr eaLnBrk="1" hangingPunct="1"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lang="en-US" altLang="en-US" sz="4400" b="1" dirty="0">
                  <a:latin typeface="Arial" panose="020B0604020202020204" pitchFamily="34" charset="0"/>
                </a:rPr>
                <a:t>  282     658</a:t>
              </a:r>
            </a:p>
            <a:p>
              <a:pPr eaLnBrk="1" hangingPunct="1"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lang="en-US" altLang="en-US" sz="4400" b="1" dirty="0">
                  <a:latin typeface="Arial" panose="020B0604020202020204" pitchFamily="34" charset="0"/>
                </a:rPr>
                <a:t>    428</a:t>
              </a:r>
            </a:p>
            <a:p>
              <a:pPr eaLnBrk="1" hangingPunct="1"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lang="en-US" altLang="en-US" sz="4400" b="1" dirty="0">
                  <a:latin typeface="Arial" panose="020B0604020202020204" pitchFamily="34" charset="0"/>
                </a:rPr>
                <a:t>      44</a:t>
              </a:r>
            </a:p>
          </p:txBody>
        </p:sp>
        <p:sp>
          <p:nvSpPr>
            <p:cNvPr id="19" name="Line 17"/>
            <p:cNvSpPr>
              <a:spLocks noChangeShapeType="1"/>
            </p:cNvSpPr>
            <p:nvPr/>
          </p:nvSpPr>
          <p:spPr bwMode="auto">
            <a:xfrm>
              <a:off x="3303972" y="3551938"/>
              <a:ext cx="0" cy="1475721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4400"/>
            </a:p>
          </p:txBody>
        </p:sp>
        <p:sp>
          <p:nvSpPr>
            <p:cNvPr id="20" name="Line 18"/>
            <p:cNvSpPr>
              <a:spLocks noChangeShapeType="1"/>
            </p:cNvSpPr>
            <p:nvPr/>
          </p:nvSpPr>
          <p:spPr bwMode="auto">
            <a:xfrm>
              <a:off x="3303972" y="4139765"/>
              <a:ext cx="685800" cy="0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4400"/>
            </a:p>
          </p:txBody>
        </p:sp>
      </p:grpSp>
      <p:pic>
        <p:nvPicPr>
          <p:cNvPr id="21" name="Picture 2" descr="Easter Clip Art - Eggs Vector - Free Transparent PNG Clipart Images Download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02114" y="4427109"/>
            <a:ext cx="2867129" cy="27408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2501" y="322558"/>
            <a:ext cx="2143125" cy="2143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748895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268" y="-1992287"/>
            <a:ext cx="9760237" cy="7992077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0072" y="2613352"/>
            <a:ext cx="7395753" cy="4642032"/>
          </a:xfrm>
          <a:prstGeom prst="rect">
            <a:avLst/>
          </a:prstGeom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7653" y="3576273"/>
            <a:ext cx="1596118" cy="1175767"/>
          </a:xfrm>
          <a:prstGeom prst="rect">
            <a:avLst/>
          </a:prstGeom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</p:pic>
      <p:pic>
        <p:nvPicPr>
          <p:cNvPr id="7" name="Picture 2" descr="Easter Clip Art - Eggs Vector - Free Transparent PNG Clipart Images Download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2064" y="3304411"/>
            <a:ext cx="1514332" cy="14476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0845450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280938" y="0"/>
            <a:ext cx="11747715" cy="6478291"/>
            <a:chOff x="294467" y="154983"/>
            <a:chExt cx="11747715" cy="6478291"/>
          </a:xfrm>
        </p:grpSpPr>
        <p:sp>
          <p:nvSpPr>
            <p:cNvPr id="4" name="Rounded Rectangle 3"/>
            <p:cNvSpPr/>
            <p:nvPr/>
          </p:nvSpPr>
          <p:spPr>
            <a:xfrm>
              <a:off x="294467" y="154983"/>
              <a:ext cx="11747715" cy="6478291"/>
            </a:xfrm>
            <a:prstGeom prst="roundRect">
              <a:avLst/>
            </a:prstGeom>
            <a:solidFill>
              <a:schemeClr val="bg1">
                <a:alpha val="94000"/>
              </a:schemeClr>
            </a:solidFill>
            <a:ln>
              <a:solidFill>
                <a:schemeClr val="accent1">
                  <a:shade val="50000"/>
                  <a:alpha val="99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Rounded Rectangle 4"/>
            <p:cNvSpPr/>
            <p:nvPr/>
          </p:nvSpPr>
          <p:spPr>
            <a:xfrm>
              <a:off x="588936" y="542441"/>
              <a:ext cx="11158779" cy="5703376"/>
            </a:xfrm>
            <a:prstGeom prst="roundRect">
              <a:avLst/>
            </a:prstGeom>
            <a:noFill/>
            <a:ln w="66675">
              <a:solidFill>
                <a:schemeClr val="accent1">
                  <a:shade val="50000"/>
                  <a:alpha val="99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32740" y="1880724"/>
            <a:ext cx="5417012" cy="541701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0930" y="-1436914"/>
            <a:ext cx="7118355" cy="3426350"/>
          </a:xfrm>
          <a:prstGeom prst="rect">
            <a:avLst/>
          </a:prstGeom>
        </p:spPr>
      </p:pic>
      <p:sp>
        <p:nvSpPr>
          <p:cNvPr id="8" name="Text Box 6"/>
          <p:cNvSpPr txBox="1">
            <a:spLocks noChangeArrowheads="1"/>
          </p:cNvSpPr>
          <p:nvPr/>
        </p:nvSpPr>
        <p:spPr bwMode="auto">
          <a:xfrm>
            <a:off x="3958255" y="387458"/>
            <a:ext cx="4393079" cy="144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4400" b="1" dirty="0" err="1">
                <a:solidFill>
                  <a:srgbClr val="FF0000"/>
                </a:solidFill>
              </a:rPr>
              <a:t>Đặt</a:t>
            </a:r>
            <a:r>
              <a:rPr lang="en-US" altLang="en-US" sz="4400" b="1" dirty="0">
                <a:solidFill>
                  <a:srgbClr val="FF0000"/>
                </a:solidFill>
              </a:rPr>
              <a:t> </a:t>
            </a:r>
            <a:r>
              <a:rPr lang="en-US" altLang="en-US" sz="4400" b="1" dirty="0" err="1">
                <a:solidFill>
                  <a:srgbClr val="FF0000"/>
                </a:solidFill>
              </a:rPr>
              <a:t>tính</a:t>
            </a:r>
            <a:r>
              <a:rPr lang="en-US" altLang="en-US" sz="4400" b="1" dirty="0">
                <a:solidFill>
                  <a:srgbClr val="FF0000"/>
                </a:solidFill>
              </a:rPr>
              <a:t> </a:t>
            </a:r>
            <a:r>
              <a:rPr lang="en-US" altLang="en-US" sz="4400" b="1" dirty="0" err="1">
                <a:solidFill>
                  <a:srgbClr val="FF0000"/>
                </a:solidFill>
              </a:rPr>
              <a:t>rồi</a:t>
            </a:r>
            <a:r>
              <a:rPr lang="en-US" altLang="en-US" sz="4400" b="1" dirty="0">
                <a:solidFill>
                  <a:srgbClr val="FF0000"/>
                </a:solidFill>
              </a:rPr>
              <a:t> </a:t>
            </a:r>
            <a:r>
              <a:rPr lang="en-US" altLang="en-US" sz="4400" b="1" dirty="0" err="1">
                <a:solidFill>
                  <a:srgbClr val="FF0000"/>
                </a:solidFill>
              </a:rPr>
              <a:t>tính</a:t>
            </a:r>
            <a:endParaRPr lang="en-US" altLang="en-US" sz="4400" b="1" dirty="0">
              <a:solidFill>
                <a:srgbClr val="FF0000"/>
              </a:solidFill>
            </a:endParaRPr>
          </a:p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4400" b="1" dirty="0">
                <a:solidFill>
                  <a:srgbClr val="FF0000"/>
                </a:solidFill>
              </a:rPr>
              <a:t>18510: 15</a:t>
            </a: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6029" y="2220885"/>
            <a:ext cx="7401846" cy="3955836"/>
          </a:xfrm>
          <a:prstGeom prst="rect">
            <a:avLst/>
          </a:prstGeom>
        </p:spPr>
      </p:pic>
      <p:sp>
        <p:nvSpPr>
          <p:cNvPr id="15" name="Text Box 6"/>
          <p:cNvSpPr txBox="1">
            <a:spLocks noChangeArrowheads="1"/>
          </p:cNvSpPr>
          <p:nvPr/>
        </p:nvSpPr>
        <p:spPr bwMode="auto">
          <a:xfrm rot="21224665">
            <a:off x="2833788" y="3026306"/>
            <a:ext cx="6497536" cy="13234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None/>
            </a:pPr>
            <a:r>
              <a:rPr lang="en-US" altLang="en-US" sz="4000" b="1" dirty="0" err="1">
                <a:solidFill>
                  <a:srgbClr val="0070C0"/>
                </a:solidFill>
              </a:rPr>
              <a:t>Chúng</a:t>
            </a:r>
            <a:r>
              <a:rPr lang="en-US" altLang="en-US" sz="4000" b="1" dirty="0">
                <a:solidFill>
                  <a:srgbClr val="0070C0"/>
                </a:solidFill>
              </a:rPr>
              <a:t> ta </a:t>
            </a:r>
            <a:r>
              <a:rPr lang="en-US" altLang="en-US" sz="4000" b="1" dirty="0" err="1">
                <a:solidFill>
                  <a:srgbClr val="0070C0"/>
                </a:solidFill>
              </a:rPr>
              <a:t>cùng</a:t>
            </a:r>
            <a:r>
              <a:rPr lang="en-US" altLang="en-US" sz="4000" b="1" dirty="0">
                <a:solidFill>
                  <a:srgbClr val="0070C0"/>
                </a:solidFill>
              </a:rPr>
              <a:t> </a:t>
            </a:r>
            <a:r>
              <a:rPr lang="en-US" altLang="en-US" sz="4000" b="1" dirty="0" err="1">
                <a:solidFill>
                  <a:srgbClr val="0070C0"/>
                </a:solidFill>
              </a:rPr>
              <a:t>tìm</a:t>
            </a:r>
            <a:r>
              <a:rPr lang="en-US" altLang="en-US" sz="4000" b="1" dirty="0">
                <a:solidFill>
                  <a:srgbClr val="0070C0"/>
                </a:solidFill>
              </a:rPr>
              <a:t> </a:t>
            </a:r>
            <a:r>
              <a:rPr lang="en-US" altLang="en-US" sz="4000" b="1" dirty="0" err="1">
                <a:solidFill>
                  <a:srgbClr val="0070C0"/>
                </a:solidFill>
              </a:rPr>
              <a:t>lượng</a:t>
            </a:r>
            <a:r>
              <a:rPr lang="en-US" altLang="en-US" sz="4000" b="1" dirty="0">
                <a:solidFill>
                  <a:srgbClr val="0070C0"/>
                </a:solidFill>
              </a:rPr>
              <a:t> </a:t>
            </a:r>
            <a:r>
              <a:rPr lang="en-US" altLang="en-US" sz="4000" b="1" dirty="0" err="1">
                <a:solidFill>
                  <a:srgbClr val="0070C0"/>
                </a:solidFill>
              </a:rPr>
              <a:t>sữa</a:t>
            </a:r>
            <a:r>
              <a:rPr lang="en-US" altLang="en-US" sz="4000" b="1" dirty="0">
                <a:solidFill>
                  <a:srgbClr val="0070C0"/>
                </a:solidFill>
              </a:rPr>
              <a:t> </a:t>
            </a:r>
            <a:r>
              <a:rPr lang="en-US" altLang="en-US" sz="4000" b="1" dirty="0" err="1">
                <a:solidFill>
                  <a:srgbClr val="0070C0"/>
                </a:solidFill>
              </a:rPr>
              <a:t>cần</a:t>
            </a:r>
            <a:r>
              <a:rPr lang="en-US" altLang="en-US" sz="4000" b="1" dirty="0">
                <a:solidFill>
                  <a:srgbClr val="0070C0"/>
                </a:solidFill>
              </a:rPr>
              <a:t> </a:t>
            </a:r>
            <a:r>
              <a:rPr lang="en-US" altLang="en-US" sz="4000" b="1" dirty="0" err="1">
                <a:solidFill>
                  <a:srgbClr val="0070C0"/>
                </a:solidFill>
              </a:rPr>
              <a:t>để</a:t>
            </a:r>
            <a:r>
              <a:rPr lang="en-US" altLang="en-US" sz="4000" b="1" dirty="0">
                <a:solidFill>
                  <a:srgbClr val="0070C0"/>
                </a:solidFill>
              </a:rPr>
              <a:t> </a:t>
            </a:r>
            <a:r>
              <a:rPr lang="en-US" altLang="en-US" sz="4000" b="1" dirty="0" err="1">
                <a:solidFill>
                  <a:srgbClr val="0070C0"/>
                </a:solidFill>
              </a:rPr>
              <a:t>làm</a:t>
            </a:r>
            <a:r>
              <a:rPr lang="en-US" altLang="en-US" sz="4000" b="1" dirty="0">
                <a:solidFill>
                  <a:srgbClr val="0070C0"/>
                </a:solidFill>
              </a:rPr>
              <a:t> </a:t>
            </a:r>
            <a:r>
              <a:rPr lang="en-US" altLang="en-US" sz="4000" b="1" dirty="0" err="1">
                <a:solidFill>
                  <a:srgbClr val="0070C0"/>
                </a:solidFill>
              </a:rPr>
              <a:t>bánh</a:t>
            </a:r>
            <a:r>
              <a:rPr lang="en-US" altLang="en-US" sz="4000" b="1" dirty="0">
                <a:solidFill>
                  <a:srgbClr val="0070C0"/>
                </a:solidFill>
              </a:rPr>
              <a:t> </a:t>
            </a:r>
            <a:r>
              <a:rPr lang="en-US" altLang="en-US" sz="4000" b="1" dirty="0" err="1">
                <a:solidFill>
                  <a:srgbClr val="0070C0"/>
                </a:solidFill>
              </a:rPr>
              <a:t>nhé</a:t>
            </a:r>
            <a:r>
              <a:rPr lang="en-US" altLang="en-US" sz="4000" b="1" dirty="0">
                <a:solidFill>
                  <a:srgbClr val="0070C0"/>
                </a:solidFill>
              </a:rPr>
              <a:t>!</a:t>
            </a:r>
          </a:p>
        </p:txBody>
      </p:sp>
      <p:sp>
        <p:nvSpPr>
          <p:cNvPr id="17" name="Text Box 14"/>
          <p:cNvSpPr txBox="1">
            <a:spLocks noChangeArrowheads="1"/>
          </p:cNvSpPr>
          <p:nvPr/>
        </p:nvSpPr>
        <p:spPr bwMode="auto">
          <a:xfrm>
            <a:off x="3857790" y="2075323"/>
            <a:ext cx="5464629" cy="40934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ts val="1200"/>
              </a:spcBef>
              <a:buClrTx/>
              <a:buSzTx/>
              <a:buFontTx/>
              <a:buNone/>
            </a:pPr>
            <a:r>
              <a:rPr lang="en-US" altLang="en-US" sz="4400" b="1" dirty="0">
                <a:latin typeface="Arial" panose="020B0604020202020204" pitchFamily="34" charset="0"/>
              </a:rPr>
              <a:t>18510   15</a:t>
            </a:r>
          </a:p>
          <a:p>
            <a:pPr eaLnBrk="1" hangingPunct="1">
              <a:spcBef>
                <a:spcPts val="1200"/>
              </a:spcBef>
              <a:buClrTx/>
              <a:buSzTx/>
              <a:buFontTx/>
              <a:buNone/>
            </a:pPr>
            <a:r>
              <a:rPr lang="en-US" altLang="en-US" sz="4400" b="1" dirty="0">
                <a:latin typeface="Arial" panose="020B0604020202020204" pitchFamily="34" charset="0"/>
              </a:rPr>
              <a:t>  35       1234</a:t>
            </a:r>
          </a:p>
          <a:p>
            <a:pPr eaLnBrk="1" hangingPunct="1">
              <a:spcBef>
                <a:spcPts val="1200"/>
              </a:spcBef>
              <a:buClrTx/>
              <a:buSzTx/>
              <a:buFontTx/>
              <a:buNone/>
            </a:pPr>
            <a:r>
              <a:rPr lang="en-US" altLang="en-US" sz="4400" b="1" dirty="0">
                <a:latin typeface="Arial" panose="020B0604020202020204" pitchFamily="34" charset="0"/>
              </a:rPr>
              <a:t>    51</a:t>
            </a:r>
          </a:p>
          <a:p>
            <a:pPr eaLnBrk="1" hangingPunct="1">
              <a:spcBef>
                <a:spcPts val="1200"/>
              </a:spcBef>
              <a:buClrTx/>
              <a:buSzTx/>
              <a:buFontTx/>
              <a:buNone/>
            </a:pPr>
            <a:r>
              <a:rPr lang="en-US" altLang="en-US" sz="4400" b="1" dirty="0">
                <a:latin typeface="Arial" panose="020B0604020202020204" pitchFamily="34" charset="0"/>
              </a:rPr>
              <a:t>      60</a:t>
            </a:r>
          </a:p>
          <a:p>
            <a:pPr eaLnBrk="1" hangingPunct="1">
              <a:spcBef>
                <a:spcPts val="1200"/>
              </a:spcBef>
              <a:buClrTx/>
              <a:buSzTx/>
              <a:buFontTx/>
              <a:buNone/>
            </a:pPr>
            <a:r>
              <a:rPr lang="en-US" altLang="en-US" sz="4400" b="1" dirty="0">
                <a:latin typeface="Arial" panose="020B0604020202020204" pitchFamily="34" charset="0"/>
              </a:rPr>
              <a:t>        0</a:t>
            </a:r>
          </a:p>
        </p:txBody>
      </p:sp>
      <p:grpSp>
        <p:nvGrpSpPr>
          <p:cNvPr id="18" name="Group 17"/>
          <p:cNvGrpSpPr/>
          <p:nvPr/>
        </p:nvGrpSpPr>
        <p:grpSpPr>
          <a:xfrm>
            <a:off x="5736952" y="2161227"/>
            <a:ext cx="990600" cy="1317826"/>
            <a:chOff x="2448136" y="1914019"/>
            <a:chExt cx="990600" cy="1317826"/>
          </a:xfrm>
        </p:grpSpPr>
        <p:sp>
          <p:nvSpPr>
            <p:cNvPr id="19" name="Line 11"/>
            <p:cNvSpPr>
              <a:spLocks noChangeShapeType="1"/>
            </p:cNvSpPr>
            <p:nvPr/>
          </p:nvSpPr>
          <p:spPr bwMode="auto">
            <a:xfrm>
              <a:off x="2448136" y="2613133"/>
              <a:ext cx="990600" cy="0"/>
            </a:xfrm>
            <a:prstGeom prst="line">
              <a:avLst/>
            </a:prstGeom>
            <a:noFill/>
            <a:ln w="412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4400"/>
            </a:p>
          </p:txBody>
        </p:sp>
        <p:sp>
          <p:nvSpPr>
            <p:cNvPr id="20" name="Line 10"/>
            <p:cNvSpPr>
              <a:spLocks noChangeShapeType="1"/>
            </p:cNvSpPr>
            <p:nvPr/>
          </p:nvSpPr>
          <p:spPr bwMode="auto">
            <a:xfrm>
              <a:off x="2448136" y="1914019"/>
              <a:ext cx="0" cy="1317826"/>
            </a:xfrm>
            <a:prstGeom prst="line">
              <a:avLst/>
            </a:prstGeom>
            <a:noFill/>
            <a:ln w="412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4400"/>
            </a:p>
          </p:txBody>
        </p:sp>
      </p:grpSp>
      <p:pic>
        <p:nvPicPr>
          <p:cNvPr id="12" name="Picture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8303" y="3607673"/>
            <a:ext cx="3536433" cy="35364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512606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5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8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1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5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3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3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5" grpId="0"/>
      <p:bldP spid="15" grpId="1"/>
      <p:bldP spid="1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268" y="-1992287"/>
            <a:ext cx="9760237" cy="7992077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0072" y="2613352"/>
            <a:ext cx="7395753" cy="4642032"/>
          </a:xfrm>
          <a:prstGeom prst="rect">
            <a:avLst/>
          </a:prstGeom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</p:pic>
      <p:pic>
        <p:nvPicPr>
          <p:cNvPr id="8" name="Picture 2" descr="Easter Clip Art - Eggs Vector - Free Transparent PNG Clipart Images Download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64828" y="3304411"/>
            <a:ext cx="1514332" cy="14476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6396" y="3576273"/>
            <a:ext cx="1596118" cy="1175767"/>
          </a:xfrm>
          <a:prstGeom prst="rect">
            <a:avLst/>
          </a:prstGeom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3477" y="3304411"/>
            <a:ext cx="1447629" cy="1447629"/>
          </a:xfrm>
          <a:prstGeom prst="rect">
            <a:avLst/>
          </a:prstGeom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44488983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280938" y="0"/>
            <a:ext cx="11747715" cy="6478291"/>
            <a:chOff x="294467" y="154983"/>
            <a:chExt cx="11747715" cy="6478291"/>
          </a:xfrm>
        </p:grpSpPr>
        <p:sp>
          <p:nvSpPr>
            <p:cNvPr id="4" name="Rounded Rectangle 3"/>
            <p:cNvSpPr/>
            <p:nvPr/>
          </p:nvSpPr>
          <p:spPr>
            <a:xfrm>
              <a:off x="294467" y="154983"/>
              <a:ext cx="11747715" cy="6478291"/>
            </a:xfrm>
            <a:prstGeom prst="roundRect">
              <a:avLst/>
            </a:prstGeom>
            <a:solidFill>
              <a:schemeClr val="bg1">
                <a:alpha val="94000"/>
              </a:schemeClr>
            </a:solidFill>
            <a:ln>
              <a:solidFill>
                <a:schemeClr val="accent1">
                  <a:shade val="50000"/>
                  <a:alpha val="99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Rounded Rectangle 4"/>
            <p:cNvSpPr/>
            <p:nvPr/>
          </p:nvSpPr>
          <p:spPr>
            <a:xfrm>
              <a:off x="588936" y="542441"/>
              <a:ext cx="11158779" cy="5703376"/>
            </a:xfrm>
            <a:prstGeom prst="roundRect">
              <a:avLst/>
            </a:prstGeom>
            <a:noFill/>
            <a:ln w="66675">
              <a:solidFill>
                <a:schemeClr val="accent1">
                  <a:shade val="50000"/>
                  <a:alpha val="99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905624" y="1834008"/>
            <a:ext cx="5569412" cy="556941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0930" y="-1436914"/>
            <a:ext cx="7118355" cy="3426350"/>
          </a:xfrm>
          <a:prstGeom prst="rect">
            <a:avLst/>
          </a:prstGeom>
        </p:spPr>
      </p:pic>
      <p:sp>
        <p:nvSpPr>
          <p:cNvPr id="8" name="Text Box 6"/>
          <p:cNvSpPr txBox="1">
            <a:spLocks noChangeArrowheads="1"/>
          </p:cNvSpPr>
          <p:nvPr/>
        </p:nvSpPr>
        <p:spPr bwMode="auto">
          <a:xfrm>
            <a:off x="3958255" y="387458"/>
            <a:ext cx="4393079" cy="144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4400" b="1" dirty="0" err="1">
                <a:solidFill>
                  <a:srgbClr val="FF0000"/>
                </a:solidFill>
              </a:rPr>
              <a:t>Đặt</a:t>
            </a:r>
            <a:r>
              <a:rPr lang="en-US" altLang="en-US" sz="4400" b="1" dirty="0">
                <a:solidFill>
                  <a:srgbClr val="FF0000"/>
                </a:solidFill>
              </a:rPr>
              <a:t> </a:t>
            </a:r>
            <a:r>
              <a:rPr lang="en-US" altLang="en-US" sz="4400" b="1" dirty="0" err="1">
                <a:solidFill>
                  <a:srgbClr val="FF0000"/>
                </a:solidFill>
              </a:rPr>
              <a:t>tính</a:t>
            </a:r>
            <a:r>
              <a:rPr lang="en-US" altLang="en-US" sz="4400" b="1" dirty="0">
                <a:solidFill>
                  <a:srgbClr val="FF0000"/>
                </a:solidFill>
              </a:rPr>
              <a:t> </a:t>
            </a:r>
            <a:r>
              <a:rPr lang="en-US" altLang="en-US" sz="4400" b="1" dirty="0" err="1">
                <a:solidFill>
                  <a:srgbClr val="FF0000"/>
                </a:solidFill>
              </a:rPr>
              <a:t>rồi</a:t>
            </a:r>
            <a:r>
              <a:rPr lang="en-US" altLang="en-US" sz="4400" b="1" dirty="0">
                <a:solidFill>
                  <a:srgbClr val="FF0000"/>
                </a:solidFill>
              </a:rPr>
              <a:t> </a:t>
            </a:r>
            <a:r>
              <a:rPr lang="en-US" altLang="en-US" sz="4400" b="1" dirty="0" err="1">
                <a:solidFill>
                  <a:srgbClr val="FF0000"/>
                </a:solidFill>
              </a:rPr>
              <a:t>tính</a:t>
            </a:r>
            <a:endParaRPr lang="en-US" altLang="en-US" sz="4400" b="1" dirty="0">
              <a:solidFill>
                <a:srgbClr val="FF0000"/>
              </a:solidFill>
            </a:endParaRPr>
          </a:p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4400" b="1" dirty="0">
                <a:solidFill>
                  <a:srgbClr val="FF0000"/>
                </a:solidFill>
              </a:rPr>
              <a:t>23576 : 56</a:t>
            </a:r>
          </a:p>
        </p:txBody>
      </p:sp>
      <p:grpSp>
        <p:nvGrpSpPr>
          <p:cNvPr id="9" name="Group 8"/>
          <p:cNvGrpSpPr/>
          <p:nvPr/>
        </p:nvGrpSpPr>
        <p:grpSpPr>
          <a:xfrm>
            <a:off x="6307193" y="2536640"/>
            <a:ext cx="990600" cy="1317826"/>
            <a:chOff x="2448136" y="1914019"/>
            <a:chExt cx="990600" cy="1317826"/>
          </a:xfrm>
        </p:grpSpPr>
        <p:sp>
          <p:nvSpPr>
            <p:cNvPr id="10" name="Line 11"/>
            <p:cNvSpPr>
              <a:spLocks noChangeShapeType="1"/>
            </p:cNvSpPr>
            <p:nvPr/>
          </p:nvSpPr>
          <p:spPr bwMode="auto">
            <a:xfrm>
              <a:off x="2448136" y="2613133"/>
              <a:ext cx="990600" cy="0"/>
            </a:xfrm>
            <a:prstGeom prst="line">
              <a:avLst/>
            </a:prstGeom>
            <a:noFill/>
            <a:ln w="412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4400"/>
            </a:p>
          </p:txBody>
        </p:sp>
        <p:sp>
          <p:nvSpPr>
            <p:cNvPr id="11" name="Line 10"/>
            <p:cNvSpPr>
              <a:spLocks noChangeShapeType="1"/>
            </p:cNvSpPr>
            <p:nvPr/>
          </p:nvSpPr>
          <p:spPr bwMode="auto">
            <a:xfrm>
              <a:off x="2448136" y="1914019"/>
              <a:ext cx="0" cy="1317826"/>
            </a:xfrm>
            <a:prstGeom prst="line">
              <a:avLst/>
            </a:prstGeom>
            <a:noFill/>
            <a:ln w="412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4400"/>
            </a:p>
          </p:txBody>
        </p:sp>
      </p:grpSp>
      <p:pic>
        <p:nvPicPr>
          <p:cNvPr id="13" name="Picture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1860" y="2134998"/>
            <a:ext cx="7401846" cy="3955836"/>
          </a:xfrm>
          <a:prstGeom prst="rect">
            <a:avLst/>
          </a:prstGeom>
        </p:spPr>
      </p:pic>
      <p:sp>
        <p:nvSpPr>
          <p:cNvPr id="15" name="Text Box 6"/>
          <p:cNvSpPr txBox="1">
            <a:spLocks noChangeArrowheads="1"/>
          </p:cNvSpPr>
          <p:nvPr/>
        </p:nvSpPr>
        <p:spPr bwMode="auto">
          <a:xfrm rot="21224665">
            <a:off x="2629714" y="2599458"/>
            <a:ext cx="6497536" cy="21236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4400" b="1" dirty="0" err="1">
                <a:solidFill>
                  <a:srgbClr val="0070C0"/>
                </a:solidFill>
              </a:rPr>
              <a:t>Mình</a:t>
            </a:r>
            <a:r>
              <a:rPr lang="en-US" altLang="en-US" sz="4400" b="1" dirty="0">
                <a:solidFill>
                  <a:srgbClr val="0070C0"/>
                </a:solidFill>
              </a:rPr>
              <a:t> </a:t>
            </a:r>
            <a:r>
              <a:rPr lang="en-US" altLang="en-US" sz="4400" b="1" dirty="0" err="1">
                <a:solidFill>
                  <a:srgbClr val="0070C0"/>
                </a:solidFill>
              </a:rPr>
              <a:t>cùng</a:t>
            </a:r>
            <a:r>
              <a:rPr lang="en-US" altLang="en-US" sz="4400" b="1" dirty="0">
                <a:solidFill>
                  <a:srgbClr val="0070C0"/>
                </a:solidFill>
              </a:rPr>
              <a:t> </a:t>
            </a:r>
            <a:r>
              <a:rPr lang="en-US" altLang="en-US" sz="4400" b="1" dirty="0" err="1">
                <a:solidFill>
                  <a:srgbClr val="0070C0"/>
                </a:solidFill>
              </a:rPr>
              <a:t>tìm</a:t>
            </a:r>
            <a:r>
              <a:rPr lang="en-US" altLang="en-US" sz="4400" b="1" dirty="0">
                <a:solidFill>
                  <a:srgbClr val="0070C0"/>
                </a:solidFill>
              </a:rPr>
              <a:t> </a:t>
            </a:r>
            <a:r>
              <a:rPr lang="en-US" altLang="en-US" sz="4400" b="1" dirty="0" err="1">
                <a:solidFill>
                  <a:srgbClr val="0070C0"/>
                </a:solidFill>
              </a:rPr>
              <a:t>nguyên</a:t>
            </a:r>
            <a:r>
              <a:rPr lang="en-US" altLang="en-US" sz="4400" b="1" dirty="0">
                <a:solidFill>
                  <a:srgbClr val="0070C0"/>
                </a:solidFill>
              </a:rPr>
              <a:t> </a:t>
            </a:r>
            <a:r>
              <a:rPr lang="en-US" altLang="en-US" sz="4400" b="1" dirty="0" err="1">
                <a:solidFill>
                  <a:srgbClr val="0070C0"/>
                </a:solidFill>
              </a:rPr>
              <a:t>liệu</a:t>
            </a:r>
            <a:r>
              <a:rPr lang="en-US" altLang="en-US" sz="4400" b="1" dirty="0">
                <a:solidFill>
                  <a:srgbClr val="0070C0"/>
                </a:solidFill>
              </a:rPr>
              <a:t> </a:t>
            </a:r>
            <a:r>
              <a:rPr lang="en-US" altLang="en-US" sz="4400" b="1" dirty="0" err="1">
                <a:solidFill>
                  <a:srgbClr val="0070C0"/>
                </a:solidFill>
              </a:rPr>
              <a:t>cuối</a:t>
            </a:r>
            <a:r>
              <a:rPr lang="en-US" altLang="en-US" sz="4400" b="1" dirty="0">
                <a:solidFill>
                  <a:srgbClr val="0070C0"/>
                </a:solidFill>
              </a:rPr>
              <a:t> </a:t>
            </a:r>
            <a:r>
              <a:rPr lang="en-US" altLang="en-US" sz="4400" b="1" dirty="0" err="1">
                <a:solidFill>
                  <a:srgbClr val="0070C0"/>
                </a:solidFill>
              </a:rPr>
              <a:t>cùng</a:t>
            </a:r>
            <a:r>
              <a:rPr lang="en-US" altLang="en-US" sz="4400" b="1" dirty="0">
                <a:solidFill>
                  <a:srgbClr val="0070C0"/>
                </a:solidFill>
              </a:rPr>
              <a:t> </a:t>
            </a:r>
            <a:r>
              <a:rPr lang="en-US" altLang="en-US" sz="4400" b="1" dirty="0" err="1">
                <a:solidFill>
                  <a:srgbClr val="0070C0"/>
                </a:solidFill>
              </a:rPr>
              <a:t>là</a:t>
            </a:r>
            <a:r>
              <a:rPr lang="en-US" altLang="en-US" sz="4400" b="1" dirty="0">
                <a:solidFill>
                  <a:srgbClr val="0070C0"/>
                </a:solidFill>
              </a:rPr>
              <a:t> </a:t>
            </a:r>
            <a:r>
              <a:rPr lang="en-US" altLang="en-US" sz="4400" b="1" dirty="0" err="1">
                <a:solidFill>
                  <a:srgbClr val="0070C0"/>
                </a:solidFill>
              </a:rPr>
              <a:t>đường</a:t>
            </a:r>
            <a:r>
              <a:rPr lang="en-US" altLang="en-US" sz="4400" b="1" dirty="0">
                <a:solidFill>
                  <a:srgbClr val="0070C0"/>
                </a:solidFill>
              </a:rPr>
              <a:t> </a:t>
            </a:r>
            <a:r>
              <a:rPr lang="en-US" altLang="en-US" sz="4400" b="1" dirty="0" err="1">
                <a:solidFill>
                  <a:srgbClr val="0070C0"/>
                </a:solidFill>
              </a:rPr>
              <a:t>nhé</a:t>
            </a:r>
            <a:r>
              <a:rPr lang="en-US" altLang="en-US" sz="4400" b="1" dirty="0">
                <a:solidFill>
                  <a:srgbClr val="0070C0"/>
                </a:solidFill>
              </a:rPr>
              <a:t>!</a:t>
            </a:r>
          </a:p>
        </p:txBody>
      </p:sp>
      <p:sp>
        <p:nvSpPr>
          <p:cNvPr id="17" name="Text Box 19"/>
          <p:cNvSpPr txBox="1">
            <a:spLocks noChangeArrowheads="1"/>
          </p:cNvSpPr>
          <p:nvPr/>
        </p:nvSpPr>
        <p:spPr bwMode="auto">
          <a:xfrm>
            <a:off x="4521203" y="2536640"/>
            <a:ext cx="5367533" cy="3477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ts val="0"/>
              </a:spcBef>
              <a:buClrTx/>
              <a:buSzTx/>
              <a:buFontTx/>
              <a:buNone/>
            </a:pPr>
            <a:r>
              <a:rPr lang="en-US" altLang="en-US" sz="4400" b="1" dirty="0">
                <a:latin typeface="Arial" panose="020B0604020202020204" pitchFamily="34" charset="0"/>
              </a:rPr>
              <a:t>42546   37</a:t>
            </a:r>
          </a:p>
          <a:p>
            <a:pPr eaLnBrk="1" hangingPunct="1">
              <a:spcBef>
                <a:spcPts val="0"/>
              </a:spcBef>
              <a:buClrTx/>
              <a:buSzTx/>
              <a:buFontTx/>
              <a:buNone/>
            </a:pPr>
            <a:r>
              <a:rPr lang="en-US" altLang="en-US" sz="4400" b="1" dirty="0">
                <a:latin typeface="Arial" panose="020B0604020202020204" pitchFamily="34" charset="0"/>
              </a:rPr>
              <a:t>  55      1149</a:t>
            </a:r>
          </a:p>
          <a:p>
            <a:pPr eaLnBrk="1" hangingPunct="1">
              <a:spcBef>
                <a:spcPts val="0"/>
              </a:spcBef>
              <a:buClrTx/>
              <a:buSzTx/>
              <a:buFontTx/>
              <a:buNone/>
            </a:pPr>
            <a:r>
              <a:rPr lang="en-US" altLang="en-US" sz="4400" b="1" dirty="0">
                <a:latin typeface="Arial" panose="020B0604020202020204" pitchFamily="34" charset="0"/>
              </a:rPr>
              <a:t>  184</a:t>
            </a:r>
          </a:p>
          <a:p>
            <a:pPr eaLnBrk="1" hangingPunct="1">
              <a:spcBef>
                <a:spcPts val="0"/>
              </a:spcBef>
              <a:buClrTx/>
              <a:buSzTx/>
              <a:buFontTx/>
              <a:buNone/>
            </a:pPr>
            <a:r>
              <a:rPr lang="en-US" altLang="en-US" sz="4400" b="1" dirty="0">
                <a:latin typeface="Arial" panose="020B0604020202020204" pitchFamily="34" charset="0"/>
              </a:rPr>
              <a:t>    366</a:t>
            </a:r>
          </a:p>
          <a:p>
            <a:pPr eaLnBrk="1" hangingPunct="1">
              <a:spcBef>
                <a:spcPts val="0"/>
              </a:spcBef>
              <a:buClrTx/>
              <a:buSzTx/>
              <a:buFontTx/>
              <a:buNone/>
            </a:pPr>
            <a:r>
              <a:rPr lang="en-US" altLang="en-US" sz="4400" b="1" dirty="0">
                <a:latin typeface="Arial" panose="020B0604020202020204" pitchFamily="34" charset="0"/>
              </a:rPr>
              <a:t>      33</a:t>
            </a: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11974" y="3854466"/>
            <a:ext cx="2758294" cy="3625927"/>
          </a:xfrm>
          <a:prstGeom prst="rect">
            <a:avLst/>
          </a:prstGeom>
          <a:effectLst>
            <a:innerShdw blurRad="63500" dist="50800" dir="13500000">
              <a:prstClr val="black">
                <a:alpha val="50000"/>
              </a:prstClr>
            </a:innerShdw>
          </a:effectLst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2501" y="322558"/>
            <a:ext cx="2143125" cy="2143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341640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5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8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1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5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3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3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5" grpId="0"/>
      <p:bldP spid="15" grpId="1"/>
      <p:bldP spid="17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268" y="-1992287"/>
            <a:ext cx="9760237" cy="7992077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0072" y="2613352"/>
            <a:ext cx="7395753" cy="4642032"/>
          </a:xfrm>
          <a:prstGeom prst="rect">
            <a:avLst/>
          </a:prstGeom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0630" y="3583258"/>
            <a:ext cx="1596118" cy="1175767"/>
          </a:xfrm>
          <a:prstGeom prst="rect">
            <a:avLst/>
          </a:prstGeom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4997" y="3358578"/>
            <a:ext cx="1467855" cy="1467855"/>
          </a:xfrm>
          <a:prstGeom prst="rect">
            <a:avLst/>
          </a:prstGeom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0268" y="3320564"/>
            <a:ext cx="1447629" cy="1447629"/>
          </a:xfrm>
          <a:prstGeom prst="rect">
            <a:avLst/>
          </a:prstGeom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</p:pic>
      <p:pic>
        <p:nvPicPr>
          <p:cNvPr id="11" name="Picture 2" descr="Easter Clip Art - Eggs Vector - Free Transparent PNG Clipart Images Download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2395" y="3311396"/>
            <a:ext cx="1514332" cy="14476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3201271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Tm="5000">
        <p15:prstTrans prst="drape"/>
      </p:transition>
    </mc:Choice>
    <mc:Fallback xmlns="">
      <p:transition spd="slow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6680">
            <a:alpha val="26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22908" y="2078738"/>
            <a:ext cx="4781146" cy="4781146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2192"/>
          <a:stretch/>
        </p:blipFill>
        <p:spPr>
          <a:xfrm>
            <a:off x="2068285" y="590303"/>
            <a:ext cx="3323891" cy="5693072"/>
          </a:xfrm>
          <a:prstGeom prst="rect">
            <a:avLst/>
          </a:prstGeom>
        </p:spPr>
      </p:pic>
      <p:grpSp>
        <p:nvGrpSpPr>
          <p:cNvPr id="9" name="Group 8"/>
          <p:cNvGrpSpPr/>
          <p:nvPr/>
        </p:nvGrpSpPr>
        <p:grpSpPr>
          <a:xfrm>
            <a:off x="2710086" y="736206"/>
            <a:ext cx="8344705" cy="6432577"/>
            <a:chOff x="4977774" y="490737"/>
            <a:chExt cx="8686800" cy="7434063"/>
          </a:xfrm>
        </p:grpSpPr>
        <p:cxnSp>
          <p:nvCxnSpPr>
            <p:cNvPr id="8" name="Straight Connector 7"/>
            <p:cNvCxnSpPr/>
            <p:nvPr/>
          </p:nvCxnSpPr>
          <p:spPr>
            <a:xfrm>
              <a:off x="6523545" y="5878286"/>
              <a:ext cx="0" cy="2046514"/>
            </a:xfrm>
            <a:prstGeom prst="line">
              <a:avLst/>
            </a:prstGeom>
            <a:ln w="196850" cmpd="sng">
              <a:solidFill>
                <a:schemeClr val="accent2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>
              <a:off x="10529488" y="5878286"/>
              <a:ext cx="0" cy="2046514"/>
            </a:xfrm>
            <a:prstGeom prst="line">
              <a:avLst/>
            </a:prstGeom>
            <a:ln w="196850" cmpd="sng">
              <a:solidFill>
                <a:schemeClr val="accent2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>
              <a:off x="7742745" y="5181600"/>
              <a:ext cx="0" cy="2046514"/>
            </a:xfrm>
            <a:prstGeom prst="line">
              <a:avLst/>
            </a:prstGeom>
            <a:ln w="196850" cmpd="sng">
              <a:solidFill>
                <a:schemeClr val="accent2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>
              <a:off x="11988174" y="5203369"/>
              <a:ext cx="0" cy="2046514"/>
            </a:xfrm>
            <a:prstGeom prst="line">
              <a:avLst/>
            </a:prstGeom>
            <a:ln w="196850" cmpd="sng">
              <a:solidFill>
                <a:schemeClr val="accent2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77774" y="490737"/>
              <a:ext cx="8686800" cy="698687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68624665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Tm="5000">
        <p15:prstTrans prst="drape"/>
      </p:transition>
    </mc:Choice>
    <mc:Fallback xmlns="">
      <p:transition spd="slow" advTm="5000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" name="Picture 3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44280"/>
            <a:ext cx="12187319" cy="6855366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4125971"/>
            <a:ext cx="12163928" cy="1888463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0912" y="579090"/>
            <a:ext cx="8411749" cy="5420481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-135061" y="5268688"/>
            <a:ext cx="12827803" cy="2040158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437129" y="6136783"/>
            <a:ext cx="663750" cy="247500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638369" y="6278717"/>
            <a:ext cx="416250" cy="157500"/>
          </a:xfrm>
          <a:prstGeom prst="rect">
            <a:avLst/>
          </a:prstGeom>
        </p:spPr>
      </p:pic>
      <p:pic>
        <p:nvPicPr>
          <p:cNvPr id="17" name="图片 16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500467" y="1639613"/>
            <a:ext cx="540000" cy="371250"/>
          </a:xfrm>
          <a:prstGeom prst="rect">
            <a:avLst/>
          </a:prstGeom>
        </p:spPr>
      </p:pic>
      <p:pic>
        <p:nvPicPr>
          <p:cNvPr id="18" name="图片 17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92427" y="253170"/>
            <a:ext cx="795054" cy="419612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8939143" y="-76482"/>
            <a:ext cx="2166230" cy="1603573"/>
          </a:xfrm>
          <a:prstGeom prst="rect">
            <a:avLst/>
          </a:prstGeom>
        </p:spPr>
      </p:pic>
      <p:pic>
        <p:nvPicPr>
          <p:cNvPr id="21" name="图片 20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277256" y="5987792"/>
            <a:ext cx="2674144" cy="657577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4226273" y="2802190"/>
            <a:ext cx="5392823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8000" b="1" dirty="0">
                <a:ln/>
                <a:solidFill>
                  <a:schemeClr val="accent4"/>
                </a:solidFill>
                <a:latin typeface="UTM Arruba KT" panose="02040603050506020204" pitchFamily="18" charset="0"/>
              </a:rPr>
              <a:t>KHỞI ĐỘNG</a:t>
            </a:r>
            <a:endParaRPr lang="en-US" sz="8000" b="1" cap="none" spc="0" dirty="0">
              <a:ln/>
              <a:solidFill>
                <a:schemeClr val="accent4"/>
              </a:solidFill>
              <a:effectLst/>
              <a:latin typeface="UTM Arruba KT" panose="02040603050506020204" pitchFamily="18" charset="0"/>
            </a:endParaRPr>
          </a:p>
        </p:txBody>
      </p:sp>
      <p:pic>
        <p:nvPicPr>
          <p:cNvPr id="40" name="Picture 39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81720" y="663401"/>
            <a:ext cx="2726449" cy="2556648"/>
          </a:xfrm>
          <a:prstGeom prst="rect">
            <a:avLst/>
          </a:prstGeom>
        </p:spPr>
      </p:pic>
      <p:pic>
        <p:nvPicPr>
          <p:cNvPr id="44" name="Picture 43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60773" y="3876297"/>
            <a:ext cx="1420049" cy="1293259"/>
          </a:xfrm>
          <a:prstGeom prst="rect">
            <a:avLst/>
          </a:prstGeom>
        </p:spPr>
      </p:pic>
      <p:pic>
        <p:nvPicPr>
          <p:cNvPr id="46" name="Picture 45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1523" y="4029508"/>
            <a:ext cx="2117068" cy="2117068"/>
          </a:xfrm>
          <a:prstGeom prst="rect">
            <a:avLst/>
          </a:prstGeom>
        </p:spPr>
      </p:pic>
      <p:pic>
        <p:nvPicPr>
          <p:cNvPr id="47" name="Picture 46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13294" y="900090"/>
            <a:ext cx="2117068" cy="2117068"/>
          </a:xfrm>
          <a:prstGeom prst="rect">
            <a:avLst/>
          </a:prstGeom>
        </p:spPr>
      </p:pic>
      <p:pic>
        <p:nvPicPr>
          <p:cNvPr id="22" name="Graphic 4">
            <a:extLst>
              <a:ext uri="{FF2B5EF4-FFF2-40B4-BE49-F238E27FC236}">
                <a16:creationId xmlns:a16="http://schemas.microsoft.com/office/drawing/2014/main" id="{8F1E9C9F-462A-40A5-8724-512401526271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7"/>
              </a:ext>
            </a:extLst>
          </a:blip>
          <a:srcRect/>
          <a:stretch>
            <a:fillRect/>
          </a:stretch>
        </p:blipFill>
        <p:spPr>
          <a:xfrm>
            <a:off x="410935" y="3652537"/>
            <a:ext cx="4821192" cy="3249008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38369" y="2433013"/>
            <a:ext cx="5347612" cy="53476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299892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47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47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000"/>
                            </p:stCondLst>
                            <p:childTnLst>
                              <p:par>
                                <p:cTn id="3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45" dur="1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46" dur="1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47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48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1287" y="-799951"/>
            <a:ext cx="8250933" cy="675619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810" y="601490"/>
            <a:ext cx="5526954" cy="552695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598" y="2841794"/>
            <a:ext cx="10198332" cy="6401104"/>
          </a:xfrm>
          <a:prstGeom prst="rect">
            <a:avLst/>
          </a:prstGeom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</p:pic>
      <p:pic>
        <p:nvPicPr>
          <p:cNvPr id="11266" name="Picture 2" descr="Bánh Ngày Sinh Nhật Chúc Mừng - Miễn Phí vector hình ảnh trên Pixabay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3791" y="4686686"/>
            <a:ext cx="1273324" cy="1100232"/>
          </a:xfrm>
          <a:prstGeom prst="rect">
            <a:avLst/>
          </a:prstGeom>
          <a:noFill/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8" name="Picture 4" descr="Hình ảnh Bánh Sinh Nhật Với Nến Chúc Mừng Sinh Nhật, Bánh Kẹp, Bánh Màu,  Bánh Sinh Nhật Với Nến miễn phí tải tập tin PNG PSDComment và Vector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5648" y="4028289"/>
            <a:ext cx="1758629" cy="1758629"/>
          </a:xfrm>
          <a:prstGeom prst="rect">
            <a:avLst/>
          </a:prstGeom>
          <a:noFill/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3" name="Group 12"/>
          <p:cNvGrpSpPr/>
          <p:nvPr/>
        </p:nvGrpSpPr>
        <p:grpSpPr>
          <a:xfrm>
            <a:off x="1949265" y="2994808"/>
            <a:ext cx="8520512" cy="4690863"/>
            <a:chOff x="688802" y="-631370"/>
            <a:chExt cx="10058400" cy="5681288"/>
          </a:xfrm>
        </p:grpSpPr>
        <p:pic>
          <p:nvPicPr>
            <p:cNvPr id="14" name="Picture 13"/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8802" y="-631370"/>
              <a:ext cx="10058400" cy="5681288"/>
            </a:xfrm>
            <a:prstGeom prst="rect">
              <a:avLst/>
            </a:prstGeom>
          </p:spPr>
        </p:pic>
        <p:sp>
          <p:nvSpPr>
            <p:cNvPr id="15" name="Text Box 6"/>
            <p:cNvSpPr txBox="1">
              <a:spLocks noChangeArrowheads="1"/>
            </p:cNvSpPr>
            <p:nvPr/>
          </p:nvSpPr>
          <p:spPr bwMode="auto">
            <a:xfrm>
              <a:off x="2950119" y="1270779"/>
              <a:ext cx="5821648" cy="234838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lr>
                  <a:schemeClr val="hlink"/>
                </a:buClr>
                <a:buFont typeface="Wingdings" panose="05000000000000000000" pitchFamily="2" charset="2"/>
                <a:buChar char="§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hlink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hlink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en-US" altLang="en-US" sz="4000" b="1" dirty="0" err="1">
                  <a:solidFill>
                    <a:srgbClr val="FF0000"/>
                  </a:solidFill>
                </a:rPr>
                <a:t>Hãy</a:t>
              </a:r>
              <a:r>
                <a:rPr lang="en-US" altLang="en-US" sz="4000" b="1" dirty="0">
                  <a:solidFill>
                    <a:srgbClr val="FF0000"/>
                  </a:solidFill>
                </a:rPr>
                <a:t> </a:t>
              </a:r>
              <a:r>
                <a:rPr lang="en-US" altLang="en-US" sz="4000" b="1" dirty="0" err="1">
                  <a:solidFill>
                    <a:srgbClr val="FF0000"/>
                  </a:solidFill>
                </a:rPr>
                <a:t>giúp</a:t>
              </a:r>
              <a:r>
                <a:rPr lang="en-US" altLang="en-US" sz="4000" b="1" dirty="0">
                  <a:solidFill>
                    <a:srgbClr val="FF0000"/>
                  </a:solidFill>
                </a:rPr>
                <a:t> </a:t>
              </a:r>
              <a:r>
                <a:rPr lang="en-US" altLang="en-US" sz="4000" b="1" dirty="0" err="1">
                  <a:solidFill>
                    <a:srgbClr val="FF0000"/>
                  </a:solidFill>
                </a:rPr>
                <a:t>mình</a:t>
              </a:r>
              <a:r>
                <a:rPr lang="en-US" altLang="en-US" sz="4000" b="1" dirty="0">
                  <a:solidFill>
                    <a:srgbClr val="FF0000"/>
                  </a:solidFill>
                </a:rPr>
                <a:t> </a:t>
              </a:r>
              <a:r>
                <a:rPr lang="en-US" altLang="en-US" sz="4000" b="1" dirty="0" err="1">
                  <a:solidFill>
                    <a:srgbClr val="FF0000"/>
                  </a:solidFill>
                </a:rPr>
                <a:t>tìm</a:t>
              </a:r>
              <a:r>
                <a:rPr lang="en-US" altLang="en-US" sz="4000" b="1" dirty="0">
                  <a:solidFill>
                    <a:srgbClr val="FF0000"/>
                  </a:solidFill>
                </a:rPr>
                <a:t> </a:t>
              </a:r>
              <a:r>
                <a:rPr lang="en-US" altLang="en-US" sz="4000" b="1" dirty="0" err="1">
                  <a:solidFill>
                    <a:srgbClr val="FF0000"/>
                  </a:solidFill>
                </a:rPr>
                <a:t>những</a:t>
              </a:r>
              <a:r>
                <a:rPr lang="en-US" altLang="en-US" sz="4000" b="1" dirty="0">
                  <a:solidFill>
                    <a:srgbClr val="FF0000"/>
                  </a:solidFill>
                </a:rPr>
                <a:t> </a:t>
              </a:r>
              <a:r>
                <a:rPr lang="en-US" altLang="en-US" sz="4000" b="1" dirty="0" err="1">
                  <a:solidFill>
                    <a:srgbClr val="FF0000"/>
                  </a:solidFill>
                </a:rPr>
                <a:t>cái</a:t>
              </a:r>
              <a:r>
                <a:rPr lang="en-US" altLang="en-US" sz="4000" b="1" dirty="0">
                  <a:solidFill>
                    <a:srgbClr val="FF0000"/>
                  </a:solidFill>
                </a:rPr>
                <a:t> </a:t>
              </a:r>
              <a:r>
                <a:rPr lang="en-US" altLang="en-US" sz="4000" b="1" dirty="0" err="1">
                  <a:solidFill>
                    <a:srgbClr val="FF0000"/>
                  </a:solidFill>
                </a:rPr>
                <a:t>hộp</a:t>
              </a:r>
              <a:r>
                <a:rPr lang="en-US" altLang="en-US" sz="4000" b="1" dirty="0">
                  <a:solidFill>
                    <a:srgbClr val="FF0000"/>
                  </a:solidFill>
                </a:rPr>
                <a:t> </a:t>
              </a:r>
              <a:r>
                <a:rPr lang="en-US" altLang="en-US" sz="4000" b="1" dirty="0" err="1">
                  <a:solidFill>
                    <a:srgbClr val="FF0000"/>
                  </a:solidFill>
                </a:rPr>
                <a:t>thật</a:t>
              </a:r>
              <a:r>
                <a:rPr lang="en-US" altLang="en-US" sz="4000" b="1" dirty="0">
                  <a:solidFill>
                    <a:srgbClr val="FF0000"/>
                  </a:solidFill>
                </a:rPr>
                <a:t> </a:t>
              </a:r>
              <a:r>
                <a:rPr lang="en-US" altLang="en-US" sz="4000" b="1" dirty="0" err="1">
                  <a:solidFill>
                    <a:srgbClr val="FF0000"/>
                  </a:solidFill>
                </a:rPr>
                <a:t>đẹp</a:t>
              </a:r>
              <a:r>
                <a:rPr lang="en-US" altLang="en-US" sz="4000" b="1" dirty="0">
                  <a:solidFill>
                    <a:srgbClr val="FF0000"/>
                  </a:solidFill>
                </a:rPr>
                <a:t> </a:t>
              </a:r>
              <a:r>
                <a:rPr lang="en-US" altLang="en-US" sz="4000" b="1" dirty="0" err="1">
                  <a:solidFill>
                    <a:srgbClr val="FF0000"/>
                  </a:solidFill>
                </a:rPr>
                <a:t>nào</a:t>
              </a:r>
              <a:r>
                <a:rPr lang="en-US" altLang="en-US" sz="4000" b="1" dirty="0">
                  <a:solidFill>
                    <a:srgbClr val="FF0000"/>
                  </a:solidFill>
                </a:rPr>
                <a:t>!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76909953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Tm="3000">
        <p15:prstTrans prst="drape"/>
      </p:transition>
    </mc:Choice>
    <mc:Fallback xmlns="">
      <p:transition spd="slow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6">
            <a:extLst>
              <a:ext uri="{FF2B5EF4-FFF2-40B4-BE49-F238E27FC236}">
                <a16:creationId xmlns:a16="http://schemas.microsoft.com/office/drawing/2014/main" id="{EE6BF15C-A4B6-4F22-91B4-5918C5395443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5604" t="17838" r="16314" b="7092"/>
          <a:stretch/>
        </p:blipFill>
        <p:spPr>
          <a:xfrm>
            <a:off x="-25662" y="-5029199"/>
            <a:ext cx="12247000" cy="11955778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2263" y="1665515"/>
            <a:ext cx="4364138" cy="4364138"/>
          </a:xfrm>
          <a:prstGeom prst="rect">
            <a:avLst/>
          </a:prstGeom>
        </p:spPr>
      </p:pic>
      <p:pic>
        <p:nvPicPr>
          <p:cNvPr id="19458" name="Picture 2" descr="Hộp Quà Tặng Bưu Kiện Ruy-Băng Cây - Miễn Phí vector hình ảnh trên Pixabay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0900" y="2657766"/>
            <a:ext cx="3579132" cy="36827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8194774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2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2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6">
            <a:extLst>
              <a:ext uri="{FF2B5EF4-FFF2-40B4-BE49-F238E27FC236}">
                <a16:creationId xmlns:a16="http://schemas.microsoft.com/office/drawing/2014/main" id="{EE6BF15C-A4B6-4F22-91B4-5918C5395443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5604" t="17838" r="16314" b="7092"/>
          <a:stretch/>
        </p:blipFill>
        <p:spPr>
          <a:xfrm>
            <a:off x="-25662" y="405707"/>
            <a:ext cx="12247000" cy="6520871"/>
          </a:xfrm>
          <a:prstGeom prst="rect">
            <a:avLst/>
          </a:prstGeom>
        </p:spPr>
      </p:pic>
      <p:pic>
        <p:nvPicPr>
          <p:cNvPr id="4" name="图片 9">
            <a:extLst>
              <a:ext uri="{FF2B5EF4-FFF2-40B4-BE49-F238E27FC236}">
                <a16:creationId xmlns:a16="http://schemas.microsoft.com/office/drawing/2014/main" id="{6BA9C17F-2C07-4E4C-975D-BE4B83EAB83B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84" t="-341" r="49582" b="14474"/>
          <a:stretch>
            <a:fillRect/>
          </a:stretch>
        </p:blipFill>
        <p:spPr>
          <a:xfrm>
            <a:off x="1528194" y="1035759"/>
            <a:ext cx="7881181" cy="4393366"/>
          </a:xfrm>
          <a:prstGeom prst="rect">
            <a:avLst/>
          </a:prstGeom>
        </p:spPr>
      </p:pic>
      <p:grpSp>
        <p:nvGrpSpPr>
          <p:cNvPr id="32" name="Group 31"/>
          <p:cNvGrpSpPr/>
          <p:nvPr/>
        </p:nvGrpSpPr>
        <p:grpSpPr>
          <a:xfrm>
            <a:off x="-358559" y="3825578"/>
            <a:ext cx="2311800" cy="3253797"/>
            <a:chOff x="5078527" y="1407670"/>
            <a:chExt cx="3945032" cy="5450330"/>
          </a:xfrm>
        </p:grpSpPr>
        <p:pic>
          <p:nvPicPr>
            <p:cNvPr id="33" name="Picture 32"/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54976" b="72451" l="60680" r="75607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8940" t="54418" r="23540" b="26357"/>
            <a:stretch/>
          </p:blipFill>
          <p:spPr>
            <a:xfrm>
              <a:off x="5078527" y="1407670"/>
              <a:ext cx="3859619" cy="4235334"/>
            </a:xfrm>
            <a:prstGeom prst="rect">
              <a:avLst/>
            </a:prstGeom>
          </p:spPr>
        </p:pic>
        <p:pic>
          <p:nvPicPr>
            <p:cNvPr id="34" name="Picture 33"/>
            <p:cNvPicPr>
              <a:picLocks noChangeAspect="1"/>
            </p:cNvPicPr>
            <p:nvPr/>
          </p:nvPicPr>
          <p:blipFill rotWithShape="1">
            <a:blip r:embed="rId8" cstate="print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38414" b="63510" l="51347" r="89222">
                          <a14:foregroundMark x1="60431" y1="47729" x2="58122" y2="56197"/>
                          <a14:foregroundMark x1="58507" y1="48268" x2="58507" y2="51732"/>
                          <a14:foregroundMark x1="78907" y1="47883" x2="77521" y2="52887"/>
                          <a14:foregroundMark x1="76212" y1="48114" x2="77906" y2="52348"/>
                          <a14:foregroundMark x1="79292" y1="42340" x2="80216" y2="42571"/>
                          <a14:foregroundMark x1="56428" y1="43341" x2="57968" y2="41955"/>
                          <a14:foregroundMark x1="66205" y1="55966" x2="65435" y2="56967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1211" t="38117" r="12293" b="38640"/>
            <a:stretch/>
          </p:blipFill>
          <p:spPr>
            <a:xfrm>
              <a:off x="6185126" y="2807179"/>
              <a:ext cx="2020187" cy="1286541"/>
            </a:xfrm>
            <a:prstGeom prst="rect">
              <a:avLst/>
            </a:prstGeom>
          </p:spPr>
        </p:pic>
        <p:pic>
          <p:nvPicPr>
            <p:cNvPr id="35" name="Picture 34"/>
            <p:cNvPicPr>
              <a:picLocks noChangeAspect="1"/>
            </p:cNvPicPr>
            <p:nvPr/>
          </p:nvPicPr>
          <p:blipFill rotWithShape="1">
            <a:blip r:embed="rId10" cstate="print">
              <a:extLst>
                <a:ext uri="{BEBA8EAE-BF5A-486C-A8C5-ECC9F3942E4B}">
                  <a14:imgProps xmlns:a14="http://schemas.microsoft.com/office/drawing/2010/main">
                    <a14:imgLayer r:embed="rId11">
                      <a14:imgEffect>
                        <a14:backgroundRemoval t="46795" b="78333" l="23400" r="45600">
                          <a14:foregroundMark x1="33500" y1="51410" x2="33600" y2="57949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685" t="46356" r="53306" b="21086"/>
            <a:stretch/>
          </p:blipFill>
          <p:spPr>
            <a:xfrm>
              <a:off x="6272725" y="4625163"/>
              <a:ext cx="1935126" cy="2232837"/>
            </a:xfrm>
            <a:prstGeom prst="rect">
              <a:avLst/>
            </a:prstGeom>
          </p:spPr>
        </p:pic>
        <p:pic>
          <p:nvPicPr>
            <p:cNvPr id="36" name="Picture 35"/>
            <p:cNvPicPr>
              <a:picLocks noChangeAspect="1"/>
            </p:cNvPicPr>
            <p:nvPr/>
          </p:nvPicPr>
          <p:blipFill rotWithShape="1">
            <a:blip r:embed="rId12" cstate="print">
              <a:extLst>
                <a:ext uri="{BEBA8EAE-BF5A-486C-A8C5-ECC9F3942E4B}">
                  <a14:imgProps xmlns:a14="http://schemas.microsoft.com/office/drawing/2010/main">
                    <a14:imgLayer r:embed="rId11">
                      <a14:imgEffect>
                        <a14:backgroundRemoval t="40513" b="68590" l="40600" r="506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0481" t="40643" r="48273" b="31295"/>
            <a:stretch/>
          </p:blipFill>
          <p:spPr>
            <a:xfrm>
              <a:off x="5464453" y="3587452"/>
              <a:ext cx="988828" cy="1924493"/>
            </a:xfrm>
            <a:prstGeom prst="rect">
              <a:avLst/>
            </a:prstGeom>
          </p:spPr>
        </p:pic>
        <p:pic>
          <p:nvPicPr>
            <p:cNvPr id="37" name="Picture 36"/>
            <p:cNvPicPr>
              <a:picLocks noChangeAspect="1"/>
            </p:cNvPicPr>
            <p:nvPr/>
          </p:nvPicPr>
          <p:blipFill rotWithShape="1">
            <a:blip r:embed="rId13" cstate="print">
              <a:extLst>
                <a:ext uri="{BEBA8EAE-BF5A-486C-A8C5-ECC9F3942E4B}">
                  <a14:imgProps xmlns:a14="http://schemas.microsoft.com/office/drawing/2010/main">
                    <a14:imgLayer r:embed="rId11">
                      <a14:imgEffect>
                        <a14:backgroundRemoval t="48590" b="77564" l="81100" r="915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9933" t="48809" r="7540" b="22032"/>
            <a:stretch/>
          </p:blipFill>
          <p:spPr>
            <a:xfrm>
              <a:off x="7928406" y="1718196"/>
              <a:ext cx="1095153" cy="1988288"/>
            </a:xfrm>
            <a:prstGeom prst="rect">
              <a:avLst/>
            </a:prstGeom>
          </p:spPr>
        </p:pic>
      </p:grpSp>
      <p:pic>
        <p:nvPicPr>
          <p:cNvPr id="38" name="Picture 37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3851" y="4050723"/>
            <a:ext cx="2772948" cy="2772948"/>
          </a:xfrm>
          <a:prstGeom prst="rect">
            <a:avLst/>
          </a:prstGeom>
        </p:spPr>
      </p:pic>
      <p:pic>
        <p:nvPicPr>
          <p:cNvPr id="39" name="Picture 4" descr="https://i.pinimg.com/564x/5e/bc/44/5ebc449537340bd2601ec3f0700d5d49.jpg"/>
          <p:cNvPicPr>
            <a:picLocks noChangeAspect="1" noChangeArrowheads="1"/>
          </p:cNvPicPr>
          <p:nvPr/>
        </p:nvPicPr>
        <p:blipFill rotWithShape="1">
          <a:blip r:embed="rId15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ackgroundRemoval t="1667" b="95000" l="0" r="98889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28392" b="42401"/>
          <a:stretch/>
        </p:blipFill>
        <p:spPr bwMode="auto">
          <a:xfrm>
            <a:off x="2673267" y="2111551"/>
            <a:ext cx="2146953" cy="1155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0" name="Rectangle 39"/>
          <p:cNvSpPr/>
          <p:nvPr/>
        </p:nvSpPr>
        <p:spPr>
          <a:xfrm>
            <a:off x="3062099" y="2227730"/>
            <a:ext cx="136928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err="1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Tính</a:t>
            </a:r>
            <a:endParaRPr lang="en-US" sz="5400" b="1" cap="none" spc="0" dirty="0">
              <a:ln w="10160">
                <a:solidFill>
                  <a:schemeClr val="accent5"/>
                </a:solidFill>
                <a:prstDash val="solid"/>
              </a:ln>
              <a:solidFill>
                <a:srgbClr val="FF0000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41" name="Text Box 6"/>
          <p:cNvSpPr txBox="1">
            <a:spLocks noChangeArrowheads="1"/>
          </p:cNvSpPr>
          <p:nvPr/>
        </p:nvSpPr>
        <p:spPr bwMode="auto">
          <a:xfrm>
            <a:off x="2014454" y="3383418"/>
            <a:ext cx="6167749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4800" b="1" dirty="0">
                <a:solidFill>
                  <a:srgbClr val="FF0000"/>
                </a:solidFill>
              </a:rPr>
              <a:t>16 245 : 45 = …</a:t>
            </a:r>
          </a:p>
        </p:txBody>
      </p:sp>
      <p:sp>
        <p:nvSpPr>
          <p:cNvPr id="42" name="Text Box 6"/>
          <p:cNvSpPr txBox="1">
            <a:spLocks noChangeArrowheads="1"/>
          </p:cNvSpPr>
          <p:nvPr/>
        </p:nvSpPr>
        <p:spPr bwMode="auto">
          <a:xfrm>
            <a:off x="6503576" y="3291316"/>
            <a:ext cx="1367599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4800" b="1" dirty="0">
                <a:solidFill>
                  <a:srgbClr val="FF0000"/>
                </a:solidFill>
              </a:rPr>
              <a:t>361</a:t>
            </a:r>
          </a:p>
        </p:txBody>
      </p:sp>
      <p:pic>
        <p:nvPicPr>
          <p:cNvPr id="43" name="Picture 42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12042" y="3291316"/>
            <a:ext cx="3892479" cy="389247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44" name="图片 17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1694927" y="237889"/>
            <a:ext cx="795054" cy="419612"/>
          </a:xfrm>
          <a:prstGeom prst="rect">
            <a:avLst/>
          </a:prstGeom>
        </p:spPr>
      </p:pic>
      <p:pic>
        <p:nvPicPr>
          <p:cNvPr id="45" name="图片 16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3787249" y="377315"/>
            <a:ext cx="959204" cy="659453"/>
          </a:xfrm>
          <a:prstGeom prst="rect">
            <a:avLst/>
          </a:prstGeom>
        </p:spPr>
      </p:pic>
      <p:pic>
        <p:nvPicPr>
          <p:cNvPr id="46" name="图片 16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7917371" y="309276"/>
            <a:ext cx="540000" cy="371250"/>
          </a:xfrm>
          <a:prstGeom prst="rect">
            <a:avLst/>
          </a:prstGeom>
        </p:spPr>
      </p:pic>
      <p:pic>
        <p:nvPicPr>
          <p:cNvPr id="47" name="图片 17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6271813" y="680526"/>
            <a:ext cx="795054" cy="419612"/>
          </a:xfrm>
          <a:prstGeom prst="rect">
            <a:avLst/>
          </a:prstGeom>
        </p:spPr>
      </p:pic>
      <p:pic>
        <p:nvPicPr>
          <p:cNvPr id="48" name="图片 17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876794" y="729452"/>
            <a:ext cx="795054" cy="419612"/>
          </a:xfrm>
          <a:prstGeom prst="rect">
            <a:avLst/>
          </a:prstGeom>
        </p:spPr>
      </p:pic>
      <p:pic>
        <p:nvPicPr>
          <p:cNvPr id="49" name="图片 24">
            <a:extLst>
              <a:ext uri="{FF2B5EF4-FFF2-40B4-BE49-F238E27FC236}">
                <a16:creationId xmlns:a16="http://schemas.microsoft.com/office/drawing/2014/main" id="{05227F37-51F5-4D12-BF75-546097543826}"/>
              </a:ext>
            </a:extLst>
          </p:cNvPr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811257" y="1644647"/>
            <a:ext cx="1464005" cy="837377"/>
          </a:xfrm>
          <a:prstGeom prst="rect">
            <a:avLst/>
          </a:prstGeom>
        </p:spPr>
      </p:pic>
      <p:pic>
        <p:nvPicPr>
          <p:cNvPr id="50" name="图片 26">
            <a:extLst>
              <a:ext uri="{FF2B5EF4-FFF2-40B4-BE49-F238E27FC236}">
                <a16:creationId xmlns:a16="http://schemas.microsoft.com/office/drawing/2014/main" id="{D4C94B03-B9CE-4B0D-9130-2FB66B448375}"/>
              </a:ext>
            </a:extLst>
          </p:cNvPr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6294" y="3464477"/>
            <a:ext cx="1460862" cy="1468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797418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14" presetClass="entr" presetSubtype="1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1000"/>
                            </p:stCondLst>
                            <p:childTnLst>
                              <p:par>
                                <p:cTn id="6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" presetID="47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2250"/>
                            </p:stCondLst>
                            <p:childTnLst>
                              <p:par>
                                <p:cTn id="72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4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1287" y="-799951"/>
            <a:ext cx="8250933" cy="675619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810" y="601490"/>
            <a:ext cx="5526954" cy="552695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598" y="2841794"/>
            <a:ext cx="10198332" cy="6401104"/>
          </a:xfrm>
          <a:prstGeom prst="rect">
            <a:avLst/>
          </a:prstGeom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</p:pic>
      <p:pic>
        <p:nvPicPr>
          <p:cNvPr id="11266" name="Picture 2" descr="Bánh Ngày Sinh Nhật Chúc Mừng - Miễn Phí vector hình ảnh trên Pixabay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3791" y="4686686"/>
            <a:ext cx="1273324" cy="1100232"/>
          </a:xfrm>
          <a:prstGeom prst="rect">
            <a:avLst/>
          </a:prstGeom>
          <a:noFill/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8" name="Picture 4" descr="Hình ảnh Bánh Sinh Nhật Với Nến Chúc Mừng Sinh Nhật, Bánh Kẹp, Bánh Màu,  Bánh Sinh Nhật Với Nến miễn phí tải tập tin PNG PSDComment và Vector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5648" y="4028289"/>
            <a:ext cx="1758629" cy="1758629"/>
          </a:xfrm>
          <a:prstGeom prst="rect">
            <a:avLst/>
          </a:prstGeom>
          <a:noFill/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6178" y="3770876"/>
            <a:ext cx="2357568" cy="23575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1994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Tm="3000">
        <p15:prstTrans prst="drape"/>
      </p:transition>
    </mc:Choice>
    <mc:Fallback xmlns="">
      <p:transition spd="slow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112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112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112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6">
            <a:extLst>
              <a:ext uri="{FF2B5EF4-FFF2-40B4-BE49-F238E27FC236}">
                <a16:creationId xmlns:a16="http://schemas.microsoft.com/office/drawing/2014/main" id="{EE6BF15C-A4B6-4F22-91B4-5918C5395443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5604" t="17838" r="16314" b="7092"/>
          <a:stretch/>
        </p:blipFill>
        <p:spPr>
          <a:xfrm>
            <a:off x="-25662" y="-5029199"/>
            <a:ext cx="12247000" cy="11955778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2263" y="1665515"/>
            <a:ext cx="4364138" cy="4364138"/>
          </a:xfrm>
          <a:prstGeom prst="rect">
            <a:avLst/>
          </a:prstGeom>
        </p:spPr>
      </p:pic>
      <p:pic>
        <p:nvPicPr>
          <p:cNvPr id="19458" name="Picture 2" descr="Hộp Quà Tặng Bưu Kiện Ruy-Băng Cây - Miễn Phí vector hình ảnh trên Pixabay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0900" y="2657766"/>
            <a:ext cx="3579132" cy="36827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9079917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2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6">
            <a:extLst>
              <a:ext uri="{FF2B5EF4-FFF2-40B4-BE49-F238E27FC236}">
                <a16:creationId xmlns:a16="http://schemas.microsoft.com/office/drawing/2014/main" id="{EE6BF15C-A4B6-4F22-91B4-5918C5395443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5604" t="17838" r="16314" b="7092"/>
          <a:stretch/>
        </p:blipFill>
        <p:spPr>
          <a:xfrm>
            <a:off x="-25662" y="405707"/>
            <a:ext cx="12247000" cy="6520871"/>
          </a:xfrm>
          <a:prstGeom prst="rect">
            <a:avLst/>
          </a:prstGeom>
        </p:spPr>
      </p:pic>
      <p:pic>
        <p:nvPicPr>
          <p:cNvPr id="4" name="图片 9">
            <a:extLst>
              <a:ext uri="{FF2B5EF4-FFF2-40B4-BE49-F238E27FC236}">
                <a16:creationId xmlns:a16="http://schemas.microsoft.com/office/drawing/2014/main" id="{6BA9C17F-2C07-4E4C-975D-BE4B83EAB83B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84" t="-341" r="49582" b="14474"/>
          <a:stretch>
            <a:fillRect/>
          </a:stretch>
        </p:blipFill>
        <p:spPr>
          <a:xfrm>
            <a:off x="953674" y="1035759"/>
            <a:ext cx="9330306" cy="4393366"/>
          </a:xfrm>
          <a:prstGeom prst="rect">
            <a:avLst/>
          </a:prstGeom>
        </p:spPr>
      </p:pic>
      <p:grpSp>
        <p:nvGrpSpPr>
          <p:cNvPr id="32" name="Group 31"/>
          <p:cNvGrpSpPr/>
          <p:nvPr/>
        </p:nvGrpSpPr>
        <p:grpSpPr>
          <a:xfrm>
            <a:off x="-358559" y="3825578"/>
            <a:ext cx="2311800" cy="3253797"/>
            <a:chOff x="5078527" y="1407670"/>
            <a:chExt cx="3945032" cy="5450330"/>
          </a:xfrm>
        </p:grpSpPr>
        <p:pic>
          <p:nvPicPr>
            <p:cNvPr id="33" name="Picture 32"/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54976" b="72451" l="60680" r="75607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8940" t="54418" r="23540" b="26357"/>
            <a:stretch/>
          </p:blipFill>
          <p:spPr>
            <a:xfrm>
              <a:off x="5078527" y="1407670"/>
              <a:ext cx="3859619" cy="4235334"/>
            </a:xfrm>
            <a:prstGeom prst="rect">
              <a:avLst/>
            </a:prstGeom>
          </p:spPr>
        </p:pic>
        <p:pic>
          <p:nvPicPr>
            <p:cNvPr id="34" name="Picture 33"/>
            <p:cNvPicPr>
              <a:picLocks noChangeAspect="1"/>
            </p:cNvPicPr>
            <p:nvPr/>
          </p:nvPicPr>
          <p:blipFill rotWithShape="1">
            <a:blip r:embed="rId7" cstate="print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38414" b="63510" l="51347" r="89222">
                          <a14:foregroundMark x1="60431" y1="47729" x2="58122" y2="56197"/>
                          <a14:foregroundMark x1="58507" y1="48268" x2="58507" y2="51732"/>
                          <a14:foregroundMark x1="78907" y1="47883" x2="77521" y2="52887"/>
                          <a14:foregroundMark x1="76212" y1="48114" x2="77906" y2="52348"/>
                          <a14:foregroundMark x1="79292" y1="42340" x2="80216" y2="42571"/>
                          <a14:foregroundMark x1="56428" y1="43341" x2="57968" y2="41955"/>
                          <a14:foregroundMark x1="66205" y1="55966" x2="65435" y2="56967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1211" t="38117" r="12293" b="38640"/>
            <a:stretch/>
          </p:blipFill>
          <p:spPr>
            <a:xfrm>
              <a:off x="6185126" y="2807179"/>
              <a:ext cx="2020187" cy="1286541"/>
            </a:xfrm>
            <a:prstGeom prst="rect">
              <a:avLst/>
            </a:prstGeom>
          </p:spPr>
        </p:pic>
        <p:pic>
          <p:nvPicPr>
            <p:cNvPr id="35" name="Picture 34"/>
            <p:cNvPicPr>
              <a:picLocks noChangeAspect="1"/>
            </p:cNvPicPr>
            <p:nvPr/>
          </p:nvPicPr>
          <p:blipFill rotWithShape="1">
            <a:blip r:embed="rId9" cstate="print"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backgroundRemoval t="46795" b="78333" l="23400" r="45600">
                          <a14:foregroundMark x1="33500" y1="51410" x2="33600" y2="57949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685" t="46356" r="53306" b="21086"/>
            <a:stretch/>
          </p:blipFill>
          <p:spPr>
            <a:xfrm>
              <a:off x="6272725" y="4625163"/>
              <a:ext cx="1935126" cy="2232837"/>
            </a:xfrm>
            <a:prstGeom prst="rect">
              <a:avLst/>
            </a:prstGeom>
          </p:spPr>
        </p:pic>
        <p:pic>
          <p:nvPicPr>
            <p:cNvPr id="36" name="Picture 35"/>
            <p:cNvPicPr>
              <a:picLocks noChangeAspect="1"/>
            </p:cNvPicPr>
            <p:nvPr/>
          </p:nvPicPr>
          <p:blipFill rotWithShape="1">
            <a:blip r:embed="rId11" cstate="print"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backgroundRemoval t="40513" b="68590" l="40600" r="506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0481" t="40643" r="48273" b="31295"/>
            <a:stretch/>
          </p:blipFill>
          <p:spPr>
            <a:xfrm>
              <a:off x="5464453" y="3587452"/>
              <a:ext cx="988828" cy="1924493"/>
            </a:xfrm>
            <a:prstGeom prst="rect">
              <a:avLst/>
            </a:prstGeom>
          </p:spPr>
        </p:pic>
        <p:pic>
          <p:nvPicPr>
            <p:cNvPr id="37" name="Picture 36"/>
            <p:cNvPicPr>
              <a:picLocks noChangeAspect="1"/>
            </p:cNvPicPr>
            <p:nvPr/>
          </p:nvPicPr>
          <p:blipFill rotWithShape="1">
            <a:blip r:embed="rId12" cstate="print"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backgroundRemoval t="48590" b="77564" l="81100" r="915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9933" t="48809" r="7540" b="22032"/>
            <a:stretch/>
          </p:blipFill>
          <p:spPr>
            <a:xfrm>
              <a:off x="7928406" y="1718196"/>
              <a:ext cx="1095153" cy="1988288"/>
            </a:xfrm>
            <a:prstGeom prst="rect">
              <a:avLst/>
            </a:prstGeom>
          </p:spPr>
        </p:pic>
      </p:grpSp>
      <p:sp>
        <p:nvSpPr>
          <p:cNvPr id="41" name="Text Box 6"/>
          <p:cNvSpPr txBox="1">
            <a:spLocks noChangeArrowheads="1"/>
          </p:cNvSpPr>
          <p:nvPr/>
        </p:nvSpPr>
        <p:spPr bwMode="auto">
          <a:xfrm>
            <a:off x="1894143" y="2677686"/>
            <a:ext cx="7449369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4800" b="1" dirty="0" err="1">
                <a:solidFill>
                  <a:srgbClr val="FF0000"/>
                </a:solidFill>
              </a:rPr>
              <a:t>Em</a:t>
            </a:r>
            <a:r>
              <a:rPr lang="en-US" altLang="en-US" sz="4800" b="1" dirty="0">
                <a:solidFill>
                  <a:srgbClr val="FF0000"/>
                </a:solidFill>
              </a:rPr>
              <a:t> </a:t>
            </a:r>
            <a:r>
              <a:rPr lang="en-US" altLang="en-US" sz="4800" b="1" dirty="0" err="1">
                <a:solidFill>
                  <a:srgbClr val="FF0000"/>
                </a:solidFill>
              </a:rPr>
              <a:t>hãy</a:t>
            </a:r>
            <a:r>
              <a:rPr lang="en-US" altLang="en-US" sz="4800" b="1" dirty="0">
                <a:solidFill>
                  <a:srgbClr val="FF0000"/>
                </a:solidFill>
              </a:rPr>
              <a:t> </a:t>
            </a:r>
            <a:r>
              <a:rPr lang="en-US" altLang="en-US" sz="4800" b="1" dirty="0" err="1">
                <a:solidFill>
                  <a:srgbClr val="FF0000"/>
                </a:solidFill>
              </a:rPr>
              <a:t>nêu</a:t>
            </a:r>
            <a:r>
              <a:rPr lang="en-US" altLang="en-US" sz="4800" b="1" dirty="0">
                <a:solidFill>
                  <a:srgbClr val="FF0000"/>
                </a:solidFill>
              </a:rPr>
              <a:t> </a:t>
            </a:r>
            <a:r>
              <a:rPr lang="en-US" altLang="en-US" sz="4800" b="1" dirty="0" err="1">
                <a:solidFill>
                  <a:srgbClr val="FF0000"/>
                </a:solidFill>
              </a:rPr>
              <a:t>các</a:t>
            </a:r>
            <a:r>
              <a:rPr lang="en-US" altLang="en-US" sz="4800" b="1" dirty="0">
                <a:solidFill>
                  <a:srgbClr val="FF0000"/>
                </a:solidFill>
              </a:rPr>
              <a:t> </a:t>
            </a:r>
            <a:r>
              <a:rPr lang="en-US" altLang="en-US" sz="4800" b="1" dirty="0" err="1">
                <a:solidFill>
                  <a:srgbClr val="FF0000"/>
                </a:solidFill>
              </a:rPr>
              <a:t>bước</a:t>
            </a:r>
            <a:r>
              <a:rPr lang="en-US" altLang="en-US" sz="4800" b="1" dirty="0">
                <a:solidFill>
                  <a:srgbClr val="FF0000"/>
                </a:solidFill>
              </a:rPr>
              <a:t> </a:t>
            </a:r>
            <a:r>
              <a:rPr lang="en-US" altLang="en-US" sz="4800" b="1" dirty="0" err="1">
                <a:solidFill>
                  <a:srgbClr val="FF0000"/>
                </a:solidFill>
              </a:rPr>
              <a:t>thực</a:t>
            </a:r>
            <a:r>
              <a:rPr lang="en-US" altLang="en-US" sz="4800" b="1" dirty="0">
                <a:solidFill>
                  <a:srgbClr val="FF0000"/>
                </a:solidFill>
              </a:rPr>
              <a:t> </a:t>
            </a:r>
            <a:r>
              <a:rPr lang="en-US" altLang="en-US" sz="4800" b="1" dirty="0" err="1">
                <a:solidFill>
                  <a:srgbClr val="FF0000"/>
                </a:solidFill>
              </a:rPr>
              <a:t>hiện</a:t>
            </a:r>
            <a:r>
              <a:rPr lang="en-US" altLang="en-US" sz="4800" b="1" dirty="0">
                <a:solidFill>
                  <a:srgbClr val="FF0000"/>
                </a:solidFill>
              </a:rPr>
              <a:t> </a:t>
            </a:r>
            <a:r>
              <a:rPr lang="en-US" altLang="en-US" sz="4800" b="1" dirty="0" err="1">
                <a:solidFill>
                  <a:srgbClr val="FF0000"/>
                </a:solidFill>
              </a:rPr>
              <a:t>tính</a:t>
            </a:r>
            <a:r>
              <a:rPr lang="en-US" altLang="en-US" sz="4800" b="1" dirty="0">
                <a:solidFill>
                  <a:srgbClr val="FF0000"/>
                </a:solidFill>
              </a:rPr>
              <a:t> chia</a:t>
            </a:r>
          </a:p>
        </p:txBody>
      </p:sp>
      <p:pic>
        <p:nvPicPr>
          <p:cNvPr id="43" name="Picture 42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19353" y="2767278"/>
            <a:ext cx="3632083" cy="3632083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44" name="图片 17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694927" y="237889"/>
            <a:ext cx="795054" cy="419612"/>
          </a:xfrm>
          <a:prstGeom prst="rect">
            <a:avLst/>
          </a:prstGeom>
        </p:spPr>
      </p:pic>
      <p:pic>
        <p:nvPicPr>
          <p:cNvPr id="45" name="图片 16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3787249" y="377315"/>
            <a:ext cx="959204" cy="659453"/>
          </a:xfrm>
          <a:prstGeom prst="rect">
            <a:avLst/>
          </a:prstGeom>
        </p:spPr>
      </p:pic>
      <p:pic>
        <p:nvPicPr>
          <p:cNvPr id="46" name="图片 16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7917371" y="309276"/>
            <a:ext cx="540000" cy="371250"/>
          </a:xfrm>
          <a:prstGeom prst="rect">
            <a:avLst/>
          </a:prstGeom>
        </p:spPr>
      </p:pic>
      <p:pic>
        <p:nvPicPr>
          <p:cNvPr id="47" name="图片 17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6271813" y="680526"/>
            <a:ext cx="795054" cy="419612"/>
          </a:xfrm>
          <a:prstGeom prst="rect">
            <a:avLst/>
          </a:prstGeom>
        </p:spPr>
      </p:pic>
      <p:pic>
        <p:nvPicPr>
          <p:cNvPr id="48" name="图片 17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876794" y="729452"/>
            <a:ext cx="795054" cy="419612"/>
          </a:xfrm>
          <a:prstGeom prst="rect">
            <a:avLst/>
          </a:prstGeom>
        </p:spPr>
      </p:pic>
      <p:pic>
        <p:nvPicPr>
          <p:cNvPr id="49" name="图片 24">
            <a:extLst>
              <a:ext uri="{FF2B5EF4-FFF2-40B4-BE49-F238E27FC236}">
                <a16:creationId xmlns:a16="http://schemas.microsoft.com/office/drawing/2014/main" id="{05227F37-51F5-4D12-BF75-546097543826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811257" y="1644647"/>
            <a:ext cx="1464005" cy="837377"/>
          </a:xfrm>
          <a:prstGeom prst="rect">
            <a:avLst/>
          </a:prstGeom>
        </p:spPr>
      </p:pic>
      <p:pic>
        <p:nvPicPr>
          <p:cNvPr id="50" name="图片 26">
            <a:extLst>
              <a:ext uri="{FF2B5EF4-FFF2-40B4-BE49-F238E27FC236}">
                <a16:creationId xmlns:a16="http://schemas.microsoft.com/office/drawing/2014/main" id="{D4C94B03-B9CE-4B0D-9130-2FB66B448375}"/>
              </a:ext>
            </a:extLst>
          </p:cNvPr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62921" y="1298808"/>
            <a:ext cx="1460862" cy="1468470"/>
          </a:xfrm>
          <a:prstGeom prst="rect">
            <a:avLst/>
          </a:prstGeom>
        </p:spPr>
      </p:pic>
      <p:pic>
        <p:nvPicPr>
          <p:cNvPr id="23" name="Picture 2" descr="Hộp Quà Tặng Bưu Kiện Ruy-Băng Cây - Miễn Phí vector hình ảnh trên Pixabay"/>
          <p:cNvPicPr>
            <a:picLocks noChangeAspect="1" noChangeArrowheads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2476" y="4348183"/>
            <a:ext cx="2439228" cy="25098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6785331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000"/>
                            </p:stCondLst>
                            <p:childTnLst>
                              <p:par>
                                <p:cTn id="4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47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2250"/>
                            </p:stCondLst>
                            <p:childTnLst>
                              <p:par>
                                <p:cTn id="57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9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2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1287" y="-799951"/>
            <a:ext cx="8250933" cy="675619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810" y="601490"/>
            <a:ext cx="5526954" cy="552695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598" y="2841794"/>
            <a:ext cx="10198332" cy="6401104"/>
          </a:xfrm>
          <a:prstGeom prst="rect">
            <a:avLst/>
          </a:prstGeom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</p:pic>
      <p:pic>
        <p:nvPicPr>
          <p:cNvPr id="11266" name="Picture 2" descr="Bánh Ngày Sinh Nhật Chúc Mừng - Miễn Phí vector hình ảnh trên Pixabay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3791" y="4686686"/>
            <a:ext cx="1273324" cy="1100232"/>
          </a:xfrm>
          <a:prstGeom prst="rect">
            <a:avLst/>
          </a:prstGeom>
          <a:noFill/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8" name="Picture 4" descr="Hình ảnh Bánh Sinh Nhật Với Nến Chúc Mừng Sinh Nhật, Bánh Kẹp, Bánh Màu,  Bánh Sinh Nhật Với Nến miễn phí tải tập tin PNG PSDComment và Vector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5648" y="4028289"/>
            <a:ext cx="1758629" cy="1758629"/>
          </a:xfrm>
          <a:prstGeom prst="rect">
            <a:avLst/>
          </a:prstGeom>
          <a:noFill/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6178" y="3770876"/>
            <a:ext cx="2357568" cy="2357568"/>
          </a:xfrm>
          <a:prstGeom prst="rect">
            <a:avLst/>
          </a:prstGeom>
        </p:spPr>
      </p:pic>
      <p:pic>
        <p:nvPicPr>
          <p:cNvPr id="11" name="Picture 2" descr="Hộp Quà Tặng Bưu Kiện Ruy-Băng Cây - Miễn Phí vector hình ảnh trên Pixabay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6753" y="4028289"/>
            <a:ext cx="1855233" cy="19089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4863831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Tm="3000">
        <p15:prstTrans prst="drape"/>
      </p:transition>
    </mc:Choice>
    <mc:Fallback xmlns="">
      <p:transition spd="slow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图片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4616" y="325260"/>
            <a:ext cx="11188006" cy="3592968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5486400"/>
            <a:ext cx="12163928" cy="137160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4125971"/>
            <a:ext cx="12163928" cy="1888463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458338" y="6333708"/>
            <a:ext cx="663750" cy="247500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638369" y="6278717"/>
            <a:ext cx="416250" cy="157500"/>
          </a:xfrm>
          <a:prstGeom prst="rect">
            <a:avLst/>
          </a:prstGeom>
        </p:spPr>
      </p:pic>
      <p:pic>
        <p:nvPicPr>
          <p:cNvPr id="17" name="图片 16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500467" y="1639613"/>
            <a:ext cx="540000" cy="371250"/>
          </a:xfrm>
          <a:prstGeom prst="rect">
            <a:avLst/>
          </a:prstGeom>
        </p:spPr>
      </p:pic>
      <p:pic>
        <p:nvPicPr>
          <p:cNvPr id="18" name="图片 17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92427" y="253170"/>
            <a:ext cx="795054" cy="419612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0739068" y="117517"/>
            <a:ext cx="1289800" cy="954787"/>
          </a:xfrm>
          <a:prstGeom prst="rect">
            <a:avLst/>
          </a:prstGeom>
        </p:spPr>
      </p:pic>
      <p:pic>
        <p:nvPicPr>
          <p:cNvPr id="21" name="图片 20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277256" y="5987792"/>
            <a:ext cx="2674144" cy="657577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51899" y="1772025"/>
            <a:ext cx="4056353" cy="4707892"/>
          </a:xfrm>
          <a:prstGeom prst="rect">
            <a:avLst/>
          </a:prstGeom>
        </p:spPr>
      </p:pic>
      <p:sp>
        <p:nvSpPr>
          <p:cNvPr id="23" name="矩形 22"/>
          <p:cNvSpPr/>
          <p:nvPr/>
        </p:nvSpPr>
        <p:spPr>
          <a:xfrm>
            <a:off x="3078479" y="-1465420"/>
            <a:ext cx="694006" cy="1258675"/>
          </a:xfrm>
          <a:prstGeom prst="rect">
            <a:avLst/>
          </a:prstGeom>
          <a:solidFill>
            <a:srgbClr val="80AD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4" name="矩形 23"/>
          <p:cNvSpPr/>
          <p:nvPr/>
        </p:nvSpPr>
        <p:spPr>
          <a:xfrm>
            <a:off x="3772485" y="-1465420"/>
            <a:ext cx="694006" cy="1258675"/>
          </a:xfrm>
          <a:prstGeom prst="rect">
            <a:avLst/>
          </a:prstGeom>
          <a:solidFill>
            <a:srgbClr val="FEBC3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5" name="矩形 24"/>
          <p:cNvSpPr/>
          <p:nvPr/>
        </p:nvSpPr>
        <p:spPr>
          <a:xfrm>
            <a:off x="4466491" y="-1465420"/>
            <a:ext cx="694006" cy="1258675"/>
          </a:xfrm>
          <a:prstGeom prst="rect">
            <a:avLst/>
          </a:prstGeom>
          <a:solidFill>
            <a:srgbClr val="A883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6" name="矩形 25"/>
          <p:cNvSpPr/>
          <p:nvPr/>
        </p:nvSpPr>
        <p:spPr>
          <a:xfrm>
            <a:off x="5160498" y="-1465420"/>
            <a:ext cx="694006" cy="1258675"/>
          </a:xfrm>
          <a:prstGeom prst="rect">
            <a:avLst/>
          </a:prstGeom>
          <a:solidFill>
            <a:srgbClr val="FF66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7" name="矩形 26"/>
          <p:cNvSpPr/>
          <p:nvPr/>
        </p:nvSpPr>
        <p:spPr>
          <a:xfrm>
            <a:off x="5854504" y="-1465420"/>
            <a:ext cx="694006" cy="1258675"/>
          </a:xfrm>
          <a:prstGeom prst="rect">
            <a:avLst/>
          </a:prstGeom>
          <a:solidFill>
            <a:srgbClr val="45AFC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Rectangle 1"/>
          <p:cNvSpPr/>
          <p:nvPr/>
        </p:nvSpPr>
        <p:spPr>
          <a:xfrm>
            <a:off x="4466491" y="1460024"/>
            <a:ext cx="5376793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8000" b="1" cap="none" spc="0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UTM Brewers KT" panose="02040603050506020204" pitchFamily="18" charset="0"/>
              </a:rPr>
              <a:t>Dặn</a:t>
            </a:r>
            <a:r>
              <a:rPr lang="en-US" sz="80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UTM Brewers KT" panose="02040603050506020204" pitchFamily="18" charset="0"/>
              </a:rPr>
              <a:t> </a:t>
            </a:r>
            <a:r>
              <a:rPr lang="en-US" sz="8000" b="1" cap="none" spc="0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UTM Brewers KT" panose="02040603050506020204" pitchFamily="18" charset="0"/>
              </a:rPr>
              <a:t>dò</a:t>
            </a:r>
            <a:endParaRPr lang="en-US" sz="80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UTM Brewers KT" panose="02040603050506020204" pitchFamily="18" charset="0"/>
            </a:endParaRPr>
          </a:p>
        </p:txBody>
      </p:sp>
      <p:grpSp>
        <p:nvGrpSpPr>
          <p:cNvPr id="31" name="Group 30"/>
          <p:cNvGrpSpPr/>
          <p:nvPr/>
        </p:nvGrpSpPr>
        <p:grpSpPr>
          <a:xfrm>
            <a:off x="7976503" y="3383283"/>
            <a:ext cx="2311800" cy="3253797"/>
            <a:chOff x="5078527" y="1407670"/>
            <a:chExt cx="3945032" cy="5450330"/>
          </a:xfrm>
        </p:grpSpPr>
        <p:pic>
          <p:nvPicPr>
            <p:cNvPr id="32" name="Picture 31"/>
            <p:cNvPicPr>
              <a:picLocks noChangeAspect="1"/>
            </p:cNvPicPr>
            <p:nvPr/>
          </p:nvPicPr>
          <p:blipFill rotWithShape="1">
            <a:blip r:embed="rId13" cstate="print">
              <a:extLst>
                <a:ext uri="{BEBA8EAE-BF5A-486C-A8C5-ECC9F3942E4B}">
                  <a14:imgProps xmlns:a14="http://schemas.microsoft.com/office/drawing/2010/main">
                    <a14:imgLayer r:embed="rId14">
                      <a14:imgEffect>
                        <a14:backgroundRemoval t="54976" b="72451" l="60680" r="75607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8940" t="54418" r="23540" b="26357"/>
            <a:stretch/>
          </p:blipFill>
          <p:spPr>
            <a:xfrm>
              <a:off x="5078527" y="1407670"/>
              <a:ext cx="3859619" cy="4235334"/>
            </a:xfrm>
            <a:prstGeom prst="rect">
              <a:avLst/>
            </a:prstGeom>
          </p:spPr>
        </p:pic>
        <p:pic>
          <p:nvPicPr>
            <p:cNvPr id="33" name="Picture 32"/>
            <p:cNvPicPr>
              <a:picLocks noChangeAspect="1"/>
            </p:cNvPicPr>
            <p:nvPr/>
          </p:nvPicPr>
          <p:blipFill rotWithShape="1">
            <a:blip r:embed="rId15" cstate="print">
              <a:extLst>
                <a:ext uri="{BEBA8EAE-BF5A-486C-A8C5-ECC9F3942E4B}">
                  <a14:imgProps xmlns:a14="http://schemas.microsoft.com/office/drawing/2010/main">
                    <a14:imgLayer r:embed="rId16">
                      <a14:imgEffect>
                        <a14:backgroundRemoval t="38414" b="63510" l="51347" r="89222">
                          <a14:foregroundMark x1="60431" y1="47729" x2="58122" y2="56197"/>
                          <a14:foregroundMark x1="58507" y1="48268" x2="58507" y2="51732"/>
                          <a14:foregroundMark x1="78907" y1="47883" x2="77521" y2="52887"/>
                          <a14:foregroundMark x1="76212" y1="48114" x2="77906" y2="52348"/>
                          <a14:foregroundMark x1="79292" y1="42340" x2="80216" y2="42571"/>
                          <a14:foregroundMark x1="56428" y1="43341" x2="57968" y2="41955"/>
                          <a14:foregroundMark x1="66205" y1="55966" x2="65435" y2="56967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1211" t="38117" r="12293" b="38640"/>
            <a:stretch/>
          </p:blipFill>
          <p:spPr>
            <a:xfrm>
              <a:off x="6185126" y="2807179"/>
              <a:ext cx="2020187" cy="1286541"/>
            </a:xfrm>
            <a:prstGeom prst="rect">
              <a:avLst/>
            </a:prstGeom>
          </p:spPr>
        </p:pic>
        <p:pic>
          <p:nvPicPr>
            <p:cNvPr id="34" name="Picture 33"/>
            <p:cNvPicPr>
              <a:picLocks noChangeAspect="1"/>
            </p:cNvPicPr>
            <p:nvPr/>
          </p:nvPicPr>
          <p:blipFill rotWithShape="1">
            <a:blip r:embed="rId17" cstate="print">
              <a:extLst>
                <a:ext uri="{BEBA8EAE-BF5A-486C-A8C5-ECC9F3942E4B}">
                  <a14:imgProps xmlns:a14="http://schemas.microsoft.com/office/drawing/2010/main">
                    <a14:imgLayer r:embed="rId18">
                      <a14:imgEffect>
                        <a14:backgroundRemoval t="46795" b="78333" l="23400" r="45600">
                          <a14:foregroundMark x1="33500" y1="51410" x2="33600" y2="57949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685" t="46356" r="53306" b="21086"/>
            <a:stretch/>
          </p:blipFill>
          <p:spPr>
            <a:xfrm>
              <a:off x="6272725" y="4625163"/>
              <a:ext cx="1935126" cy="2232837"/>
            </a:xfrm>
            <a:prstGeom prst="rect">
              <a:avLst/>
            </a:prstGeom>
          </p:spPr>
        </p:pic>
        <p:pic>
          <p:nvPicPr>
            <p:cNvPr id="35" name="Picture 34"/>
            <p:cNvPicPr>
              <a:picLocks noChangeAspect="1"/>
            </p:cNvPicPr>
            <p:nvPr/>
          </p:nvPicPr>
          <p:blipFill rotWithShape="1">
            <a:blip r:embed="rId19" cstate="print">
              <a:extLst>
                <a:ext uri="{BEBA8EAE-BF5A-486C-A8C5-ECC9F3942E4B}">
                  <a14:imgProps xmlns:a14="http://schemas.microsoft.com/office/drawing/2010/main">
                    <a14:imgLayer r:embed="rId18">
                      <a14:imgEffect>
                        <a14:backgroundRemoval t="40513" b="68590" l="40600" r="506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0481" t="40643" r="48273" b="31295"/>
            <a:stretch/>
          </p:blipFill>
          <p:spPr>
            <a:xfrm>
              <a:off x="5464453" y="3587452"/>
              <a:ext cx="988828" cy="1924493"/>
            </a:xfrm>
            <a:prstGeom prst="rect">
              <a:avLst/>
            </a:prstGeom>
          </p:spPr>
        </p:pic>
        <p:pic>
          <p:nvPicPr>
            <p:cNvPr id="36" name="Picture 35"/>
            <p:cNvPicPr>
              <a:picLocks noChangeAspect="1"/>
            </p:cNvPicPr>
            <p:nvPr/>
          </p:nvPicPr>
          <p:blipFill rotWithShape="1">
            <a:blip r:embed="rId20" cstate="print">
              <a:extLst>
                <a:ext uri="{BEBA8EAE-BF5A-486C-A8C5-ECC9F3942E4B}">
                  <a14:imgProps xmlns:a14="http://schemas.microsoft.com/office/drawing/2010/main">
                    <a14:imgLayer r:embed="rId18">
                      <a14:imgEffect>
                        <a14:backgroundRemoval t="48590" b="77564" l="81100" r="915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9933" t="48809" r="7540" b="22032"/>
            <a:stretch/>
          </p:blipFill>
          <p:spPr>
            <a:xfrm>
              <a:off x="7928406" y="1718196"/>
              <a:ext cx="1095153" cy="198828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74140631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00"/>
                            </p:stCondLst>
                            <p:childTnLst>
                              <p:par>
                                <p:cTn id="23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47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47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4000"/>
                            </p:stCondLst>
                            <p:childTnLst>
                              <p:par>
                                <p:cTn id="3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" name="Picture 3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44280"/>
            <a:ext cx="12187319" cy="6855366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4125971"/>
            <a:ext cx="12163928" cy="1888463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0912" y="579090"/>
            <a:ext cx="8411749" cy="5420481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-135061" y="5268688"/>
            <a:ext cx="12827803" cy="2040158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437129" y="6136783"/>
            <a:ext cx="663750" cy="247500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638369" y="6278717"/>
            <a:ext cx="416250" cy="157500"/>
          </a:xfrm>
          <a:prstGeom prst="rect">
            <a:avLst/>
          </a:prstGeom>
        </p:spPr>
      </p:pic>
      <p:pic>
        <p:nvPicPr>
          <p:cNvPr id="17" name="图片 16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500467" y="1639613"/>
            <a:ext cx="540000" cy="371250"/>
          </a:xfrm>
          <a:prstGeom prst="rect">
            <a:avLst/>
          </a:prstGeom>
        </p:spPr>
      </p:pic>
      <p:pic>
        <p:nvPicPr>
          <p:cNvPr id="18" name="图片 17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92427" y="253170"/>
            <a:ext cx="795054" cy="419612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8939143" y="-76482"/>
            <a:ext cx="2166230" cy="1603573"/>
          </a:xfrm>
          <a:prstGeom prst="rect">
            <a:avLst/>
          </a:prstGeom>
        </p:spPr>
      </p:pic>
      <p:pic>
        <p:nvPicPr>
          <p:cNvPr id="21" name="图片 20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277256" y="5987792"/>
            <a:ext cx="2674144" cy="657577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3865266" y="2246449"/>
            <a:ext cx="5654112" cy="255454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8000" b="1" dirty="0" err="1">
                <a:ln/>
                <a:solidFill>
                  <a:srgbClr val="FF0000"/>
                </a:solidFill>
                <a:latin typeface="UTM Arruba KT" panose="02040603050506020204" pitchFamily="18" charset="0"/>
              </a:rPr>
              <a:t>Chúc</a:t>
            </a:r>
            <a:r>
              <a:rPr lang="en-US" sz="8000" b="1" dirty="0">
                <a:ln/>
                <a:solidFill>
                  <a:srgbClr val="FF0000"/>
                </a:solidFill>
                <a:latin typeface="UTM Arruba KT" panose="02040603050506020204" pitchFamily="18" charset="0"/>
              </a:rPr>
              <a:t> </a:t>
            </a:r>
            <a:r>
              <a:rPr lang="en-US" sz="8000" b="1" dirty="0" err="1">
                <a:ln/>
                <a:solidFill>
                  <a:srgbClr val="FF0000"/>
                </a:solidFill>
                <a:latin typeface="UTM Arruba KT" panose="02040603050506020204" pitchFamily="18" charset="0"/>
              </a:rPr>
              <a:t>các</a:t>
            </a:r>
            <a:r>
              <a:rPr lang="en-US" sz="8000" b="1" dirty="0">
                <a:ln/>
                <a:solidFill>
                  <a:srgbClr val="FF0000"/>
                </a:solidFill>
                <a:latin typeface="UTM Arruba KT" panose="02040603050506020204" pitchFamily="18" charset="0"/>
              </a:rPr>
              <a:t> </a:t>
            </a:r>
            <a:r>
              <a:rPr lang="en-US" sz="8000" b="1" dirty="0" err="1">
                <a:ln/>
                <a:solidFill>
                  <a:srgbClr val="FF0000"/>
                </a:solidFill>
                <a:latin typeface="UTM Arruba KT" panose="02040603050506020204" pitchFamily="18" charset="0"/>
              </a:rPr>
              <a:t>em</a:t>
            </a:r>
            <a:endParaRPr lang="en-US" sz="8000" b="1" dirty="0">
              <a:ln/>
              <a:solidFill>
                <a:srgbClr val="FF0000"/>
              </a:solidFill>
              <a:latin typeface="UTM Arruba KT" panose="02040603050506020204" pitchFamily="18" charset="0"/>
            </a:endParaRPr>
          </a:p>
          <a:p>
            <a:pPr algn="ctr"/>
            <a:r>
              <a:rPr lang="en-US" sz="8000" b="1" dirty="0" err="1">
                <a:ln/>
                <a:solidFill>
                  <a:srgbClr val="FF0000"/>
                </a:solidFill>
                <a:latin typeface="UTM Arruba KT" panose="02040603050506020204" pitchFamily="18" charset="0"/>
              </a:rPr>
              <a:t>h</a:t>
            </a:r>
            <a:r>
              <a:rPr lang="en-US" sz="8000" b="1" cap="none" spc="0" dirty="0" err="1">
                <a:ln/>
                <a:solidFill>
                  <a:srgbClr val="FF0000"/>
                </a:solidFill>
                <a:effectLst/>
                <a:latin typeface="UTM Arruba KT" panose="02040603050506020204" pitchFamily="18" charset="0"/>
              </a:rPr>
              <a:t>ọc</a:t>
            </a:r>
            <a:r>
              <a:rPr lang="en-US" sz="8000" b="1" cap="none" spc="0" dirty="0">
                <a:ln/>
                <a:solidFill>
                  <a:srgbClr val="FF0000"/>
                </a:solidFill>
                <a:effectLst/>
                <a:latin typeface="UTM Arruba KT" panose="02040603050506020204" pitchFamily="18" charset="0"/>
              </a:rPr>
              <a:t> </a:t>
            </a:r>
            <a:r>
              <a:rPr lang="en-US" sz="8000" b="1" cap="none" spc="0" dirty="0" err="1">
                <a:ln/>
                <a:solidFill>
                  <a:srgbClr val="FF0000"/>
                </a:solidFill>
                <a:effectLst/>
                <a:latin typeface="UTM Arruba KT" panose="02040603050506020204" pitchFamily="18" charset="0"/>
              </a:rPr>
              <a:t>tốt</a:t>
            </a:r>
            <a:endParaRPr lang="en-US" sz="8000" b="1" cap="none" spc="0" dirty="0">
              <a:ln/>
              <a:solidFill>
                <a:srgbClr val="FF0000"/>
              </a:solidFill>
              <a:effectLst/>
              <a:latin typeface="UTM Arruba KT" panose="02040603050506020204" pitchFamily="18" charset="0"/>
            </a:endParaRPr>
          </a:p>
        </p:txBody>
      </p:sp>
      <p:pic>
        <p:nvPicPr>
          <p:cNvPr id="40" name="Picture 39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81720" y="663401"/>
            <a:ext cx="2726449" cy="2556648"/>
          </a:xfrm>
          <a:prstGeom prst="rect">
            <a:avLst/>
          </a:prstGeom>
        </p:spPr>
      </p:pic>
      <p:pic>
        <p:nvPicPr>
          <p:cNvPr id="44" name="Picture 43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60773" y="3876297"/>
            <a:ext cx="1420049" cy="1293259"/>
          </a:xfrm>
          <a:prstGeom prst="rect">
            <a:avLst/>
          </a:prstGeom>
        </p:spPr>
      </p:pic>
      <p:pic>
        <p:nvPicPr>
          <p:cNvPr id="46" name="Picture 45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5172" y="468557"/>
            <a:ext cx="2117068" cy="2117068"/>
          </a:xfrm>
          <a:prstGeom prst="rect">
            <a:avLst/>
          </a:prstGeom>
        </p:spPr>
      </p:pic>
      <p:pic>
        <p:nvPicPr>
          <p:cNvPr id="47" name="Picture 46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13294" y="900090"/>
            <a:ext cx="2117068" cy="2117068"/>
          </a:xfrm>
          <a:prstGeom prst="rect">
            <a:avLst/>
          </a:prstGeom>
        </p:spPr>
      </p:pic>
      <p:pic>
        <p:nvPicPr>
          <p:cNvPr id="22" name="Graphic 4">
            <a:extLst>
              <a:ext uri="{FF2B5EF4-FFF2-40B4-BE49-F238E27FC236}">
                <a16:creationId xmlns:a16="http://schemas.microsoft.com/office/drawing/2014/main" id="{8F1E9C9F-462A-40A5-8724-512401526271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7"/>
              </a:ext>
            </a:extLst>
          </a:blip>
          <a:srcRect/>
          <a:stretch>
            <a:fillRect/>
          </a:stretch>
        </p:blipFill>
        <p:spPr>
          <a:xfrm>
            <a:off x="410935" y="3652537"/>
            <a:ext cx="4821192" cy="3249008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6699" y="2869818"/>
            <a:ext cx="4476112" cy="447611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56822791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47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47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000"/>
                            </p:stCondLst>
                            <p:childTnLst>
                              <p:par>
                                <p:cTn id="3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45" dur="1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46" dur="1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47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48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1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94927" y="237889"/>
            <a:ext cx="795054" cy="419612"/>
          </a:xfrm>
          <a:prstGeom prst="rect">
            <a:avLst/>
          </a:prstGeom>
        </p:spPr>
      </p:pic>
      <p:sp>
        <p:nvSpPr>
          <p:cNvPr id="7" name="Text Box 568"/>
          <p:cNvSpPr txBox="1">
            <a:spLocks noChangeArrowheads="1"/>
          </p:cNvSpPr>
          <p:nvPr/>
        </p:nvSpPr>
        <p:spPr bwMode="auto">
          <a:xfrm>
            <a:off x="5840116" y="1149064"/>
            <a:ext cx="1583805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vi-VN" sz="48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</a:rPr>
              <a:t>6741</a:t>
            </a:r>
          </a:p>
        </p:txBody>
      </p:sp>
      <p:sp>
        <p:nvSpPr>
          <p:cNvPr id="8" name="Line 574"/>
          <p:cNvSpPr>
            <a:spLocks noChangeShapeType="1"/>
          </p:cNvSpPr>
          <p:nvPr/>
        </p:nvSpPr>
        <p:spPr bwMode="auto">
          <a:xfrm>
            <a:off x="7347721" y="1911064"/>
            <a:ext cx="914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vi-VN" sz="200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9" name="Text Box 575"/>
          <p:cNvSpPr txBox="1">
            <a:spLocks noChangeArrowheads="1"/>
          </p:cNvSpPr>
          <p:nvPr/>
        </p:nvSpPr>
        <p:spPr bwMode="auto">
          <a:xfrm>
            <a:off x="7423920" y="1149064"/>
            <a:ext cx="939933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vi-VN" sz="48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</a:rPr>
              <a:t>21</a:t>
            </a:r>
          </a:p>
        </p:txBody>
      </p:sp>
      <p:sp>
        <p:nvSpPr>
          <p:cNvPr id="10" name="Line 608"/>
          <p:cNvSpPr>
            <a:spLocks noChangeShapeType="1"/>
          </p:cNvSpPr>
          <p:nvPr/>
        </p:nvSpPr>
        <p:spPr bwMode="auto">
          <a:xfrm>
            <a:off x="7347721" y="1225264"/>
            <a:ext cx="24204" cy="1582806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vi-VN" sz="200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11" name="图片 1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87249" y="377315"/>
            <a:ext cx="959204" cy="659453"/>
          </a:xfrm>
          <a:prstGeom prst="rect">
            <a:avLst/>
          </a:prstGeom>
        </p:spPr>
      </p:pic>
      <p:pic>
        <p:nvPicPr>
          <p:cNvPr id="12" name="图片 1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17371" y="309276"/>
            <a:ext cx="540000" cy="371250"/>
          </a:xfrm>
          <a:prstGeom prst="rect">
            <a:avLst/>
          </a:prstGeom>
        </p:spPr>
      </p:pic>
      <p:pic>
        <p:nvPicPr>
          <p:cNvPr id="13" name="图片 1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71813" y="680526"/>
            <a:ext cx="795054" cy="419612"/>
          </a:xfrm>
          <a:prstGeom prst="rect">
            <a:avLst/>
          </a:prstGeom>
        </p:spPr>
      </p:pic>
      <p:pic>
        <p:nvPicPr>
          <p:cNvPr id="14" name="图片 1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579795" y="621184"/>
            <a:ext cx="540000" cy="371250"/>
          </a:xfrm>
          <a:prstGeom prst="rect">
            <a:avLst/>
          </a:prstGeom>
        </p:spPr>
      </p:pic>
      <p:pic>
        <p:nvPicPr>
          <p:cNvPr id="16" name="图片 1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6794" y="729452"/>
            <a:ext cx="795054" cy="419612"/>
          </a:xfrm>
          <a:prstGeom prst="rect">
            <a:avLst/>
          </a:prstGeom>
        </p:spPr>
      </p:pic>
      <p:sp>
        <p:nvSpPr>
          <p:cNvPr id="18" name="Text Box 575"/>
          <p:cNvSpPr txBox="1">
            <a:spLocks noChangeArrowheads="1"/>
          </p:cNvSpPr>
          <p:nvPr/>
        </p:nvSpPr>
        <p:spPr bwMode="auto">
          <a:xfrm>
            <a:off x="7442262" y="1867418"/>
            <a:ext cx="939933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vi-VN" sz="48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</a:rPr>
              <a:t>3</a:t>
            </a:r>
          </a:p>
        </p:txBody>
      </p:sp>
      <p:sp>
        <p:nvSpPr>
          <p:cNvPr id="19" name="Text Box 575"/>
          <p:cNvSpPr txBox="1">
            <a:spLocks noChangeArrowheads="1"/>
          </p:cNvSpPr>
          <p:nvPr/>
        </p:nvSpPr>
        <p:spPr bwMode="auto">
          <a:xfrm>
            <a:off x="5814688" y="1732646"/>
            <a:ext cx="939933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vi-VN" sz="48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</a:rPr>
              <a:t>63</a:t>
            </a:r>
          </a:p>
        </p:txBody>
      </p:sp>
      <p:sp>
        <p:nvSpPr>
          <p:cNvPr id="20" name="Text Box 575"/>
          <p:cNvSpPr txBox="1">
            <a:spLocks noChangeArrowheads="1"/>
          </p:cNvSpPr>
          <p:nvPr/>
        </p:nvSpPr>
        <p:spPr bwMode="auto">
          <a:xfrm>
            <a:off x="6117402" y="2392834"/>
            <a:ext cx="130447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vi-VN" sz="48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</a:rPr>
              <a:t>44</a:t>
            </a:r>
          </a:p>
        </p:txBody>
      </p:sp>
      <p:cxnSp>
        <p:nvCxnSpPr>
          <p:cNvPr id="21" name="Straight Connector 20"/>
          <p:cNvCxnSpPr/>
          <p:nvPr/>
        </p:nvCxnSpPr>
        <p:spPr>
          <a:xfrm>
            <a:off x="5872484" y="2498317"/>
            <a:ext cx="730890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6209223" y="3661298"/>
            <a:ext cx="730890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3" name="Text Box 575"/>
          <p:cNvSpPr txBox="1">
            <a:spLocks noChangeArrowheads="1"/>
          </p:cNvSpPr>
          <p:nvPr/>
        </p:nvSpPr>
        <p:spPr bwMode="auto">
          <a:xfrm>
            <a:off x="6186334" y="2885748"/>
            <a:ext cx="1126696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vi-VN" sz="48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</a:rPr>
              <a:t>42</a:t>
            </a:r>
          </a:p>
        </p:txBody>
      </p:sp>
      <p:sp>
        <p:nvSpPr>
          <p:cNvPr id="24" name="Text Box 575"/>
          <p:cNvSpPr txBox="1">
            <a:spLocks noChangeArrowheads="1"/>
          </p:cNvSpPr>
          <p:nvPr/>
        </p:nvSpPr>
        <p:spPr bwMode="auto">
          <a:xfrm>
            <a:off x="6559555" y="3590605"/>
            <a:ext cx="939933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vi-VN" sz="48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</a:rPr>
              <a:t>21</a:t>
            </a:r>
          </a:p>
        </p:txBody>
      </p:sp>
      <p:sp>
        <p:nvSpPr>
          <p:cNvPr id="25" name="Text Box 575"/>
          <p:cNvSpPr txBox="1">
            <a:spLocks noChangeArrowheads="1"/>
          </p:cNvSpPr>
          <p:nvPr/>
        </p:nvSpPr>
        <p:spPr bwMode="auto">
          <a:xfrm>
            <a:off x="7727761" y="1880845"/>
            <a:ext cx="939933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vi-VN" sz="48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</a:rPr>
              <a:t>2</a:t>
            </a:r>
          </a:p>
        </p:txBody>
      </p:sp>
      <p:sp>
        <p:nvSpPr>
          <p:cNvPr id="26" name="Text Box 575"/>
          <p:cNvSpPr txBox="1">
            <a:spLocks noChangeArrowheads="1"/>
          </p:cNvSpPr>
          <p:nvPr/>
        </p:nvSpPr>
        <p:spPr bwMode="auto">
          <a:xfrm>
            <a:off x="8049278" y="1880844"/>
            <a:ext cx="939933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vi-VN" sz="48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</a:rPr>
              <a:t>1</a:t>
            </a:r>
          </a:p>
        </p:txBody>
      </p:sp>
      <p:sp>
        <p:nvSpPr>
          <p:cNvPr id="27" name="Text Box 575"/>
          <p:cNvSpPr txBox="1">
            <a:spLocks noChangeArrowheads="1"/>
          </p:cNvSpPr>
          <p:nvPr/>
        </p:nvSpPr>
        <p:spPr bwMode="auto">
          <a:xfrm>
            <a:off x="6579015" y="4128310"/>
            <a:ext cx="939933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vi-VN" sz="48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</a:rPr>
              <a:t>21</a:t>
            </a:r>
          </a:p>
        </p:txBody>
      </p:sp>
      <p:cxnSp>
        <p:nvCxnSpPr>
          <p:cNvPr id="28" name="Straight Connector 27"/>
          <p:cNvCxnSpPr/>
          <p:nvPr/>
        </p:nvCxnSpPr>
        <p:spPr>
          <a:xfrm>
            <a:off x="6549436" y="4824673"/>
            <a:ext cx="730890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29" name="Picture 2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39480" y="2781121"/>
            <a:ext cx="2432852" cy="2280799"/>
          </a:xfrm>
          <a:prstGeom prst="rect">
            <a:avLst/>
          </a:prstGeom>
        </p:spPr>
      </p:pic>
      <p:pic>
        <p:nvPicPr>
          <p:cNvPr id="30" name="图片 24">
            <a:extLst>
              <a:ext uri="{FF2B5EF4-FFF2-40B4-BE49-F238E27FC236}">
                <a16:creationId xmlns:a16="http://schemas.microsoft.com/office/drawing/2014/main" id="{05227F37-51F5-4D12-BF75-546097543826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477271" y="1313957"/>
            <a:ext cx="1464005" cy="837377"/>
          </a:xfrm>
          <a:prstGeom prst="rect">
            <a:avLst/>
          </a:prstGeom>
        </p:spPr>
      </p:pic>
      <p:pic>
        <p:nvPicPr>
          <p:cNvPr id="31" name="图片 26">
            <a:extLst>
              <a:ext uri="{FF2B5EF4-FFF2-40B4-BE49-F238E27FC236}">
                <a16:creationId xmlns:a16="http://schemas.microsoft.com/office/drawing/2014/main" id="{D4C94B03-B9CE-4B0D-9130-2FB66B448375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89364" y="1282432"/>
            <a:ext cx="1460862" cy="1468470"/>
          </a:xfrm>
          <a:prstGeom prst="rect">
            <a:avLst/>
          </a:prstGeom>
        </p:spPr>
      </p:pic>
      <p:sp>
        <p:nvSpPr>
          <p:cNvPr id="32" name="Text Box 575"/>
          <p:cNvSpPr txBox="1">
            <a:spLocks noChangeArrowheads="1"/>
          </p:cNvSpPr>
          <p:nvPr/>
        </p:nvSpPr>
        <p:spPr bwMode="auto">
          <a:xfrm>
            <a:off x="6812779" y="4750002"/>
            <a:ext cx="939933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vi-VN" sz="48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</a:rPr>
              <a:t>0</a:t>
            </a:r>
          </a:p>
        </p:txBody>
      </p:sp>
      <p:pic>
        <p:nvPicPr>
          <p:cNvPr id="33" name="图片 3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-135061" y="4651577"/>
            <a:ext cx="12827803" cy="2657269"/>
          </a:xfrm>
          <a:prstGeom prst="rect">
            <a:avLst/>
          </a:prstGeom>
        </p:spPr>
      </p:pic>
      <p:pic>
        <p:nvPicPr>
          <p:cNvPr id="34" name="Picture 33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572" y="1517271"/>
            <a:ext cx="4797789" cy="479778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35" name="Rectangle 34"/>
          <p:cNvSpPr/>
          <p:nvPr/>
        </p:nvSpPr>
        <p:spPr>
          <a:xfrm rot="1012235">
            <a:off x="3099158" y="3616981"/>
            <a:ext cx="1454244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400" b="1" cap="none" spc="0" dirty="0" err="1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UTM Akashi" panose="02040603050506020204" pitchFamily="18" charset="0"/>
              </a:rPr>
              <a:t>Tính</a:t>
            </a:r>
            <a:endParaRPr lang="en-US" sz="4400" b="1" cap="none" spc="0" dirty="0">
              <a:ln w="10160">
                <a:solidFill>
                  <a:schemeClr val="accent5"/>
                </a:solidFill>
                <a:prstDash val="solid"/>
              </a:ln>
              <a:solidFill>
                <a:srgbClr val="FF0000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UTM Akashi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7731933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47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4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5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5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1750"/>
                            </p:stCondLst>
                            <p:childTnLst>
                              <p:par>
                                <p:cTn id="60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2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0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5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5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90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95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5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0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5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5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 animBg="1"/>
      <p:bldP spid="9" grpId="0"/>
      <p:bldP spid="10" grpId="0" animBg="1"/>
      <p:bldP spid="18" grpId="0"/>
      <p:bldP spid="19" grpId="0"/>
      <p:bldP spid="20" grpId="0"/>
      <p:bldP spid="23" grpId="0"/>
      <p:bldP spid="24" grpId="0"/>
      <p:bldP spid="25" grpId="0"/>
      <p:bldP spid="26" grpId="0"/>
      <p:bldP spid="27" grpId="0"/>
      <p:bldP spid="3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Rounded Rectangle 49"/>
          <p:cNvSpPr/>
          <p:nvPr/>
        </p:nvSpPr>
        <p:spPr>
          <a:xfrm>
            <a:off x="1370396" y="1352187"/>
            <a:ext cx="3581024" cy="4424795"/>
          </a:xfrm>
          <a:prstGeom prst="roundRect">
            <a:avLst/>
          </a:prstGeom>
          <a:solidFill>
            <a:schemeClr val="bg1"/>
          </a:solidFill>
          <a:ln w="66675"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" name="Group 3"/>
          <p:cNvGrpSpPr/>
          <p:nvPr/>
        </p:nvGrpSpPr>
        <p:grpSpPr>
          <a:xfrm>
            <a:off x="7789193" y="1664542"/>
            <a:ext cx="3116951" cy="3234029"/>
            <a:chOff x="400930" y="1777698"/>
            <a:chExt cx="3116951" cy="2481938"/>
          </a:xfrm>
        </p:grpSpPr>
        <p:sp>
          <p:nvSpPr>
            <p:cNvPr id="5" name="Text Box 8"/>
            <p:cNvSpPr txBox="1">
              <a:spLocks noChangeArrowheads="1"/>
            </p:cNvSpPr>
            <p:nvPr/>
          </p:nvSpPr>
          <p:spPr bwMode="auto">
            <a:xfrm>
              <a:off x="400930" y="1777698"/>
              <a:ext cx="2031706" cy="76944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lr>
                  <a:schemeClr val="hlink"/>
                </a:buClr>
                <a:buFont typeface="Wingdings" panose="05000000000000000000" pitchFamily="2" charset="2"/>
                <a:buChar char="§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hlink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hlink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ClrTx/>
                <a:buFontTx/>
                <a:buNone/>
              </a:pPr>
              <a:r>
                <a:rPr lang="en-US" altLang="en-US" sz="4400" b="1" dirty="0">
                  <a:solidFill>
                    <a:srgbClr val="7030A0"/>
                  </a:solidFill>
                </a:rPr>
                <a:t>10105</a:t>
              </a:r>
            </a:p>
          </p:txBody>
        </p:sp>
        <p:sp>
          <p:nvSpPr>
            <p:cNvPr id="6" name="Text Box 13"/>
            <p:cNvSpPr txBox="1">
              <a:spLocks noChangeArrowheads="1"/>
            </p:cNvSpPr>
            <p:nvPr/>
          </p:nvSpPr>
          <p:spPr bwMode="auto">
            <a:xfrm>
              <a:off x="2459659" y="1795379"/>
              <a:ext cx="813043" cy="76944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hlink"/>
                </a:buClr>
                <a:buFont typeface="Wingdings" panose="05000000000000000000" pitchFamily="2" charset="2"/>
                <a:buChar char="§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hlink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hlink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en-US" altLang="en-US" sz="4400" b="1" dirty="0">
                  <a:solidFill>
                    <a:srgbClr val="7030A0"/>
                  </a:solidFill>
                </a:rPr>
                <a:t>43</a:t>
              </a:r>
            </a:p>
          </p:txBody>
        </p:sp>
        <p:grpSp>
          <p:nvGrpSpPr>
            <p:cNvPr id="7" name="Group 6"/>
            <p:cNvGrpSpPr/>
            <p:nvPr/>
          </p:nvGrpSpPr>
          <p:grpSpPr>
            <a:xfrm>
              <a:off x="2301516" y="1878961"/>
              <a:ext cx="990600" cy="957116"/>
              <a:chOff x="2448136" y="1914019"/>
              <a:chExt cx="990600" cy="957116"/>
            </a:xfrm>
          </p:grpSpPr>
          <p:sp>
            <p:nvSpPr>
              <p:cNvPr id="15" name="Line 11"/>
              <p:cNvSpPr>
                <a:spLocks noChangeShapeType="1"/>
              </p:cNvSpPr>
              <p:nvPr/>
            </p:nvSpPr>
            <p:spPr bwMode="auto">
              <a:xfrm>
                <a:off x="2448136" y="2359035"/>
                <a:ext cx="990600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sz="4400"/>
              </a:p>
            </p:txBody>
          </p:sp>
          <p:sp>
            <p:nvSpPr>
              <p:cNvPr id="16" name="Line 10"/>
              <p:cNvSpPr>
                <a:spLocks noChangeShapeType="1"/>
              </p:cNvSpPr>
              <p:nvPr/>
            </p:nvSpPr>
            <p:spPr bwMode="auto">
              <a:xfrm>
                <a:off x="2448136" y="1914019"/>
                <a:ext cx="0" cy="95711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sz="4400"/>
              </a:p>
            </p:txBody>
          </p:sp>
        </p:grpSp>
        <p:sp>
          <p:nvSpPr>
            <p:cNvPr id="8" name="Text Box 15"/>
            <p:cNvSpPr txBox="1">
              <a:spLocks noChangeArrowheads="1"/>
            </p:cNvSpPr>
            <p:nvPr/>
          </p:nvSpPr>
          <p:spPr bwMode="auto">
            <a:xfrm>
              <a:off x="2362741" y="2331616"/>
              <a:ext cx="498855" cy="76944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hlink"/>
                </a:buClr>
                <a:buFont typeface="Wingdings" panose="05000000000000000000" pitchFamily="2" charset="2"/>
                <a:buChar char="§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hlink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hlink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en-US" altLang="en-US" sz="4400" b="1" dirty="0"/>
                <a:t>2</a:t>
              </a:r>
            </a:p>
          </p:txBody>
        </p:sp>
        <p:sp>
          <p:nvSpPr>
            <p:cNvPr id="9" name="Text Box 20"/>
            <p:cNvSpPr txBox="1">
              <a:spLocks noChangeArrowheads="1"/>
            </p:cNvSpPr>
            <p:nvPr/>
          </p:nvSpPr>
          <p:spPr bwMode="auto">
            <a:xfrm>
              <a:off x="664427" y="2360777"/>
              <a:ext cx="1862351" cy="76944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lr>
                  <a:schemeClr val="hlink"/>
                </a:buClr>
                <a:buFont typeface="Wingdings" panose="05000000000000000000" pitchFamily="2" charset="2"/>
                <a:buChar char="§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hlink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hlink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en-US" altLang="en-US" sz="4400" b="1" dirty="0"/>
                <a:t>150</a:t>
              </a:r>
            </a:p>
          </p:txBody>
        </p:sp>
        <p:sp>
          <p:nvSpPr>
            <p:cNvPr id="10" name="Text Box 15"/>
            <p:cNvSpPr txBox="1">
              <a:spLocks noChangeArrowheads="1"/>
            </p:cNvSpPr>
            <p:nvPr/>
          </p:nvSpPr>
          <p:spPr bwMode="auto">
            <a:xfrm>
              <a:off x="2755361" y="2330941"/>
              <a:ext cx="498855" cy="76944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hlink"/>
                </a:buClr>
                <a:buFont typeface="Wingdings" panose="05000000000000000000" pitchFamily="2" charset="2"/>
                <a:buChar char="§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hlink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hlink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en-US" altLang="en-US" sz="4400" b="1" dirty="0"/>
                <a:t>3</a:t>
              </a:r>
            </a:p>
          </p:txBody>
        </p:sp>
        <p:sp>
          <p:nvSpPr>
            <p:cNvPr id="11" name="Text Box 15"/>
            <p:cNvSpPr txBox="1">
              <a:spLocks noChangeArrowheads="1"/>
            </p:cNvSpPr>
            <p:nvPr/>
          </p:nvSpPr>
          <p:spPr bwMode="auto">
            <a:xfrm>
              <a:off x="1074682" y="2898545"/>
              <a:ext cx="1127232" cy="76944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hlink"/>
                </a:buClr>
                <a:buFont typeface="Wingdings" panose="05000000000000000000" pitchFamily="2" charset="2"/>
                <a:buChar char="§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hlink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hlink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en-US" altLang="en-US" sz="4400" b="1" dirty="0"/>
                <a:t>215</a:t>
              </a:r>
            </a:p>
          </p:txBody>
        </p:sp>
        <p:sp>
          <p:nvSpPr>
            <p:cNvPr id="12" name="Text Box 15"/>
            <p:cNvSpPr txBox="1">
              <a:spLocks noChangeArrowheads="1"/>
            </p:cNvSpPr>
            <p:nvPr/>
          </p:nvSpPr>
          <p:spPr bwMode="auto">
            <a:xfrm>
              <a:off x="1655530" y="1789925"/>
              <a:ext cx="184731" cy="76944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hlink"/>
                </a:buClr>
                <a:buFont typeface="Wingdings" panose="05000000000000000000" pitchFamily="2" charset="2"/>
                <a:buChar char="§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hlink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hlink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en-US" altLang="en-US" sz="4400" b="1" dirty="0">
                <a:solidFill>
                  <a:srgbClr val="FF0000"/>
                </a:solidFill>
              </a:endParaRPr>
            </a:p>
          </p:txBody>
        </p:sp>
        <p:sp>
          <p:nvSpPr>
            <p:cNvPr id="13" name="Text Box 15"/>
            <p:cNvSpPr txBox="1">
              <a:spLocks noChangeArrowheads="1"/>
            </p:cNvSpPr>
            <p:nvPr/>
          </p:nvSpPr>
          <p:spPr bwMode="auto">
            <a:xfrm>
              <a:off x="3171426" y="2337905"/>
              <a:ext cx="346455" cy="76944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lr>
                  <a:schemeClr val="hlink"/>
                </a:buClr>
                <a:buFont typeface="Wingdings" panose="05000000000000000000" pitchFamily="2" charset="2"/>
                <a:buChar char="§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hlink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hlink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en-US" altLang="en-US" sz="4400" b="1" dirty="0"/>
                <a:t>5</a:t>
              </a:r>
            </a:p>
          </p:txBody>
        </p:sp>
        <p:sp>
          <p:nvSpPr>
            <p:cNvPr id="14" name="Text Box 15"/>
            <p:cNvSpPr txBox="1">
              <a:spLocks noChangeArrowheads="1"/>
            </p:cNvSpPr>
            <p:nvPr/>
          </p:nvSpPr>
          <p:spPr bwMode="auto">
            <a:xfrm>
              <a:off x="1700538" y="3490195"/>
              <a:ext cx="498855" cy="76944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hlink"/>
                </a:buClr>
                <a:buFont typeface="Wingdings" panose="05000000000000000000" pitchFamily="2" charset="2"/>
                <a:buChar char="§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hlink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hlink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en-US" altLang="en-US" sz="4400" b="1" dirty="0"/>
                <a:t>0</a:t>
              </a:r>
            </a:p>
          </p:txBody>
        </p:sp>
      </p:grpSp>
      <p:sp>
        <p:nvSpPr>
          <p:cNvPr id="18" name="Text Box 8"/>
          <p:cNvSpPr txBox="1">
            <a:spLocks noChangeArrowheads="1"/>
          </p:cNvSpPr>
          <p:nvPr/>
        </p:nvSpPr>
        <p:spPr bwMode="auto">
          <a:xfrm>
            <a:off x="1584046" y="1352187"/>
            <a:ext cx="2031706" cy="769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FontTx/>
              <a:buNone/>
            </a:pPr>
            <a:r>
              <a:rPr lang="en-US" altLang="en-US" sz="4400" b="1" dirty="0">
                <a:solidFill>
                  <a:srgbClr val="7030A0"/>
                </a:solidFill>
              </a:rPr>
              <a:t>10105</a:t>
            </a:r>
          </a:p>
        </p:txBody>
      </p:sp>
      <p:sp>
        <p:nvSpPr>
          <p:cNvPr id="19" name="Text Box 13"/>
          <p:cNvSpPr txBox="1">
            <a:spLocks noChangeArrowheads="1"/>
          </p:cNvSpPr>
          <p:nvPr/>
        </p:nvSpPr>
        <p:spPr bwMode="auto">
          <a:xfrm>
            <a:off x="3642775" y="1369868"/>
            <a:ext cx="813043" cy="769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4400" b="1" dirty="0">
                <a:solidFill>
                  <a:srgbClr val="7030A0"/>
                </a:solidFill>
              </a:rPr>
              <a:t>43</a:t>
            </a:r>
          </a:p>
        </p:txBody>
      </p:sp>
      <p:grpSp>
        <p:nvGrpSpPr>
          <p:cNvPr id="20" name="Group 19"/>
          <p:cNvGrpSpPr/>
          <p:nvPr/>
        </p:nvGrpSpPr>
        <p:grpSpPr>
          <a:xfrm>
            <a:off x="3484632" y="1453450"/>
            <a:ext cx="990600" cy="1317826"/>
            <a:chOff x="2448136" y="1914019"/>
            <a:chExt cx="990600" cy="1317826"/>
          </a:xfrm>
        </p:grpSpPr>
        <p:sp>
          <p:nvSpPr>
            <p:cNvPr id="28" name="Line 11"/>
            <p:cNvSpPr>
              <a:spLocks noChangeShapeType="1"/>
            </p:cNvSpPr>
            <p:nvPr/>
          </p:nvSpPr>
          <p:spPr bwMode="auto">
            <a:xfrm>
              <a:off x="2448136" y="2613133"/>
              <a:ext cx="990600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4400"/>
            </a:p>
          </p:txBody>
        </p:sp>
        <p:sp>
          <p:nvSpPr>
            <p:cNvPr id="29" name="Line 10"/>
            <p:cNvSpPr>
              <a:spLocks noChangeShapeType="1"/>
            </p:cNvSpPr>
            <p:nvPr/>
          </p:nvSpPr>
          <p:spPr bwMode="auto">
            <a:xfrm>
              <a:off x="2448136" y="1914019"/>
              <a:ext cx="0" cy="131782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4400"/>
            </a:p>
          </p:txBody>
        </p:sp>
      </p:grpSp>
      <p:sp>
        <p:nvSpPr>
          <p:cNvPr id="21" name="Text Box 15"/>
          <p:cNvSpPr txBox="1">
            <a:spLocks noChangeArrowheads="1"/>
          </p:cNvSpPr>
          <p:nvPr/>
        </p:nvSpPr>
        <p:spPr bwMode="auto">
          <a:xfrm>
            <a:off x="3671832" y="2102415"/>
            <a:ext cx="498855" cy="769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4400" b="1" dirty="0"/>
              <a:t>2</a:t>
            </a:r>
          </a:p>
        </p:txBody>
      </p:sp>
      <p:sp>
        <p:nvSpPr>
          <p:cNvPr id="22" name="Text Box 20"/>
          <p:cNvSpPr txBox="1">
            <a:spLocks noChangeArrowheads="1"/>
          </p:cNvSpPr>
          <p:nvPr/>
        </p:nvSpPr>
        <p:spPr bwMode="auto">
          <a:xfrm>
            <a:off x="1846575" y="2587561"/>
            <a:ext cx="1862351" cy="769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4400" b="1" dirty="0"/>
              <a:t>150</a:t>
            </a:r>
          </a:p>
        </p:txBody>
      </p:sp>
      <p:sp>
        <p:nvSpPr>
          <p:cNvPr id="23" name="Text Box 15"/>
          <p:cNvSpPr txBox="1">
            <a:spLocks noChangeArrowheads="1"/>
          </p:cNvSpPr>
          <p:nvPr/>
        </p:nvSpPr>
        <p:spPr bwMode="auto">
          <a:xfrm>
            <a:off x="4048010" y="2102296"/>
            <a:ext cx="498855" cy="769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4400" b="1" dirty="0"/>
              <a:t>3</a:t>
            </a:r>
          </a:p>
        </p:txBody>
      </p:sp>
      <p:sp>
        <p:nvSpPr>
          <p:cNvPr id="24" name="Text Box 15"/>
          <p:cNvSpPr txBox="1">
            <a:spLocks noChangeArrowheads="1"/>
          </p:cNvSpPr>
          <p:nvPr/>
        </p:nvSpPr>
        <p:spPr bwMode="auto">
          <a:xfrm>
            <a:off x="2145787" y="3890146"/>
            <a:ext cx="1127232" cy="769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4400" b="1" dirty="0"/>
              <a:t>215</a:t>
            </a:r>
          </a:p>
        </p:txBody>
      </p:sp>
      <p:sp>
        <p:nvSpPr>
          <p:cNvPr id="25" name="Text Box 15"/>
          <p:cNvSpPr txBox="1">
            <a:spLocks noChangeArrowheads="1"/>
          </p:cNvSpPr>
          <p:nvPr/>
        </p:nvSpPr>
        <p:spPr bwMode="auto">
          <a:xfrm>
            <a:off x="2838646" y="1364414"/>
            <a:ext cx="184731" cy="769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en-US" altLang="en-US" sz="4400" b="1" dirty="0">
              <a:solidFill>
                <a:srgbClr val="FF0000"/>
              </a:solidFill>
            </a:endParaRPr>
          </a:p>
        </p:txBody>
      </p:sp>
      <p:sp>
        <p:nvSpPr>
          <p:cNvPr id="26" name="Text Box 15"/>
          <p:cNvSpPr txBox="1">
            <a:spLocks noChangeArrowheads="1"/>
          </p:cNvSpPr>
          <p:nvPr/>
        </p:nvSpPr>
        <p:spPr bwMode="auto">
          <a:xfrm>
            <a:off x="4417916" y="2102177"/>
            <a:ext cx="346455" cy="769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4400" b="1" dirty="0"/>
              <a:t>5</a:t>
            </a:r>
          </a:p>
        </p:txBody>
      </p:sp>
      <p:sp>
        <p:nvSpPr>
          <p:cNvPr id="27" name="Text Box 15"/>
          <p:cNvSpPr txBox="1">
            <a:spLocks noChangeArrowheads="1"/>
          </p:cNvSpPr>
          <p:nvPr/>
        </p:nvSpPr>
        <p:spPr bwMode="auto">
          <a:xfrm>
            <a:off x="2797473" y="5159724"/>
            <a:ext cx="498855" cy="769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4400" b="1" dirty="0"/>
              <a:t>0</a:t>
            </a:r>
          </a:p>
        </p:txBody>
      </p:sp>
      <p:sp>
        <p:nvSpPr>
          <p:cNvPr id="30" name="Text Box 20"/>
          <p:cNvSpPr txBox="1">
            <a:spLocks noChangeArrowheads="1"/>
          </p:cNvSpPr>
          <p:nvPr/>
        </p:nvSpPr>
        <p:spPr bwMode="auto">
          <a:xfrm>
            <a:off x="1834495" y="1967763"/>
            <a:ext cx="1862351" cy="769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4400" b="1" dirty="0"/>
              <a:t>86</a:t>
            </a:r>
          </a:p>
        </p:txBody>
      </p:sp>
      <p:cxnSp>
        <p:nvCxnSpPr>
          <p:cNvPr id="32" name="Straight Connector 31"/>
          <p:cNvCxnSpPr/>
          <p:nvPr/>
        </p:nvCxnSpPr>
        <p:spPr>
          <a:xfrm flipV="1">
            <a:off x="1693569" y="2615409"/>
            <a:ext cx="1015834" cy="1"/>
          </a:xfrm>
          <a:prstGeom prst="line">
            <a:avLst/>
          </a:prstGeom>
          <a:ln w="34925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6" name="Text Box 15"/>
          <p:cNvSpPr txBox="1">
            <a:spLocks noChangeArrowheads="1"/>
          </p:cNvSpPr>
          <p:nvPr/>
        </p:nvSpPr>
        <p:spPr bwMode="auto">
          <a:xfrm>
            <a:off x="1867737" y="3185999"/>
            <a:ext cx="1127232" cy="769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4400" b="1" dirty="0"/>
              <a:t>129</a:t>
            </a:r>
          </a:p>
        </p:txBody>
      </p:sp>
      <p:cxnSp>
        <p:nvCxnSpPr>
          <p:cNvPr id="38" name="Straight Connector 37"/>
          <p:cNvCxnSpPr/>
          <p:nvPr/>
        </p:nvCxnSpPr>
        <p:spPr>
          <a:xfrm flipV="1">
            <a:off x="1979135" y="3957968"/>
            <a:ext cx="1015834" cy="1"/>
          </a:xfrm>
          <a:prstGeom prst="line">
            <a:avLst/>
          </a:prstGeom>
          <a:ln w="34925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9" name="Text Box 15"/>
          <p:cNvSpPr txBox="1">
            <a:spLocks noChangeArrowheads="1"/>
          </p:cNvSpPr>
          <p:nvPr/>
        </p:nvSpPr>
        <p:spPr bwMode="auto">
          <a:xfrm>
            <a:off x="2169096" y="4436994"/>
            <a:ext cx="1127232" cy="769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4400" b="1" dirty="0"/>
              <a:t>215</a:t>
            </a:r>
          </a:p>
        </p:txBody>
      </p:sp>
      <p:cxnSp>
        <p:nvCxnSpPr>
          <p:cNvPr id="40" name="Straight Connector 39"/>
          <p:cNvCxnSpPr/>
          <p:nvPr/>
        </p:nvCxnSpPr>
        <p:spPr>
          <a:xfrm flipV="1">
            <a:off x="2201486" y="5182153"/>
            <a:ext cx="1015834" cy="1"/>
          </a:xfrm>
          <a:prstGeom prst="line">
            <a:avLst/>
          </a:prstGeom>
          <a:ln w="34925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45" name="Rounded Rectangle 44"/>
          <p:cNvSpPr/>
          <p:nvPr/>
        </p:nvSpPr>
        <p:spPr>
          <a:xfrm>
            <a:off x="1632436" y="2000773"/>
            <a:ext cx="1284323" cy="703419"/>
          </a:xfrm>
          <a:prstGeom prst="roundRect">
            <a:avLst/>
          </a:prstGeom>
          <a:solidFill>
            <a:schemeClr val="accent2">
              <a:lumMod val="60000"/>
              <a:lumOff val="40000"/>
              <a:alpha val="83000"/>
            </a:schemeClr>
          </a:solidFill>
          <a:ln>
            <a:solidFill>
              <a:srgbClr val="FFC00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46" name="Rounded Rectangle 45"/>
          <p:cNvSpPr/>
          <p:nvPr/>
        </p:nvSpPr>
        <p:spPr>
          <a:xfrm>
            <a:off x="1862855" y="3304512"/>
            <a:ext cx="1284323" cy="703419"/>
          </a:xfrm>
          <a:prstGeom prst="roundRect">
            <a:avLst/>
          </a:prstGeom>
          <a:solidFill>
            <a:schemeClr val="accent2">
              <a:lumMod val="60000"/>
              <a:lumOff val="40000"/>
              <a:alpha val="83000"/>
            </a:schemeClr>
          </a:solidFill>
          <a:ln>
            <a:solidFill>
              <a:srgbClr val="FFC00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47" name="Rounded Rectangle 46"/>
          <p:cNvSpPr/>
          <p:nvPr/>
        </p:nvSpPr>
        <p:spPr>
          <a:xfrm>
            <a:off x="2067241" y="4549274"/>
            <a:ext cx="1284323" cy="703419"/>
          </a:xfrm>
          <a:prstGeom prst="roundRect">
            <a:avLst/>
          </a:prstGeom>
          <a:solidFill>
            <a:schemeClr val="accent2">
              <a:lumMod val="60000"/>
              <a:lumOff val="40000"/>
              <a:alpha val="83000"/>
            </a:schemeClr>
          </a:solidFill>
          <a:ln>
            <a:solidFill>
              <a:srgbClr val="FFC00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pic>
        <p:nvPicPr>
          <p:cNvPr id="51" name="Picture 5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3008" y="1219032"/>
            <a:ext cx="4326564" cy="3679539"/>
          </a:xfrm>
          <a:prstGeom prst="rect">
            <a:avLst/>
          </a:prstGeom>
        </p:spPr>
      </p:pic>
      <p:grpSp>
        <p:nvGrpSpPr>
          <p:cNvPr id="52" name="Group 51"/>
          <p:cNvGrpSpPr/>
          <p:nvPr/>
        </p:nvGrpSpPr>
        <p:grpSpPr>
          <a:xfrm>
            <a:off x="5221692" y="2760410"/>
            <a:ext cx="2664776" cy="1332999"/>
            <a:chOff x="4863465" y="2431569"/>
            <a:chExt cx="2664776" cy="1332999"/>
          </a:xfrm>
        </p:grpSpPr>
        <p:sp>
          <p:nvSpPr>
            <p:cNvPr id="53" name="Text Box 8"/>
            <p:cNvSpPr txBox="1">
              <a:spLocks noChangeArrowheads="1"/>
            </p:cNvSpPr>
            <p:nvPr/>
          </p:nvSpPr>
          <p:spPr bwMode="auto">
            <a:xfrm>
              <a:off x="4863465" y="2431569"/>
              <a:ext cx="2489663" cy="5847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lr>
                  <a:schemeClr val="hlink"/>
                </a:buClr>
                <a:buFont typeface="Wingdings" panose="05000000000000000000" pitchFamily="2" charset="2"/>
                <a:buChar char="§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hlink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hlink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ClrTx/>
                <a:buFontTx/>
                <a:buNone/>
              </a:pPr>
              <a:r>
                <a:rPr lang="en-US" altLang="en-US" b="1" dirty="0" err="1">
                  <a:solidFill>
                    <a:srgbClr val="FF0000"/>
                  </a:solidFill>
                </a:rPr>
                <a:t>Viết</a:t>
              </a:r>
              <a:r>
                <a:rPr lang="en-US" altLang="en-US" b="1" dirty="0">
                  <a:solidFill>
                    <a:srgbClr val="FF0000"/>
                  </a:solidFill>
                </a:rPr>
                <a:t> </a:t>
              </a:r>
              <a:r>
                <a:rPr lang="en-US" altLang="en-US" b="1" dirty="0" err="1">
                  <a:solidFill>
                    <a:srgbClr val="FF0000"/>
                  </a:solidFill>
                </a:rPr>
                <a:t>rút</a:t>
              </a:r>
              <a:r>
                <a:rPr lang="en-US" altLang="en-US" b="1" dirty="0">
                  <a:solidFill>
                    <a:srgbClr val="FF0000"/>
                  </a:solidFill>
                </a:rPr>
                <a:t> </a:t>
              </a:r>
              <a:r>
                <a:rPr lang="en-US" altLang="en-US" b="1" dirty="0" err="1">
                  <a:solidFill>
                    <a:srgbClr val="FF0000"/>
                  </a:solidFill>
                </a:rPr>
                <a:t>gọn</a:t>
              </a:r>
              <a:endParaRPr lang="en-US" altLang="en-US" b="1" dirty="0">
                <a:solidFill>
                  <a:srgbClr val="FF0000"/>
                </a:solidFill>
              </a:endParaRPr>
            </a:p>
          </p:txBody>
        </p:sp>
        <p:pic>
          <p:nvPicPr>
            <p:cNvPr id="54" name="Picture 53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016968">
              <a:off x="5806873" y="2043200"/>
              <a:ext cx="815132" cy="262760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55052958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0" dur="500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5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/>
      <p:bldP spid="21" grpId="0"/>
      <p:bldP spid="22" grpId="0"/>
      <p:bldP spid="23" grpId="0"/>
      <p:bldP spid="24" grpId="0"/>
      <p:bldP spid="27" grpId="0"/>
      <p:bldP spid="30" grpId="0"/>
      <p:bldP spid="36" grpId="0"/>
      <p:bldP spid="39" grpId="0"/>
      <p:bldP spid="45" grpId="0" animBg="1"/>
      <p:bldP spid="46" grpId="0" animBg="1"/>
      <p:bldP spid="4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66" y="2634"/>
            <a:ext cx="12187319" cy="6855366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35061" y="5268688"/>
            <a:ext cx="12827803" cy="2040158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4125971"/>
            <a:ext cx="12163928" cy="1888463"/>
          </a:xfrm>
          <a:prstGeom prst="rect">
            <a:avLst/>
          </a:prstGeom>
        </p:spPr>
      </p:pic>
      <p:pic>
        <p:nvPicPr>
          <p:cNvPr id="6" name="图片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437129" y="6136783"/>
            <a:ext cx="663750" cy="247500"/>
          </a:xfrm>
          <a:prstGeom prst="rect">
            <a:avLst/>
          </a:prstGeom>
        </p:spPr>
      </p:pic>
      <p:pic>
        <p:nvPicPr>
          <p:cNvPr id="7" name="图片 1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638369" y="6278717"/>
            <a:ext cx="416250" cy="157500"/>
          </a:xfrm>
          <a:prstGeom prst="rect">
            <a:avLst/>
          </a:prstGeom>
        </p:spPr>
      </p:pic>
      <p:pic>
        <p:nvPicPr>
          <p:cNvPr id="8" name="图片 1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500467" y="1639613"/>
            <a:ext cx="540000" cy="371250"/>
          </a:xfrm>
          <a:prstGeom prst="rect">
            <a:avLst/>
          </a:prstGeom>
        </p:spPr>
      </p:pic>
      <p:pic>
        <p:nvPicPr>
          <p:cNvPr id="9" name="图片 17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92427" y="253170"/>
            <a:ext cx="795054" cy="419612"/>
          </a:xfrm>
          <a:prstGeom prst="rect">
            <a:avLst/>
          </a:prstGeom>
        </p:spPr>
      </p:pic>
      <p:pic>
        <p:nvPicPr>
          <p:cNvPr id="10" name="图片 18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0739068" y="117517"/>
            <a:ext cx="1289800" cy="954787"/>
          </a:xfrm>
          <a:prstGeom prst="rect">
            <a:avLst/>
          </a:prstGeom>
        </p:spPr>
      </p:pic>
      <p:pic>
        <p:nvPicPr>
          <p:cNvPr id="11" name="图片 20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277256" y="5987792"/>
            <a:ext cx="2674144" cy="657577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54619" y="138616"/>
            <a:ext cx="2481287" cy="987638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4320" y="96982"/>
            <a:ext cx="2481287" cy="987638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60773" y="3876297"/>
            <a:ext cx="1420049" cy="1293259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1523" y="4029508"/>
            <a:ext cx="2117068" cy="2117068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7222" y="958179"/>
            <a:ext cx="2117068" cy="2117068"/>
          </a:xfrm>
          <a:prstGeom prst="rect">
            <a:avLst/>
          </a:prstGeom>
        </p:spPr>
      </p:pic>
      <p:pic>
        <p:nvPicPr>
          <p:cNvPr id="18" name="图片 1" descr="ce1ed7f935192fceca30dfb2bcebe602">
            <a:extLst>
              <a:ext uri="{FF2B5EF4-FFF2-40B4-BE49-F238E27FC236}">
                <a16:creationId xmlns:a16="http://schemas.microsoft.com/office/drawing/2014/main" id="{4DE3BA07-FC4F-46EF-A0E9-EBEB009BFE4E}"/>
              </a:ext>
            </a:extLst>
          </p:cNvPr>
          <p:cNvPicPr>
            <a:picLocks noChangeAspect="1"/>
          </p:cNvPicPr>
          <p:nvPr/>
        </p:nvPicPr>
        <p:blipFill>
          <a:blip r:embed="rId14"/>
          <a:srcRect l="11188" t="20367" r="10619" b="19944"/>
          <a:stretch>
            <a:fillRect/>
          </a:stretch>
        </p:blipFill>
        <p:spPr>
          <a:xfrm>
            <a:off x="360255" y="989802"/>
            <a:ext cx="10011910" cy="3700376"/>
          </a:xfrm>
          <a:prstGeom prst="rect">
            <a:avLst/>
          </a:prstGeom>
        </p:spPr>
      </p:pic>
      <p:grpSp>
        <p:nvGrpSpPr>
          <p:cNvPr id="19" name="Group 18"/>
          <p:cNvGrpSpPr/>
          <p:nvPr/>
        </p:nvGrpSpPr>
        <p:grpSpPr>
          <a:xfrm>
            <a:off x="7568714" y="3081243"/>
            <a:ext cx="2618226" cy="3311065"/>
            <a:chOff x="5078527" y="1407670"/>
            <a:chExt cx="3945032" cy="5450330"/>
          </a:xfrm>
        </p:grpSpPr>
        <p:pic>
          <p:nvPicPr>
            <p:cNvPr id="20" name="Picture 19"/>
            <p:cNvPicPr>
              <a:picLocks noChangeAspect="1"/>
            </p:cNvPicPr>
            <p:nvPr/>
          </p:nvPicPr>
          <p:blipFill rotWithShape="1">
            <a:blip r:embed="rId15" cstate="print">
              <a:extLst>
                <a:ext uri="{BEBA8EAE-BF5A-486C-A8C5-ECC9F3942E4B}">
                  <a14:imgProps xmlns:a14="http://schemas.microsoft.com/office/drawing/2010/main">
                    <a14:imgLayer r:embed="rId16">
                      <a14:imgEffect>
                        <a14:backgroundRemoval t="54976" b="72451" l="60680" r="75607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8940" t="54418" r="23540" b="26357"/>
            <a:stretch/>
          </p:blipFill>
          <p:spPr>
            <a:xfrm>
              <a:off x="5078527" y="1407670"/>
              <a:ext cx="3859619" cy="4235334"/>
            </a:xfrm>
            <a:prstGeom prst="rect">
              <a:avLst/>
            </a:prstGeom>
          </p:spPr>
        </p:pic>
        <p:pic>
          <p:nvPicPr>
            <p:cNvPr id="21" name="Picture 20"/>
            <p:cNvPicPr>
              <a:picLocks noChangeAspect="1"/>
            </p:cNvPicPr>
            <p:nvPr/>
          </p:nvPicPr>
          <p:blipFill rotWithShape="1">
            <a:blip r:embed="rId17" cstate="print">
              <a:extLst>
                <a:ext uri="{BEBA8EAE-BF5A-486C-A8C5-ECC9F3942E4B}">
                  <a14:imgProps xmlns:a14="http://schemas.microsoft.com/office/drawing/2010/main">
                    <a14:imgLayer r:embed="rId18">
                      <a14:imgEffect>
                        <a14:backgroundRemoval t="38414" b="63510" l="51347" r="89222">
                          <a14:foregroundMark x1="60431" y1="47729" x2="58122" y2="56197"/>
                          <a14:foregroundMark x1="58507" y1="48268" x2="58507" y2="51732"/>
                          <a14:foregroundMark x1="78907" y1="47883" x2="77521" y2="52887"/>
                          <a14:foregroundMark x1="76212" y1="48114" x2="77906" y2="52348"/>
                          <a14:foregroundMark x1="79292" y1="42340" x2="80216" y2="42571"/>
                          <a14:foregroundMark x1="56428" y1="43341" x2="57968" y2="41955"/>
                          <a14:foregroundMark x1="66205" y1="55966" x2="65435" y2="56967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1211" t="38117" r="12293" b="38640"/>
            <a:stretch/>
          </p:blipFill>
          <p:spPr>
            <a:xfrm>
              <a:off x="6185126" y="2807179"/>
              <a:ext cx="2020187" cy="1286541"/>
            </a:xfrm>
            <a:prstGeom prst="rect">
              <a:avLst/>
            </a:prstGeom>
          </p:spPr>
        </p:pic>
        <p:pic>
          <p:nvPicPr>
            <p:cNvPr id="22" name="Picture 21"/>
            <p:cNvPicPr>
              <a:picLocks noChangeAspect="1"/>
            </p:cNvPicPr>
            <p:nvPr/>
          </p:nvPicPr>
          <p:blipFill rotWithShape="1">
            <a:blip r:embed="rId19">
              <a:extLst>
                <a:ext uri="{BEBA8EAE-BF5A-486C-A8C5-ECC9F3942E4B}">
                  <a14:imgProps xmlns:a14="http://schemas.microsoft.com/office/drawing/2010/main">
                    <a14:imgLayer r:embed="rId20">
                      <a14:imgEffect>
                        <a14:backgroundRemoval t="46795" b="78333" l="23400" r="45600">
                          <a14:foregroundMark x1="33500" y1="51410" x2="33600" y2="57949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685" t="46356" r="53306" b="21086"/>
            <a:stretch/>
          </p:blipFill>
          <p:spPr>
            <a:xfrm>
              <a:off x="6272725" y="4625163"/>
              <a:ext cx="1935126" cy="2232837"/>
            </a:xfrm>
            <a:prstGeom prst="rect">
              <a:avLst/>
            </a:prstGeom>
          </p:spPr>
        </p:pic>
        <p:pic>
          <p:nvPicPr>
            <p:cNvPr id="23" name="Picture 22"/>
            <p:cNvPicPr>
              <a:picLocks noChangeAspect="1"/>
            </p:cNvPicPr>
            <p:nvPr/>
          </p:nvPicPr>
          <p:blipFill rotWithShape="1">
            <a:blip r:embed="rId21">
              <a:extLst>
                <a:ext uri="{BEBA8EAE-BF5A-486C-A8C5-ECC9F3942E4B}">
                  <a14:imgProps xmlns:a14="http://schemas.microsoft.com/office/drawing/2010/main">
                    <a14:imgLayer r:embed="rId20">
                      <a14:imgEffect>
                        <a14:backgroundRemoval t="40513" b="68590" l="40600" r="506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0481" t="40643" r="48273" b="31295"/>
            <a:stretch/>
          </p:blipFill>
          <p:spPr>
            <a:xfrm>
              <a:off x="5464453" y="3587452"/>
              <a:ext cx="988828" cy="1924493"/>
            </a:xfrm>
            <a:prstGeom prst="rect">
              <a:avLst/>
            </a:prstGeom>
          </p:spPr>
        </p:pic>
        <p:pic>
          <p:nvPicPr>
            <p:cNvPr id="24" name="Picture 23"/>
            <p:cNvPicPr>
              <a:picLocks noChangeAspect="1"/>
            </p:cNvPicPr>
            <p:nvPr/>
          </p:nvPicPr>
          <p:blipFill rotWithShape="1">
            <a:blip r:embed="rId22">
              <a:extLst>
                <a:ext uri="{BEBA8EAE-BF5A-486C-A8C5-ECC9F3942E4B}">
                  <a14:imgProps xmlns:a14="http://schemas.microsoft.com/office/drawing/2010/main">
                    <a14:imgLayer r:embed="rId20">
                      <a14:imgEffect>
                        <a14:backgroundRemoval t="48590" b="77564" l="81100" r="915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9933" t="48809" r="7540" b="22032"/>
            <a:stretch/>
          </p:blipFill>
          <p:spPr>
            <a:xfrm>
              <a:off x="7928406" y="1718196"/>
              <a:ext cx="1095153" cy="1988288"/>
            </a:xfrm>
            <a:prstGeom prst="rect">
              <a:avLst/>
            </a:prstGeom>
          </p:spPr>
        </p:pic>
      </p:grpSp>
      <p:grpSp>
        <p:nvGrpSpPr>
          <p:cNvPr id="12" name="Group 11"/>
          <p:cNvGrpSpPr/>
          <p:nvPr/>
        </p:nvGrpSpPr>
        <p:grpSpPr>
          <a:xfrm>
            <a:off x="1093778" y="1524100"/>
            <a:ext cx="8253855" cy="2560125"/>
            <a:chOff x="1093778" y="1524100"/>
            <a:chExt cx="8253855" cy="2560125"/>
          </a:xfrm>
        </p:grpSpPr>
        <p:sp>
          <p:nvSpPr>
            <p:cNvPr id="25" name="TextBox 24"/>
            <p:cNvSpPr txBox="1"/>
            <p:nvPr/>
          </p:nvSpPr>
          <p:spPr>
            <a:xfrm>
              <a:off x="1210929" y="1524100"/>
              <a:ext cx="8136704" cy="255454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8000" dirty="0">
                  <a:latin typeface="UTM Flamenco" panose="02040603050506020204" pitchFamily="18" charset="0"/>
                </a:rPr>
                <a:t>Chia </a:t>
              </a:r>
              <a:r>
                <a:rPr lang="en-US" sz="8000" dirty="0" err="1">
                  <a:latin typeface="UTM Flamenco" panose="02040603050506020204" pitchFamily="18" charset="0"/>
                </a:rPr>
                <a:t>cho</a:t>
              </a:r>
              <a:r>
                <a:rPr lang="en-US" sz="8000" dirty="0">
                  <a:latin typeface="UTM Flamenco" panose="02040603050506020204" pitchFamily="18" charset="0"/>
                </a:rPr>
                <a:t> </a:t>
              </a:r>
              <a:r>
                <a:rPr lang="en-US" sz="8000" dirty="0" err="1">
                  <a:latin typeface="UTM Flamenco" panose="02040603050506020204" pitchFamily="18" charset="0"/>
                </a:rPr>
                <a:t>số</a:t>
              </a:r>
              <a:r>
                <a:rPr lang="en-US" sz="8000" dirty="0">
                  <a:latin typeface="UTM Flamenco" panose="02040603050506020204" pitchFamily="18" charset="0"/>
                </a:rPr>
                <a:t> </a:t>
              </a:r>
              <a:r>
                <a:rPr lang="en-US" sz="8000" dirty="0" err="1">
                  <a:latin typeface="UTM Flamenco" panose="02040603050506020204" pitchFamily="18" charset="0"/>
                </a:rPr>
                <a:t>có</a:t>
              </a:r>
              <a:r>
                <a:rPr lang="en-US" sz="8000" dirty="0">
                  <a:latin typeface="UTM Flamenco" panose="02040603050506020204" pitchFamily="18" charset="0"/>
                </a:rPr>
                <a:t> </a:t>
              </a:r>
              <a:r>
                <a:rPr lang="en-US" sz="8000" dirty="0" err="1">
                  <a:latin typeface="UTM Flamenco" panose="02040603050506020204" pitchFamily="18" charset="0"/>
                </a:rPr>
                <a:t>hai</a:t>
              </a:r>
              <a:r>
                <a:rPr lang="en-US" sz="8000" dirty="0">
                  <a:latin typeface="UTM Flamenco" panose="02040603050506020204" pitchFamily="18" charset="0"/>
                </a:rPr>
                <a:t> </a:t>
              </a:r>
              <a:r>
                <a:rPr lang="en-US" sz="8000" dirty="0" err="1">
                  <a:latin typeface="UTM Flamenco" panose="02040603050506020204" pitchFamily="18" charset="0"/>
                </a:rPr>
                <a:t>chữ</a:t>
              </a:r>
              <a:r>
                <a:rPr lang="en-US" sz="8000" dirty="0">
                  <a:latin typeface="UTM Flamenco" panose="02040603050506020204" pitchFamily="18" charset="0"/>
                </a:rPr>
                <a:t> </a:t>
              </a:r>
              <a:r>
                <a:rPr lang="en-US" sz="8000" dirty="0" err="1">
                  <a:latin typeface="UTM Flamenco" panose="02040603050506020204" pitchFamily="18" charset="0"/>
                </a:rPr>
                <a:t>số</a:t>
              </a:r>
              <a:r>
                <a:rPr lang="en-US" sz="8000" dirty="0">
                  <a:latin typeface="UTM Flamenco" panose="02040603050506020204" pitchFamily="18" charset="0"/>
                </a:rPr>
                <a:t> (</a:t>
              </a:r>
              <a:r>
                <a:rPr lang="en-US" sz="8000" dirty="0" err="1">
                  <a:latin typeface="UTM Flamenco" panose="02040603050506020204" pitchFamily="18" charset="0"/>
                </a:rPr>
                <a:t>tt</a:t>
              </a:r>
              <a:r>
                <a:rPr lang="en-US" sz="8000" dirty="0">
                  <a:latin typeface="UTM Flamenco" panose="02040603050506020204" pitchFamily="18" charset="0"/>
                </a:rPr>
                <a:t>)</a:t>
              </a:r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1093778" y="1529680"/>
              <a:ext cx="8233557" cy="255454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8000" dirty="0">
                  <a:solidFill>
                    <a:srgbClr val="FFC000"/>
                  </a:solidFill>
                  <a:latin typeface="UTM Flamenco" panose="02040603050506020204" pitchFamily="18" charset="0"/>
                </a:rPr>
                <a:t>Chia </a:t>
              </a:r>
              <a:r>
                <a:rPr lang="en-US" sz="8000" dirty="0" err="1">
                  <a:solidFill>
                    <a:srgbClr val="FFC000"/>
                  </a:solidFill>
                  <a:latin typeface="UTM Flamenco" panose="02040603050506020204" pitchFamily="18" charset="0"/>
                </a:rPr>
                <a:t>cho</a:t>
              </a:r>
              <a:r>
                <a:rPr lang="en-US" sz="8000" dirty="0">
                  <a:solidFill>
                    <a:srgbClr val="FFC000"/>
                  </a:solidFill>
                  <a:latin typeface="UTM Flamenco" panose="02040603050506020204" pitchFamily="18" charset="0"/>
                </a:rPr>
                <a:t> </a:t>
              </a:r>
              <a:r>
                <a:rPr lang="en-US" sz="8000" dirty="0" err="1">
                  <a:solidFill>
                    <a:srgbClr val="FFC000"/>
                  </a:solidFill>
                  <a:latin typeface="UTM Flamenco" panose="02040603050506020204" pitchFamily="18" charset="0"/>
                </a:rPr>
                <a:t>số</a:t>
              </a:r>
              <a:r>
                <a:rPr lang="en-US" sz="8000" dirty="0">
                  <a:solidFill>
                    <a:srgbClr val="FFC000"/>
                  </a:solidFill>
                  <a:latin typeface="UTM Flamenco" panose="02040603050506020204" pitchFamily="18" charset="0"/>
                </a:rPr>
                <a:t> </a:t>
              </a:r>
              <a:r>
                <a:rPr lang="en-US" sz="8000" dirty="0" err="1">
                  <a:solidFill>
                    <a:srgbClr val="FFC000"/>
                  </a:solidFill>
                  <a:latin typeface="UTM Flamenco" panose="02040603050506020204" pitchFamily="18" charset="0"/>
                </a:rPr>
                <a:t>có</a:t>
              </a:r>
              <a:r>
                <a:rPr lang="en-US" sz="8000" dirty="0">
                  <a:solidFill>
                    <a:srgbClr val="FFC000"/>
                  </a:solidFill>
                  <a:latin typeface="UTM Flamenco" panose="02040603050506020204" pitchFamily="18" charset="0"/>
                </a:rPr>
                <a:t> </a:t>
              </a:r>
              <a:r>
                <a:rPr lang="en-US" sz="8000" dirty="0" err="1">
                  <a:solidFill>
                    <a:srgbClr val="FFC000"/>
                  </a:solidFill>
                  <a:latin typeface="UTM Flamenco" panose="02040603050506020204" pitchFamily="18" charset="0"/>
                </a:rPr>
                <a:t>hai</a:t>
              </a:r>
              <a:r>
                <a:rPr lang="en-US" sz="8000" dirty="0">
                  <a:solidFill>
                    <a:srgbClr val="FFC000"/>
                  </a:solidFill>
                  <a:latin typeface="UTM Flamenco" panose="02040603050506020204" pitchFamily="18" charset="0"/>
                </a:rPr>
                <a:t> </a:t>
              </a:r>
              <a:r>
                <a:rPr lang="en-US" sz="8000" dirty="0" err="1">
                  <a:solidFill>
                    <a:srgbClr val="FFC000"/>
                  </a:solidFill>
                  <a:latin typeface="UTM Flamenco" panose="02040603050506020204" pitchFamily="18" charset="0"/>
                </a:rPr>
                <a:t>chữ</a:t>
              </a:r>
              <a:r>
                <a:rPr lang="en-US" sz="8000" dirty="0">
                  <a:solidFill>
                    <a:srgbClr val="FFC000"/>
                  </a:solidFill>
                  <a:latin typeface="UTM Flamenco" panose="02040603050506020204" pitchFamily="18" charset="0"/>
                </a:rPr>
                <a:t> </a:t>
              </a:r>
              <a:r>
                <a:rPr lang="en-US" sz="8000" dirty="0" err="1">
                  <a:solidFill>
                    <a:srgbClr val="FFC000"/>
                  </a:solidFill>
                  <a:latin typeface="UTM Flamenco" panose="02040603050506020204" pitchFamily="18" charset="0"/>
                </a:rPr>
                <a:t>số</a:t>
              </a:r>
              <a:r>
                <a:rPr lang="en-US" sz="8000" dirty="0">
                  <a:solidFill>
                    <a:srgbClr val="FFC000"/>
                  </a:solidFill>
                  <a:latin typeface="UTM Flamenco" panose="02040603050506020204" pitchFamily="18" charset="0"/>
                </a:rPr>
                <a:t> (</a:t>
              </a:r>
              <a:r>
                <a:rPr lang="en-US" sz="8000" dirty="0" err="1">
                  <a:solidFill>
                    <a:srgbClr val="FFC000"/>
                  </a:solidFill>
                  <a:latin typeface="UTM Flamenco" panose="02040603050506020204" pitchFamily="18" charset="0"/>
                </a:rPr>
                <a:t>tt</a:t>
              </a:r>
              <a:r>
                <a:rPr lang="en-US" sz="8000" dirty="0">
                  <a:solidFill>
                    <a:srgbClr val="FFC000"/>
                  </a:solidFill>
                  <a:latin typeface="UTM Flamenco" panose="02040603050506020204" pitchFamily="18" charset="0"/>
                </a:rPr>
                <a:t>)</a:t>
              </a:r>
            </a:p>
          </p:txBody>
        </p:sp>
      </p:grpSp>
      <p:pic>
        <p:nvPicPr>
          <p:cNvPr id="27" name="Picture 26"/>
          <p:cNvPicPr>
            <a:picLocks noChangeAspect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89" y="3660382"/>
            <a:ext cx="5413285" cy="391599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8" name="图片 24">
            <a:extLst>
              <a:ext uri="{FF2B5EF4-FFF2-40B4-BE49-F238E27FC236}">
                <a16:creationId xmlns:a16="http://schemas.microsoft.com/office/drawing/2014/main" id="{05227F37-51F5-4D12-BF75-546097543826}"/>
              </a:ext>
            </a:extLst>
          </p:cNvPr>
          <p:cNvPicPr>
            <a:picLocks noChangeAspect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514786" y="2610374"/>
            <a:ext cx="1464005" cy="837377"/>
          </a:xfrm>
          <a:prstGeom prst="rect">
            <a:avLst/>
          </a:prstGeom>
        </p:spPr>
      </p:pic>
      <p:pic>
        <p:nvPicPr>
          <p:cNvPr id="29" name="图片 26">
            <a:extLst>
              <a:ext uri="{FF2B5EF4-FFF2-40B4-BE49-F238E27FC236}">
                <a16:creationId xmlns:a16="http://schemas.microsoft.com/office/drawing/2014/main" id="{D4C94B03-B9CE-4B0D-9130-2FB66B448375}"/>
              </a:ext>
            </a:extLst>
          </p:cNvPr>
          <p:cNvPicPr>
            <a:picLocks noChangeAspect="1"/>
          </p:cNvPicPr>
          <p:nvPr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25248" y="1626039"/>
            <a:ext cx="1460862" cy="1468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611251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3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500"/>
                            </p:stCondLst>
                            <p:childTnLst>
                              <p:par>
                                <p:cTn id="2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000"/>
                            </p:stCondLst>
                            <p:childTnLst>
                              <p:par>
                                <p:cTn id="31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47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47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4500"/>
                            </p:stCondLst>
                            <p:childTnLst>
                              <p:par>
                                <p:cTn id="4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32" presetClass="emph" presetSubtype="0" repeatCount="500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animRot by="120000">
                                      <p:cBhvr>
                                        <p:cTn id="6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" name="图片 9">
            <a:extLst>
              <a:ext uri="{FF2B5EF4-FFF2-40B4-BE49-F238E27FC236}">
                <a16:creationId xmlns:a16="http://schemas.microsoft.com/office/drawing/2014/main" id="{6BA9C17F-2C07-4E4C-975D-BE4B83EAB83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84" t="-341" r="49582" b="14474"/>
          <a:stretch>
            <a:fillRect/>
          </a:stretch>
        </p:blipFill>
        <p:spPr>
          <a:xfrm>
            <a:off x="115199" y="-307093"/>
            <a:ext cx="3957824" cy="2102472"/>
          </a:xfrm>
          <a:prstGeom prst="rect">
            <a:avLst/>
          </a:prstGeom>
        </p:spPr>
      </p:pic>
      <p:pic>
        <p:nvPicPr>
          <p:cNvPr id="41" name="Picture 4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84304" y="1028720"/>
            <a:ext cx="5872156" cy="5594984"/>
          </a:xfrm>
          <a:prstGeom prst="rect">
            <a:avLst/>
          </a:prstGeom>
        </p:spPr>
      </p:pic>
      <p:grpSp>
        <p:nvGrpSpPr>
          <p:cNvPr id="39" name="Group 38"/>
          <p:cNvGrpSpPr/>
          <p:nvPr/>
        </p:nvGrpSpPr>
        <p:grpSpPr>
          <a:xfrm>
            <a:off x="3974297" y="187222"/>
            <a:ext cx="8013141" cy="6709181"/>
            <a:chOff x="3974297" y="187222"/>
            <a:chExt cx="8013141" cy="6709181"/>
          </a:xfrm>
        </p:grpSpPr>
        <p:sp>
          <p:nvSpPr>
            <p:cNvPr id="37" name="Rounded Rectangle 36"/>
            <p:cNvSpPr/>
            <p:nvPr/>
          </p:nvSpPr>
          <p:spPr>
            <a:xfrm>
              <a:off x="4101118" y="301219"/>
              <a:ext cx="7787065" cy="6457245"/>
            </a:xfrm>
            <a:prstGeom prst="round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Rounded Rectangle 37"/>
            <p:cNvSpPr/>
            <p:nvPr/>
          </p:nvSpPr>
          <p:spPr>
            <a:xfrm>
              <a:off x="3974297" y="187222"/>
              <a:ext cx="8013141" cy="6709181"/>
            </a:xfrm>
            <a:prstGeom prst="roundRect">
              <a:avLst/>
            </a:prstGeom>
            <a:noFill/>
            <a:ln w="50800"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" name="Text Box 6"/>
          <p:cNvSpPr txBox="1">
            <a:spLocks noChangeArrowheads="1"/>
          </p:cNvSpPr>
          <p:nvPr/>
        </p:nvSpPr>
        <p:spPr bwMode="auto">
          <a:xfrm>
            <a:off x="4971220" y="411663"/>
            <a:ext cx="6010275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FontTx/>
              <a:buNone/>
            </a:pPr>
            <a:r>
              <a:rPr lang="en-US" altLang="en-US" sz="2800" b="1" i="1" dirty="0">
                <a:solidFill>
                  <a:schemeClr val="accent6">
                    <a:lumMod val="50000"/>
                  </a:schemeClr>
                </a:solidFill>
              </a:rPr>
              <a:t>Chia </a:t>
            </a:r>
            <a:r>
              <a:rPr lang="en-US" altLang="en-US" sz="2800" b="1" i="1" dirty="0" err="1">
                <a:solidFill>
                  <a:schemeClr val="accent6">
                    <a:lumMod val="50000"/>
                  </a:schemeClr>
                </a:solidFill>
              </a:rPr>
              <a:t>theo</a:t>
            </a:r>
            <a:r>
              <a:rPr lang="en-US" altLang="en-US" sz="2800" b="1" i="1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altLang="en-US" sz="2800" b="1" i="1" dirty="0" err="1">
                <a:solidFill>
                  <a:schemeClr val="accent6">
                    <a:lumMod val="50000"/>
                  </a:schemeClr>
                </a:solidFill>
              </a:rPr>
              <a:t>thứ</a:t>
            </a:r>
            <a:r>
              <a:rPr lang="en-US" altLang="en-US" sz="2800" b="1" i="1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altLang="en-US" sz="2800" b="1" i="1" dirty="0" err="1">
                <a:solidFill>
                  <a:schemeClr val="accent6">
                    <a:lumMod val="50000"/>
                  </a:schemeClr>
                </a:solidFill>
              </a:rPr>
              <a:t>tự</a:t>
            </a:r>
            <a:r>
              <a:rPr lang="en-US" altLang="en-US" sz="2800" b="1" i="1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altLang="en-US" sz="2800" b="1" i="1" dirty="0" err="1">
                <a:solidFill>
                  <a:schemeClr val="accent6">
                    <a:lumMod val="50000"/>
                  </a:schemeClr>
                </a:solidFill>
              </a:rPr>
              <a:t>từ</a:t>
            </a:r>
            <a:r>
              <a:rPr lang="en-US" altLang="en-US" sz="2800" b="1" i="1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altLang="en-US" sz="2800" b="1" i="1" dirty="0" err="1">
                <a:solidFill>
                  <a:schemeClr val="accent6">
                    <a:lumMod val="50000"/>
                  </a:schemeClr>
                </a:solidFill>
              </a:rPr>
              <a:t>trái</a:t>
            </a:r>
            <a:r>
              <a:rPr lang="en-US" altLang="en-US" sz="2800" b="1" i="1" dirty="0">
                <a:solidFill>
                  <a:schemeClr val="accent6">
                    <a:lumMod val="50000"/>
                  </a:schemeClr>
                </a:solidFill>
              </a:rPr>
              <a:t> sang </a:t>
            </a:r>
            <a:r>
              <a:rPr lang="en-US" altLang="en-US" sz="2800" b="1" i="1" dirty="0" err="1">
                <a:solidFill>
                  <a:schemeClr val="accent6">
                    <a:lumMod val="50000"/>
                  </a:schemeClr>
                </a:solidFill>
              </a:rPr>
              <a:t>phải</a:t>
            </a:r>
            <a:r>
              <a:rPr lang="en-US" altLang="en-US" sz="2800" b="1" i="1" dirty="0">
                <a:solidFill>
                  <a:schemeClr val="accent6">
                    <a:lumMod val="50000"/>
                  </a:schemeClr>
                </a:solidFill>
              </a:rPr>
              <a:t>.</a:t>
            </a:r>
          </a:p>
        </p:txBody>
      </p:sp>
      <p:sp>
        <p:nvSpPr>
          <p:cNvPr id="5" name="Text Box 14"/>
          <p:cNvSpPr txBox="1">
            <a:spLocks noChangeArrowheads="1"/>
          </p:cNvSpPr>
          <p:nvPr/>
        </p:nvSpPr>
        <p:spPr bwMode="auto">
          <a:xfrm>
            <a:off x="4458458" y="940478"/>
            <a:ext cx="40100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2400" b="1" dirty="0">
                <a:solidFill>
                  <a:srgbClr val="CB1B3D"/>
                </a:solidFill>
              </a:rPr>
              <a:t>*101 chia 43 </a:t>
            </a:r>
            <a:r>
              <a:rPr lang="en-US" altLang="en-US" sz="2400" b="1" dirty="0" err="1">
                <a:solidFill>
                  <a:srgbClr val="CB1B3D"/>
                </a:solidFill>
              </a:rPr>
              <a:t>được</a:t>
            </a:r>
            <a:r>
              <a:rPr lang="en-US" altLang="en-US" sz="2400" b="1" dirty="0">
                <a:solidFill>
                  <a:srgbClr val="CB1B3D"/>
                </a:solidFill>
              </a:rPr>
              <a:t> 2, </a:t>
            </a:r>
            <a:r>
              <a:rPr lang="en-US" altLang="en-US" sz="2400" b="1" dirty="0" err="1">
                <a:solidFill>
                  <a:srgbClr val="CB1B3D"/>
                </a:solidFill>
              </a:rPr>
              <a:t>viết</a:t>
            </a:r>
            <a:r>
              <a:rPr lang="en-US" altLang="en-US" sz="2400" b="1" dirty="0">
                <a:solidFill>
                  <a:srgbClr val="CB1B3D"/>
                </a:solidFill>
              </a:rPr>
              <a:t> 2</a:t>
            </a:r>
          </a:p>
        </p:txBody>
      </p:sp>
      <p:sp>
        <p:nvSpPr>
          <p:cNvPr id="6" name="Text Box 16"/>
          <p:cNvSpPr txBox="1">
            <a:spLocks noChangeArrowheads="1"/>
          </p:cNvSpPr>
          <p:nvPr/>
        </p:nvSpPr>
        <p:spPr bwMode="auto">
          <a:xfrm>
            <a:off x="4436439" y="1433358"/>
            <a:ext cx="7001276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None/>
            </a:pPr>
            <a:r>
              <a:rPr lang="en-US" altLang="en-US" sz="2000" b="1" dirty="0">
                <a:solidFill>
                  <a:srgbClr val="CB1B3D"/>
                </a:solidFill>
              </a:rPr>
              <a:t> </a:t>
            </a:r>
            <a:r>
              <a:rPr lang="en-US" altLang="en-US" sz="2400" b="1" dirty="0">
                <a:solidFill>
                  <a:srgbClr val="CB1B3D"/>
                </a:solidFill>
              </a:rPr>
              <a:t>2 </a:t>
            </a:r>
            <a:r>
              <a:rPr lang="en-US" altLang="en-US" sz="2400" b="1" dirty="0" err="1">
                <a:solidFill>
                  <a:srgbClr val="CB1B3D"/>
                </a:solidFill>
              </a:rPr>
              <a:t>nhân</a:t>
            </a:r>
            <a:r>
              <a:rPr lang="en-US" altLang="en-US" sz="2400" b="1" dirty="0">
                <a:solidFill>
                  <a:srgbClr val="CB1B3D"/>
                </a:solidFill>
              </a:rPr>
              <a:t> 3 </a:t>
            </a:r>
            <a:r>
              <a:rPr lang="en-US" altLang="en-US" sz="2400" b="1" dirty="0" err="1">
                <a:solidFill>
                  <a:srgbClr val="CB1B3D"/>
                </a:solidFill>
              </a:rPr>
              <a:t>bằng</a:t>
            </a:r>
            <a:r>
              <a:rPr lang="en-US" altLang="en-US" sz="2400" b="1" dirty="0">
                <a:solidFill>
                  <a:srgbClr val="CB1B3D"/>
                </a:solidFill>
              </a:rPr>
              <a:t> 6, 11 </a:t>
            </a:r>
            <a:r>
              <a:rPr lang="en-US" altLang="en-US" sz="2400" b="1" dirty="0" err="1">
                <a:solidFill>
                  <a:srgbClr val="CB1B3D"/>
                </a:solidFill>
              </a:rPr>
              <a:t>trừ</a:t>
            </a:r>
            <a:r>
              <a:rPr lang="en-US" altLang="en-US" sz="2400" b="1" dirty="0">
                <a:solidFill>
                  <a:srgbClr val="CB1B3D"/>
                </a:solidFill>
              </a:rPr>
              <a:t> 6 </a:t>
            </a:r>
            <a:r>
              <a:rPr lang="en-US" altLang="en-US" sz="2400" b="1" err="1">
                <a:solidFill>
                  <a:srgbClr val="CB1B3D"/>
                </a:solidFill>
              </a:rPr>
              <a:t>bằng</a:t>
            </a:r>
            <a:r>
              <a:rPr lang="en-US" altLang="en-US" sz="2400" b="1">
                <a:solidFill>
                  <a:srgbClr val="CB1B3D"/>
                </a:solidFill>
              </a:rPr>
              <a:t> 5</a:t>
            </a:r>
            <a:r>
              <a:rPr lang="en-US" altLang="en-US" sz="2400" b="1" dirty="0">
                <a:solidFill>
                  <a:srgbClr val="CB1B3D"/>
                </a:solidFill>
              </a:rPr>
              <a:t>, </a:t>
            </a:r>
            <a:r>
              <a:rPr lang="en-US" altLang="en-US" sz="2400" b="1" dirty="0" err="1">
                <a:solidFill>
                  <a:srgbClr val="CB1B3D"/>
                </a:solidFill>
              </a:rPr>
              <a:t>viết</a:t>
            </a:r>
            <a:r>
              <a:rPr lang="en-US" altLang="en-US" sz="2400" b="1" dirty="0">
                <a:solidFill>
                  <a:srgbClr val="CB1B3D"/>
                </a:solidFill>
              </a:rPr>
              <a:t> 5 </a:t>
            </a:r>
            <a:r>
              <a:rPr lang="en-US" altLang="en-US" sz="2400" b="1" dirty="0" err="1">
                <a:solidFill>
                  <a:srgbClr val="CB1B3D"/>
                </a:solidFill>
              </a:rPr>
              <a:t>nhớ</a:t>
            </a:r>
            <a:r>
              <a:rPr lang="en-US" altLang="en-US" sz="2400" b="1" dirty="0">
                <a:solidFill>
                  <a:srgbClr val="CB1B3D"/>
                </a:solidFill>
              </a:rPr>
              <a:t> 1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en-US" altLang="en-US" sz="2400" b="1" dirty="0">
              <a:solidFill>
                <a:srgbClr val="CB1B3D"/>
              </a:solidFill>
            </a:endParaRPr>
          </a:p>
        </p:txBody>
      </p:sp>
      <p:sp>
        <p:nvSpPr>
          <p:cNvPr id="7" name="Text Box 19"/>
          <p:cNvSpPr txBox="1">
            <a:spLocks noChangeArrowheads="1"/>
          </p:cNvSpPr>
          <p:nvPr/>
        </p:nvSpPr>
        <p:spPr bwMode="auto">
          <a:xfrm>
            <a:off x="4536963" y="1895281"/>
            <a:ext cx="708660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2400" b="1" dirty="0">
                <a:solidFill>
                  <a:srgbClr val="CB1B3D"/>
                </a:solidFill>
              </a:rPr>
              <a:t>2 </a:t>
            </a:r>
            <a:r>
              <a:rPr lang="en-US" altLang="en-US" sz="2400" b="1" dirty="0" err="1">
                <a:solidFill>
                  <a:srgbClr val="CB1B3D"/>
                </a:solidFill>
              </a:rPr>
              <a:t>nhân</a:t>
            </a:r>
            <a:r>
              <a:rPr lang="en-US" altLang="en-US" sz="2400" b="1" dirty="0">
                <a:solidFill>
                  <a:srgbClr val="CB1B3D"/>
                </a:solidFill>
              </a:rPr>
              <a:t> 4 </a:t>
            </a:r>
            <a:r>
              <a:rPr lang="en-US" altLang="en-US" sz="2400" b="1" dirty="0" err="1">
                <a:solidFill>
                  <a:srgbClr val="CB1B3D"/>
                </a:solidFill>
              </a:rPr>
              <a:t>bằng</a:t>
            </a:r>
            <a:r>
              <a:rPr lang="en-US" altLang="en-US" sz="2400" b="1" dirty="0">
                <a:solidFill>
                  <a:srgbClr val="CB1B3D"/>
                </a:solidFill>
              </a:rPr>
              <a:t> 8, </a:t>
            </a:r>
            <a:r>
              <a:rPr lang="en-US" altLang="en-US" sz="2400" b="1" dirty="0" err="1">
                <a:solidFill>
                  <a:srgbClr val="CB1B3D"/>
                </a:solidFill>
              </a:rPr>
              <a:t>thêm</a:t>
            </a:r>
            <a:r>
              <a:rPr lang="en-US" altLang="en-US" sz="2400" b="1" dirty="0">
                <a:solidFill>
                  <a:srgbClr val="CB1B3D"/>
                </a:solidFill>
              </a:rPr>
              <a:t> 1 </a:t>
            </a:r>
            <a:r>
              <a:rPr lang="en-US" altLang="en-US" sz="2400" b="1" dirty="0" err="1">
                <a:solidFill>
                  <a:srgbClr val="CB1B3D"/>
                </a:solidFill>
              </a:rPr>
              <a:t>bằng</a:t>
            </a:r>
            <a:r>
              <a:rPr lang="en-US" altLang="en-US" sz="2400" b="1" dirty="0">
                <a:solidFill>
                  <a:srgbClr val="CB1B3D"/>
                </a:solidFill>
              </a:rPr>
              <a:t> 9;10 </a:t>
            </a:r>
            <a:r>
              <a:rPr lang="en-US" altLang="en-US" sz="2400" b="1" dirty="0" err="1">
                <a:solidFill>
                  <a:srgbClr val="CB1B3D"/>
                </a:solidFill>
              </a:rPr>
              <a:t>trừ</a:t>
            </a:r>
            <a:r>
              <a:rPr lang="en-US" altLang="en-US" sz="2400" b="1" dirty="0">
                <a:solidFill>
                  <a:srgbClr val="CB1B3D"/>
                </a:solidFill>
              </a:rPr>
              <a:t> 9 </a:t>
            </a:r>
            <a:r>
              <a:rPr lang="en-US" altLang="en-US" sz="2400" b="1" dirty="0" err="1">
                <a:solidFill>
                  <a:srgbClr val="CB1B3D"/>
                </a:solidFill>
              </a:rPr>
              <a:t>bằng</a:t>
            </a:r>
            <a:r>
              <a:rPr lang="en-US" altLang="en-US" sz="2400" b="1" dirty="0">
                <a:solidFill>
                  <a:srgbClr val="CB1B3D"/>
                </a:solidFill>
              </a:rPr>
              <a:t> 1, </a:t>
            </a:r>
            <a:r>
              <a:rPr lang="en-US" altLang="en-US" sz="2400" b="1" dirty="0" err="1">
                <a:solidFill>
                  <a:srgbClr val="CB1B3D"/>
                </a:solidFill>
              </a:rPr>
              <a:t>viết</a:t>
            </a:r>
            <a:r>
              <a:rPr lang="en-US" altLang="en-US" sz="2400" b="1" dirty="0">
                <a:solidFill>
                  <a:srgbClr val="CB1B3D"/>
                </a:solidFill>
              </a:rPr>
              <a:t> 1 </a:t>
            </a:r>
          </a:p>
        </p:txBody>
      </p:sp>
      <p:sp>
        <p:nvSpPr>
          <p:cNvPr id="9" name="Text Box 18"/>
          <p:cNvSpPr txBox="1">
            <a:spLocks noChangeArrowheads="1"/>
          </p:cNvSpPr>
          <p:nvPr/>
        </p:nvSpPr>
        <p:spPr bwMode="auto">
          <a:xfrm>
            <a:off x="9358381" y="1388317"/>
            <a:ext cx="2286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FontTx/>
              <a:buNone/>
            </a:pPr>
            <a:endParaRPr lang="en-US" altLang="en-US" sz="2400" b="1" dirty="0"/>
          </a:p>
        </p:txBody>
      </p:sp>
      <p:sp>
        <p:nvSpPr>
          <p:cNvPr id="10" name="Text Box 22"/>
          <p:cNvSpPr txBox="1">
            <a:spLocks noChangeArrowheads="1"/>
          </p:cNvSpPr>
          <p:nvPr/>
        </p:nvSpPr>
        <p:spPr bwMode="auto">
          <a:xfrm>
            <a:off x="4483931" y="2753168"/>
            <a:ext cx="250348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2400" b="1" dirty="0">
                <a:solidFill>
                  <a:srgbClr val="CB1B3D"/>
                </a:solidFill>
              </a:rPr>
              <a:t>*</a:t>
            </a:r>
            <a:r>
              <a:rPr lang="en-US" altLang="en-US" sz="2400" b="1" dirty="0" err="1">
                <a:solidFill>
                  <a:srgbClr val="CB1B3D"/>
                </a:solidFill>
              </a:rPr>
              <a:t>Hạ</a:t>
            </a:r>
            <a:r>
              <a:rPr lang="en-US" altLang="en-US" sz="2400" b="1" dirty="0">
                <a:solidFill>
                  <a:srgbClr val="CB1B3D"/>
                </a:solidFill>
              </a:rPr>
              <a:t> 0,được 150,</a:t>
            </a:r>
          </a:p>
        </p:txBody>
      </p:sp>
      <p:sp>
        <p:nvSpPr>
          <p:cNvPr id="12" name="Text Box 24"/>
          <p:cNvSpPr txBox="1">
            <a:spLocks noChangeArrowheads="1"/>
          </p:cNvSpPr>
          <p:nvPr/>
        </p:nvSpPr>
        <p:spPr bwMode="auto">
          <a:xfrm>
            <a:off x="6954238" y="2759224"/>
            <a:ext cx="4636862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ClrTx/>
              <a:buNone/>
            </a:pPr>
            <a:r>
              <a:rPr lang="en-US" altLang="en-US" sz="2400" b="1" dirty="0">
                <a:solidFill>
                  <a:srgbClr val="CB1B3D"/>
                </a:solidFill>
              </a:rPr>
              <a:t>150 chia 43 </a:t>
            </a:r>
            <a:r>
              <a:rPr lang="en-US" altLang="en-US" sz="2400" b="1" dirty="0" err="1">
                <a:solidFill>
                  <a:srgbClr val="CB1B3D"/>
                </a:solidFill>
              </a:rPr>
              <a:t>được</a:t>
            </a:r>
            <a:r>
              <a:rPr lang="en-US" altLang="en-US" sz="2400" b="1" dirty="0">
                <a:solidFill>
                  <a:srgbClr val="CB1B3D"/>
                </a:solidFill>
              </a:rPr>
              <a:t> 3, </a:t>
            </a:r>
            <a:r>
              <a:rPr lang="en-US" altLang="en-US" sz="2400" b="1" dirty="0" err="1">
                <a:solidFill>
                  <a:srgbClr val="CB1B3D"/>
                </a:solidFill>
              </a:rPr>
              <a:t>viết</a:t>
            </a:r>
            <a:r>
              <a:rPr lang="en-US" altLang="en-US" sz="2400" b="1" dirty="0">
                <a:solidFill>
                  <a:srgbClr val="CB1B3D"/>
                </a:solidFill>
              </a:rPr>
              <a:t> 3</a:t>
            </a:r>
          </a:p>
        </p:txBody>
      </p:sp>
      <p:sp>
        <p:nvSpPr>
          <p:cNvPr id="13" name="Text Box 26"/>
          <p:cNvSpPr txBox="1">
            <a:spLocks noChangeArrowheads="1"/>
          </p:cNvSpPr>
          <p:nvPr/>
        </p:nvSpPr>
        <p:spPr bwMode="auto">
          <a:xfrm>
            <a:off x="9839983" y="2645206"/>
            <a:ext cx="184731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en-US" altLang="en-US" sz="2400" b="1" dirty="0"/>
          </a:p>
        </p:txBody>
      </p:sp>
      <p:sp>
        <p:nvSpPr>
          <p:cNvPr id="14" name="Text Box 27"/>
          <p:cNvSpPr txBox="1">
            <a:spLocks noChangeArrowheads="1"/>
          </p:cNvSpPr>
          <p:nvPr/>
        </p:nvSpPr>
        <p:spPr bwMode="auto">
          <a:xfrm>
            <a:off x="4464001" y="3297129"/>
            <a:ext cx="7315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2400" b="1" dirty="0">
                <a:solidFill>
                  <a:srgbClr val="CB1B3D"/>
                </a:solidFill>
              </a:rPr>
              <a:t> 3 </a:t>
            </a:r>
            <a:r>
              <a:rPr lang="en-US" altLang="en-US" sz="2400" b="1" dirty="0" err="1">
                <a:solidFill>
                  <a:srgbClr val="CB1B3D"/>
                </a:solidFill>
              </a:rPr>
              <a:t>nhân</a:t>
            </a:r>
            <a:r>
              <a:rPr lang="en-US" altLang="en-US" sz="2400" b="1" dirty="0">
                <a:solidFill>
                  <a:srgbClr val="CB1B3D"/>
                </a:solidFill>
              </a:rPr>
              <a:t> 3 </a:t>
            </a:r>
            <a:r>
              <a:rPr lang="en-US" altLang="en-US" sz="2400" b="1" dirty="0" err="1">
                <a:solidFill>
                  <a:srgbClr val="CB1B3D"/>
                </a:solidFill>
              </a:rPr>
              <a:t>bằng</a:t>
            </a:r>
            <a:r>
              <a:rPr lang="en-US" altLang="en-US" sz="2400" b="1" dirty="0">
                <a:solidFill>
                  <a:srgbClr val="CB1B3D"/>
                </a:solidFill>
              </a:rPr>
              <a:t> 9, 10 </a:t>
            </a:r>
            <a:r>
              <a:rPr lang="en-US" altLang="en-US" sz="2400" b="1" dirty="0" err="1">
                <a:solidFill>
                  <a:srgbClr val="CB1B3D"/>
                </a:solidFill>
              </a:rPr>
              <a:t>trừ</a:t>
            </a:r>
            <a:r>
              <a:rPr lang="en-US" altLang="en-US" sz="2400" b="1" dirty="0">
                <a:solidFill>
                  <a:srgbClr val="CB1B3D"/>
                </a:solidFill>
              </a:rPr>
              <a:t> 9 </a:t>
            </a:r>
            <a:r>
              <a:rPr lang="en-US" altLang="en-US" sz="2400" b="1" dirty="0" err="1">
                <a:solidFill>
                  <a:srgbClr val="CB1B3D"/>
                </a:solidFill>
              </a:rPr>
              <a:t>bằng</a:t>
            </a:r>
            <a:r>
              <a:rPr lang="en-US" altLang="en-US" sz="2400" b="1" dirty="0">
                <a:solidFill>
                  <a:srgbClr val="CB1B3D"/>
                </a:solidFill>
              </a:rPr>
              <a:t> 1, </a:t>
            </a:r>
            <a:r>
              <a:rPr lang="en-US" altLang="en-US" sz="2400" b="1" dirty="0" err="1">
                <a:solidFill>
                  <a:srgbClr val="CB1B3D"/>
                </a:solidFill>
              </a:rPr>
              <a:t>viết</a:t>
            </a:r>
            <a:r>
              <a:rPr lang="en-US" altLang="en-US" sz="2400" b="1" dirty="0">
                <a:solidFill>
                  <a:srgbClr val="CB1B3D"/>
                </a:solidFill>
              </a:rPr>
              <a:t> 1 </a:t>
            </a:r>
            <a:r>
              <a:rPr lang="en-US" altLang="en-US" sz="2400" b="1" dirty="0" err="1">
                <a:solidFill>
                  <a:srgbClr val="CB1B3D"/>
                </a:solidFill>
              </a:rPr>
              <a:t>nhớ</a:t>
            </a:r>
            <a:r>
              <a:rPr lang="en-US" altLang="en-US" sz="2400" b="1" dirty="0">
                <a:solidFill>
                  <a:srgbClr val="CB1B3D"/>
                </a:solidFill>
              </a:rPr>
              <a:t> 1.</a:t>
            </a:r>
          </a:p>
        </p:txBody>
      </p:sp>
      <p:sp>
        <p:nvSpPr>
          <p:cNvPr id="15" name="Text Box 29"/>
          <p:cNvSpPr txBox="1">
            <a:spLocks noChangeArrowheads="1"/>
          </p:cNvSpPr>
          <p:nvPr/>
        </p:nvSpPr>
        <p:spPr bwMode="auto">
          <a:xfrm>
            <a:off x="4410201" y="3736029"/>
            <a:ext cx="739140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2400" b="1" dirty="0">
                <a:solidFill>
                  <a:srgbClr val="CB1B3D"/>
                </a:solidFill>
              </a:rPr>
              <a:t>  3 </a:t>
            </a:r>
            <a:r>
              <a:rPr lang="en-US" altLang="en-US" sz="2400" b="1" dirty="0" err="1">
                <a:solidFill>
                  <a:srgbClr val="CB1B3D"/>
                </a:solidFill>
              </a:rPr>
              <a:t>nhân</a:t>
            </a:r>
            <a:r>
              <a:rPr lang="en-US" altLang="en-US" sz="2400" b="1" dirty="0">
                <a:solidFill>
                  <a:srgbClr val="CB1B3D"/>
                </a:solidFill>
              </a:rPr>
              <a:t> 4 </a:t>
            </a:r>
            <a:r>
              <a:rPr lang="en-US" altLang="en-US" sz="2400" b="1" dirty="0" err="1">
                <a:solidFill>
                  <a:srgbClr val="CB1B3D"/>
                </a:solidFill>
              </a:rPr>
              <a:t>bằng</a:t>
            </a:r>
            <a:r>
              <a:rPr lang="en-US" altLang="en-US" sz="2400" b="1" dirty="0">
                <a:solidFill>
                  <a:srgbClr val="CB1B3D"/>
                </a:solidFill>
              </a:rPr>
              <a:t> 12, </a:t>
            </a:r>
            <a:r>
              <a:rPr lang="en-US" altLang="en-US" sz="2400" b="1" dirty="0" err="1">
                <a:solidFill>
                  <a:srgbClr val="CB1B3D"/>
                </a:solidFill>
              </a:rPr>
              <a:t>thêm</a:t>
            </a:r>
            <a:r>
              <a:rPr lang="en-US" altLang="en-US" sz="2400" b="1" dirty="0">
                <a:solidFill>
                  <a:srgbClr val="CB1B3D"/>
                </a:solidFill>
              </a:rPr>
              <a:t> 1 </a:t>
            </a:r>
            <a:r>
              <a:rPr lang="en-US" altLang="en-US" sz="2400" b="1" dirty="0" err="1">
                <a:solidFill>
                  <a:srgbClr val="CB1B3D"/>
                </a:solidFill>
              </a:rPr>
              <a:t>bằng</a:t>
            </a:r>
            <a:r>
              <a:rPr lang="en-US" altLang="en-US" sz="2400" b="1" dirty="0">
                <a:solidFill>
                  <a:srgbClr val="CB1B3D"/>
                </a:solidFill>
              </a:rPr>
              <a:t> 13, 15 </a:t>
            </a:r>
            <a:r>
              <a:rPr lang="en-US" altLang="en-US" sz="2400" b="1" dirty="0" err="1">
                <a:solidFill>
                  <a:srgbClr val="CB1B3D"/>
                </a:solidFill>
              </a:rPr>
              <a:t>trừ</a:t>
            </a:r>
            <a:r>
              <a:rPr lang="en-US" altLang="en-US" sz="2400" b="1" dirty="0">
                <a:solidFill>
                  <a:srgbClr val="CB1B3D"/>
                </a:solidFill>
              </a:rPr>
              <a:t> 13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2400" b="1" dirty="0">
                <a:solidFill>
                  <a:srgbClr val="CB1B3D"/>
                </a:solidFill>
              </a:rPr>
              <a:t>   </a:t>
            </a:r>
            <a:r>
              <a:rPr lang="en-US" altLang="en-US" sz="2400" b="1" dirty="0" err="1">
                <a:solidFill>
                  <a:srgbClr val="CB1B3D"/>
                </a:solidFill>
              </a:rPr>
              <a:t>bằng</a:t>
            </a:r>
            <a:r>
              <a:rPr lang="en-US" altLang="en-US" sz="2400" b="1" dirty="0">
                <a:solidFill>
                  <a:srgbClr val="CB1B3D"/>
                </a:solidFill>
              </a:rPr>
              <a:t> 2, </a:t>
            </a:r>
            <a:r>
              <a:rPr lang="en-US" altLang="en-US" sz="2400" b="1" dirty="0" err="1">
                <a:solidFill>
                  <a:srgbClr val="CB1B3D"/>
                </a:solidFill>
              </a:rPr>
              <a:t>viết</a:t>
            </a:r>
            <a:r>
              <a:rPr lang="en-US" altLang="en-US" sz="2400" b="1" dirty="0">
                <a:solidFill>
                  <a:srgbClr val="CB1B3D"/>
                </a:solidFill>
              </a:rPr>
              <a:t> 2.</a:t>
            </a:r>
          </a:p>
        </p:txBody>
      </p:sp>
      <p:sp>
        <p:nvSpPr>
          <p:cNvPr id="16" name="Text Box 31"/>
          <p:cNvSpPr txBox="1">
            <a:spLocks noChangeArrowheads="1"/>
          </p:cNvSpPr>
          <p:nvPr/>
        </p:nvSpPr>
        <p:spPr bwMode="auto">
          <a:xfrm>
            <a:off x="4542300" y="4464043"/>
            <a:ext cx="25876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2400" b="1" dirty="0">
                <a:solidFill>
                  <a:srgbClr val="CB1B3D"/>
                </a:solidFill>
              </a:rPr>
              <a:t>*</a:t>
            </a:r>
            <a:r>
              <a:rPr lang="en-US" altLang="en-US" sz="2400" b="1" dirty="0" err="1">
                <a:solidFill>
                  <a:srgbClr val="CB1B3D"/>
                </a:solidFill>
              </a:rPr>
              <a:t>Hạ</a:t>
            </a:r>
            <a:r>
              <a:rPr lang="en-US" altLang="en-US" sz="2400" b="1" dirty="0">
                <a:solidFill>
                  <a:srgbClr val="CB1B3D"/>
                </a:solidFill>
              </a:rPr>
              <a:t> 5, </a:t>
            </a:r>
            <a:r>
              <a:rPr lang="en-US" altLang="en-US" sz="2400" b="1" dirty="0" err="1">
                <a:solidFill>
                  <a:srgbClr val="CB1B3D"/>
                </a:solidFill>
              </a:rPr>
              <a:t>được</a:t>
            </a:r>
            <a:r>
              <a:rPr lang="en-US" altLang="en-US" sz="2400" b="1" dirty="0">
                <a:solidFill>
                  <a:srgbClr val="CB1B3D"/>
                </a:solidFill>
              </a:rPr>
              <a:t> 215,</a:t>
            </a:r>
          </a:p>
        </p:txBody>
      </p:sp>
      <p:sp>
        <p:nvSpPr>
          <p:cNvPr id="17" name="Text Box 32"/>
          <p:cNvSpPr txBox="1">
            <a:spLocks noChangeArrowheads="1"/>
          </p:cNvSpPr>
          <p:nvPr/>
        </p:nvSpPr>
        <p:spPr bwMode="auto">
          <a:xfrm>
            <a:off x="6994148" y="4473745"/>
            <a:ext cx="39751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2400" b="1" dirty="0">
                <a:solidFill>
                  <a:srgbClr val="CB1B3D"/>
                </a:solidFill>
              </a:rPr>
              <a:t>215 chia 43 </a:t>
            </a:r>
            <a:r>
              <a:rPr lang="en-US" altLang="en-US" sz="2400" b="1" dirty="0" err="1">
                <a:solidFill>
                  <a:srgbClr val="CB1B3D"/>
                </a:solidFill>
              </a:rPr>
              <a:t>được</a:t>
            </a:r>
            <a:r>
              <a:rPr lang="en-US" altLang="en-US" sz="2400" b="1" dirty="0">
                <a:solidFill>
                  <a:srgbClr val="CB1B3D"/>
                </a:solidFill>
              </a:rPr>
              <a:t> 5, </a:t>
            </a:r>
            <a:r>
              <a:rPr lang="en-US" altLang="en-US" sz="2400" b="1" dirty="0" err="1">
                <a:solidFill>
                  <a:srgbClr val="CB1B3D"/>
                </a:solidFill>
              </a:rPr>
              <a:t>viết</a:t>
            </a:r>
            <a:r>
              <a:rPr lang="en-US" altLang="en-US" sz="2400" b="1" dirty="0">
                <a:solidFill>
                  <a:srgbClr val="CB1B3D"/>
                </a:solidFill>
              </a:rPr>
              <a:t> 5.</a:t>
            </a:r>
          </a:p>
        </p:txBody>
      </p:sp>
      <p:sp>
        <p:nvSpPr>
          <p:cNvPr id="18" name="Text Box 35"/>
          <p:cNvSpPr txBox="1">
            <a:spLocks noChangeArrowheads="1"/>
          </p:cNvSpPr>
          <p:nvPr/>
        </p:nvSpPr>
        <p:spPr bwMode="auto">
          <a:xfrm>
            <a:off x="4565273" y="4932532"/>
            <a:ext cx="5562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FontTx/>
              <a:buNone/>
            </a:pPr>
            <a:r>
              <a:rPr lang="en-US" altLang="en-US" sz="2400" b="1" dirty="0">
                <a:solidFill>
                  <a:srgbClr val="CB1B3D"/>
                </a:solidFill>
              </a:rPr>
              <a:t>5 </a:t>
            </a:r>
            <a:r>
              <a:rPr lang="en-US" altLang="en-US" sz="2400" b="1" dirty="0" err="1">
                <a:solidFill>
                  <a:srgbClr val="CB1B3D"/>
                </a:solidFill>
              </a:rPr>
              <a:t>nhân</a:t>
            </a:r>
            <a:r>
              <a:rPr lang="en-US" altLang="en-US" sz="2400" b="1" dirty="0">
                <a:solidFill>
                  <a:srgbClr val="CB1B3D"/>
                </a:solidFill>
              </a:rPr>
              <a:t> 3 </a:t>
            </a:r>
            <a:r>
              <a:rPr lang="en-US" altLang="en-US" sz="2400" b="1" dirty="0" err="1">
                <a:solidFill>
                  <a:srgbClr val="CB1B3D"/>
                </a:solidFill>
              </a:rPr>
              <a:t>bằng</a:t>
            </a:r>
            <a:r>
              <a:rPr lang="en-US" altLang="en-US" sz="2400" b="1" dirty="0">
                <a:solidFill>
                  <a:srgbClr val="CB1B3D"/>
                </a:solidFill>
              </a:rPr>
              <a:t> 15, 15 </a:t>
            </a:r>
            <a:r>
              <a:rPr lang="en-US" altLang="en-US" sz="2400" b="1" dirty="0" err="1">
                <a:solidFill>
                  <a:srgbClr val="CB1B3D"/>
                </a:solidFill>
              </a:rPr>
              <a:t>trừ</a:t>
            </a:r>
            <a:r>
              <a:rPr lang="en-US" altLang="en-US" sz="2400" b="1" dirty="0">
                <a:solidFill>
                  <a:srgbClr val="CB1B3D"/>
                </a:solidFill>
              </a:rPr>
              <a:t> 15 </a:t>
            </a:r>
            <a:r>
              <a:rPr lang="en-US" altLang="en-US" sz="2400" b="1" dirty="0" err="1">
                <a:solidFill>
                  <a:srgbClr val="CB1B3D"/>
                </a:solidFill>
              </a:rPr>
              <a:t>bằng</a:t>
            </a:r>
            <a:r>
              <a:rPr lang="en-US" altLang="en-US" sz="2400" b="1" dirty="0">
                <a:solidFill>
                  <a:srgbClr val="CB1B3D"/>
                </a:solidFill>
              </a:rPr>
              <a:t> 0, </a:t>
            </a:r>
          </a:p>
        </p:txBody>
      </p:sp>
      <p:sp>
        <p:nvSpPr>
          <p:cNvPr id="19" name="Text Box 38"/>
          <p:cNvSpPr txBox="1">
            <a:spLocks noChangeArrowheads="1"/>
          </p:cNvSpPr>
          <p:nvPr/>
        </p:nvSpPr>
        <p:spPr bwMode="auto">
          <a:xfrm>
            <a:off x="4565273" y="5389733"/>
            <a:ext cx="716280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FontTx/>
              <a:buNone/>
            </a:pPr>
            <a:r>
              <a:rPr lang="en-US" altLang="en-US" sz="2400" b="1" dirty="0">
                <a:solidFill>
                  <a:srgbClr val="CB1B3D"/>
                </a:solidFill>
              </a:rPr>
              <a:t>5 </a:t>
            </a:r>
            <a:r>
              <a:rPr lang="en-US" altLang="en-US" sz="2400" b="1" dirty="0" err="1">
                <a:solidFill>
                  <a:srgbClr val="CB1B3D"/>
                </a:solidFill>
              </a:rPr>
              <a:t>nhân</a:t>
            </a:r>
            <a:r>
              <a:rPr lang="en-US" altLang="en-US" sz="2400" b="1" dirty="0">
                <a:solidFill>
                  <a:srgbClr val="CB1B3D"/>
                </a:solidFill>
              </a:rPr>
              <a:t> 4 </a:t>
            </a:r>
            <a:r>
              <a:rPr lang="en-US" altLang="en-US" sz="2400" b="1" dirty="0" err="1">
                <a:solidFill>
                  <a:srgbClr val="CB1B3D"/>
                </a:solidFill>
              </a:rPr>
              <a:t>bằng</a:t>
            </a:r>
            <a:r>
              <a:rPr lang="en-US" altLang="en-US" sz="2400" b="1" dirty="0">
                <a:solidFill>
                  <a:srgbClr val="CB1B3D"/>
                </a:solidFill>
              </a:rPr>
              <a:t> 20, </a:t>
            </a:r>
            <a:r>
              <a:rPr lang="en-US" altLang="en-US" sz="2400" b="1" dirty="0" err="1">
                <a:solidFill>
                  <a:srgbClr val="CB1B3D"/>
                </a:solidFill>
              </a:rPr>
              <a:t>thêm</a:t>
            </a:r>
            <a:r>
              <a:rPr lang="en-US" altLang="en-US" sz="2400" b="1" dirty="0">
                <a:solidFill>
                  <a:srgbClr val="CB1B3D"/>
                </a:solidFill>
              </a:rPr>
              <a:t> 1 </a:t>
            </a:r>
            <a:r>
              <a:rPr lang="en-US" altLang="en-US" sz="2400" b="1" dirty="0" err="1">
                <a:solidFill>
                  <a:srgbClr val="CB1B3D"/>
                </a:solidFill>
              </a:rPr>
              <a:t>bằng</a:t>
            </a:r>
            <a:r>
              <a:rPr lang="en-US" altLang="en-US" sz="2400" b="1" dirty="0">
                <a:solidFill>
                  <a:srgbClr val="CB1B3D"/>
                </a:solidFill>
              </a:rPr>
              <a:t> 21, 21 </a:t>
            </a:r>
            <a:r>
              <a:rPr lang="en-US" altLang="en-US" sz="2400" b="1" dirty="0" err="1">
                <a:solidFill>
                  <a:srgbClr val="CB1B3D"/>
                </a:solidFill>
              </a:rPr>
              <a:t>trừ</a:t>
            </a:r>
            <a:r>
              <a:rPr lang="en-US" altLang="en-US" sz="2400" b="1" dirty="0">
                <a:solidFill>
                  <a:srgbClr val="CB1B3D"/>
                </a:solidFill>
              </a:rPr>
              <a:t> 21 </a:t>
            </a:r>
            <a:r>
              <a:rPr lang="en-US" altLang="en-US" sz="2400" b="1" dirty="0" err="1">
                <a:solidFill>
                  <a:srgbClr val="CB1B3D"/>
                </a:solidFill>
              </a:rPr>
              <a:t>bằng</a:t>
            </a:r>
            <a:r>
              <a:rPr lang="en-US" altLang="en-US" sz="2400" b="1" dirty="0">
                <a:solidFill>
                  <a:srgbClr val="CB1B3D"/>
                </a:solidFill>
              </a:rPr>
              <a:t> 0, </a:t>
            </a:r>
            <a:r>
              <a:rPr lang="en-US" altLang="en-US" sz="2400" b="1" dirty="0" err="1">
                <a:solidFill>
                  <a:srgbClr val="CB1B3D"/>
                </a:solidFill>
              </a:rPr>
              <a:t>viết</a:t>
            </a:r>
            <a:r>
              <a:rPr lang="en-US" altLang="en-US" sz="2400" b="1" dirty="0">
                <a:solidFill>
                  <a:srgbClr val="CB1B3D"/>
                </a:solidFill>
              </a:rPr>
              <a:t> 0.</a:t>
            </a:r>
          </a:p>
        </p:txBody>
      </p:sp>
      <p:sp>
        <p:nvSpPr>
          <p:cNvPr id="20" name="Text Box 8"/>
          <p:cNvSpPr txBox="1">
            <a:spLocks noChangeArrowheads="1"/>
          </p:cNvSpPr>
          <p:nvPr/>
        </p:nvSpPr>
        <p:spPr bwMode="auto">
          <a:xfrm>
            <a:off x="400930" y="1777698"/>
            <a:ext cx="2031706" cy="769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FontTx/>
              <a:buNone/>
            </a:pPr>
            <a:r>
              <a:rPr lang="en-US" altLang="en-US" sz="4400" b="1" dirty="0"/>
              <a:t>10105</a:t>
            </a:r>
          </a:p>
        </p:txBody>
      </p:sp>
      <p:sp>
        <p:nvSpPr>
          <p:cNvPr id="21" name="Text Box 13"/>
          <p:cNvSpPr txBox="1">
            <a:spLocks noChangeArrowheads="1"/>
          </p:cNvSpPr>
          <p:nvPr/>
        </p:nvSpPr>
        <p:spPr bwMode="auto">
          <a:xfrm>
            <a:off x="2459659" y="1795379"/>
            <a:ext cx="813043" cy="769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4400" b="1" dirty="0"/>
              <a:t>43</a:t>
            </a:r>
          </a:p>
        </p:txBody>
      </p:sp>
      <p:grpSp>
        <p:nvGrpSpPr>
          <p:cNvPr id="22" name="Group 21"/>
          <p:cNvGrpSpPr/>
          <p:nvPr/>
        </p:nvGrpSpPr>
        <p:grpSpPr>
          <a:xfrm>
            <a:off x="2301516" y="1878961"/>
            <a:ext cx="990600" cy="1317826"/>
            <a:chOff x="2448136" y="1914019"/>
            <a:chExt cx="990600" cy="1317826"/>
          </a:xfrm>
        </p:grpSpPr>
        <p:sp>
          <p:nvSpPr>
            <p:cNvPr id="23" name="Line 11"/>
            <p:cNvSpPr>
              <a:spLocks noChangeShapeType="1"/>
            </p:cNvSpPr>
            <p:nvPr/>
          </p:nvSpPr>
          <p:spPr bwMode="auto">
            <a:xfrm>
              <a:off x="2448136" y="2613133"/>
              <a:ext cx="990600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4400"/>
            </a:p>
          </p:txBody>
        </p:sp>
        <p:sp>
          <p:nvSpPr>
            <p:cNvPr id="24" name="Line 10"/>
            <p:cNvSpPr>
              <a:spLocks noChangeShapeType="1"/>
            </p:cNvSpPr>
            <p:nvPr/>
          </p:nvSpPr>
          <p:spPr bwMode="auto">
            <a:xfrm>
              <a:off x="2448136" y="1914019"/>
              <a:ext cx="0" cy="131782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4400"/>
            </a:p>
          </p:txBody>
        </p:sp>
      </p:grpSp>
      <p:sp>
        <p:nvSpPr>
          <p:cNvPr id="25" name="Text Box 15"/>
          <p:cNvSpPr txBox="1">
            <a:spLocks noChangeArrowheads="1"/>
          </p:cNvSpPr>
          <p:nvPr/>
        </p:nvSpPr>
        <p:spPr bwMode="auto">
          <a:xfrm>
            <a:off x="2488716" y="2527926"/>
            <a:ext cx="498855" cy="769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4400" b="1" dirty="0"/>
              <a:t>2</a:t>
            </a:r>
          </a:p>
        </p:txBody>
      </p:sp>
      <p:sp>
        <p:nvSpPr>
          <p:cNvPr id="26" name="Text Box 20"/>
          <p:cNvSpPr txBox="1">
            <a:spLocks noChangeArrowheads="1"/>
          </p:cNvSpPr>
          <p:nvPr/>
        </p:nvSpPr>
        <p:spPr bwMode="auto">
          <a:xfrm>
            <a:off x="962334" y="2594326"/>
            <a:ext cx="528367" cy="769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4400" b="1" dirty="0"/>
              <a:t>5</a:t>
            </a:r>
          </a:p>
        </p:txBody>
      </p:sp>
      <p:sp>
        <p:nvSpPr>
          <p:cNvPr id="27" name="Text Box 20"/>
          <p:cNvSpPr txBox="1">
            <a:spLocks noChangeArrowheads="1"/>
          </p:cNvSpPr>
          <p:nvPr/>
        </p:nvSpPr>
        <p:spPr bwMode="auto">
          <a:xfrm>
            <a:off x="626365" y="2593072"/>
            <a:ext cx="579188" cy="769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4400" b="1" dirty="0"/>
              <a:t>1</a:t>
            </a:r>
          </a:p>
        </p:txBody>
      </p:sp>
      <p:sp>
        <p:nvSpPr>
          <p:cNvPr id="28" name="Text Box 20"/>
          <p:cNvSpPr txBox="1">
            <a:spLocks noChangeArrowheads="1"/>
          </p:cNvSpPr>
          <p:nvPr/>
        </p:nvSpPr>
        <p:spPr bwMode="auto">
          <a:xfrm>
            <a:off x="1336422" y="1778080"/>
            <a:ext cx="498855" cy="769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4400" b="1" dirty="0">
                <a:solidFill>
                  <a:srgbClr val="FF0000"/>
                </a:solidFill>
              </a:rPr>
              <a:t>0</a:t>
            </a:r>
          </a:p>
        </p:txBody>
      </p:sp>
      <p:sp>
        <p:nvSpPr>
          <p:cNvPr id="29" name="Text Box 15"/>
          <p:cNvSpPr txBox="1">
            <a:spLocks noChangeArrowheads="1"/>
          </p:cNvSpPr>
          <p:nvPr/>
        </p:nvSpPr>
        <p:spPr bwMode="auto">
          <a:xfrm>
            <a:off x="2864894" y="2527807"/>
            <a:ext cx="498855" cy="769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4400" b="1" dirty="0"/>
              <a:t>3</a:t>
            </a:r>
          </a:p>
        </p:txBody>
      </p:sp>
      <p:sp>
        <p:nvSpPr>
          <p:cNvPr id="30" name="Text Box 15"/>
          <p:cNvSpPr txBox="1">
            <a:spLocks noChangeArrowheads="1"/>
          </p:cNvSpPr>
          <p:nvPr/>
        </p:nvSpPr>
        <p:spPr bwMode="auto">
          <a:xfrm>
            <a:off x="1340520" y="3164398"/>
            <a:ext cx="498855" cy="769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4400" b="1" dirty="0"/>
              <a:t>1</a:t>
            </a:r>
          </a:p>
        </p:txBody>
      </p:sp>
      <p:sp>
        <p:nvSpPr>
          <p:cNvPr id="31" name="Text Box 15"/>
          <p:cNvSpPr txBox="1">
            <a:spLocks noChangeArrowheads="1"/>
          </p:cNvSpPr>
          <p:nvPr/>
        </p:nvSpPr>
        <p:spPr bwMode="auto">
          <a:xfrm>
            <a:off x="1020903" y="3160725"/>
            <a:ext cx="498855" cy="769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4400" b="1" dirty="0"/>
              <a:t>2</a:t>
            </a:r>
          </a:p>
        </p:txBody>
      </p:sp>
      <p:sp>
        <p:nvSpPr>
          <p:cNvPr id="32" name="Text Box 15"/>
          <p:cNvSpPr txBox="1">
            <a:spLocks noChangeArrowheads="1"/>
          </p:cNvSpPr>
          <p:nvPr/>
        </p:nvSpPr>
        <p:spPr bwMode="auto">
          <a:xfrm>
            <a:off x="1655530" y="1789925"/>
            <a:ext cx="498855" cy="769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4400" b="1" dirty="0">
                <a:solidFill>
                  <a:srgbClr val="FF0000"/>
                </a:solidFill>
              </a:rPr>
              <a:t>5</a:t>
            </a:r>
          </a:p>
        </p:txBody>
      </p:sp>
      <p:sp>
        <p:nvSpPr>
          <p:cNvPr id="34" name="Text Box 4"/>
          <p:cNvSpPr txBox="1">
            <a:spLocks noChangeArrowheads="1"/>
          </p:cNvSpPr>
          <p:nvPr/>
        </p:nvSpPr>
        <p:spPr bwMode="auto">
          <a:xfrm>
            <a:off x="542096" y="495470"/>
            <a:ext cx="4291374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FontTx/>
              <a:buNone/>
            </a:pPr>
            <a:r>
              <a:rPr lang="en-US" altLang="en-US" sz="3600" b="1" dirty="0">
                <a:solidFill>
                  <a:srgbClr val="FF0000"/>
                </a:solidFill>
              </a:rPr>
              <a:t>10105 : 43 = ?</a:t>
            </a:r>
          </a:p>
        </p:txBody>
      </p:sp>
      <p:sp>
        <p:nvSpPr>
          <p:cNvPr id="44" name="Text Box 15"/>
          <p:cNvSpPr txBox="1">
            <a:spLocks noChangeArrowheads="1"/>
          </p:cNvSpPr>
          <p:nvPr/>
        </p:nvSpPr>
        <p:spPr bwMode="auto">
          <a:xfrm>
            <a:off x="3234800" y="2527688"/>
            <a:ext cx="346455" cy="769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4400" b="1" dirty="0"/>
              <a:t>5</a:t>
            </a:r>
          </a:p>
        </p:txBody>
      </p:sp>
      <p:sp>
        <p:nvSpPr>
          <p:cNvPr id="45" name="Text Box 15"/>
          <p:cNvSpPr txBox="1">
            <a:spLocks noChangeArrowheads="1"/>
          </p:cNvSpPr>
          <p:nvPr/>
        </p:nvSpPr>
        <p:spPr bwMode="auto">
          <a:xfrm>
            <a:off x="1709250" y="3752997"/>
            <a:ext cx="498855" cy="769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4400" b="1" dirty="0"/>
              <a:t>0</a:t>
            </a:r>
          </a:p>
        </p:txBody>
      </p:sp>
      <p:grpSp>
        <p:nvGrpSpPr>
          <p:cNvPr id="46" name="Group 45"/>
          <p:cNvGrpSpPr/>
          <p:nvPr/>
        </p:nvGrpSpPr>
        <p:grpSpPr>
          <a:xfrm>
            <a:off x="-429598" y="4013684"/>
            <a:ext cx="2181014" cy="2752095"/>
            <a:chOff x="5078527" y="1407670"/>
            <a:chExt cx="3945032" cy="5450330"/>
          </a:xfrm>
        </p:grpSpPr>
        <p:pic>
          <p:nvPicPr>
            <p:cNvPr id="47" name="Picture 46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54976" b="72451" l="60680" r="75607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8940" t="54418" r="23540" b="26357"/>
            <a:stretch/>
          </p:blipFill>
          <p:spPr>
            <a:xfrm>
              <a:off x="5078527" y="1407670"/>
              <a:ext cx="3859619" cy="4235334"/>
            </a:xfrm>
            <a:prstGeom prst="rect">
              <a:avLst/>
            </a:prstGeom>
          </p:spPr>
        </p:pic>
        <p:pic>
          <p:nvPicPr>
            <p:cNvPr id="48" name="Picture 47"/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38414" b="63510" l="51347" r="89222">
                          <a14:foregroundMark x1="60431" y1="47729" x2="58122" y2="56197"/>
                          <a14:foregroundMark x1="58507" y1="48268" x2="58507" y2="51732"/>
                          <a14:foregroundMark x1="78907" y1="47883" x2="77521" y2="52887"/>
                          <a14:foregroundMark x1="76212" y1="48114" x2="77906" y2="52348"/>
                          <a14:foregroundMark x1="79292" y1="42340" x2="80216" y2="42571"/>
                          <a14:foregroundMark x1="56428" y1="43341" x2="57968" y2="41955"/>
                          <a14:foregroundMark x1="66205" y1="55966" x2="65435" y2="56967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1211" t="38117" r="12293" b="38640"/>
            <a:stretch/>
          </p:blipFill>
          <p:spPr>
            <a:xfrm>
              <a:off x="6185126" y="2807179"/>
              <a:ext cx="2020187" cy="1286541"/>
            </a:xfrm>
            <a:prstGeom prst="rect">
              <a:avLst/>
            </a:prstGeom>
          </p:spPr>
        </p:pic>
        <p:pic>
          <p:nvPicPr>
            <p:cNvPr id="49" name="Picture 48"/>
            <p:cNvPicPr>
              <a:picLocks noChangeAspect="1"/>
            </p:cNvPicPr>
            <p:nvPr/>
          </p:nvPicPr>
          <p:blipFill rotWithShape="1">
            <a:blip r:embed="rId8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46795" b="78333" l="23400" r="45600">
                          <a14:foregroundMark x1="33500" y1="51410" x2="33600" y2="57949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685" t="46356" r="53306" b="21086"/>
            <a:stretch/>
          </p:blipFill>
          <p:spPr>
            <a:xfrm>
              <a:off x="6272725" y="4625163"/>
              <a:ext cx="1935126" cy="2232837"/>
            </a:xfrm>
            <a:prstGeom prst="rect">
              <a:avLst/>
            </a:prstGeom>
          </p:spPr>
        </p:pic>
        <p:pic>
          <p:nvPicPr>
            <p:cNvPr id="50" name="Picture 49"/>
            <p:cNvPicPr>
              <a:picLocks noChangeAspect="1"/>
            </p:cNvPicPr>
            <p:nvPr/>
          </p:nvPicPr>
          <p:blipFill rotWithShape="1">
            <a:blip r:embed="rId10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40513" b="68590" l="40600" r="506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0481" t="40643" r="48273" b="31295"/>
            <a:stretch/>
          </p:blipFill>
          <p:spPr>
            <a:xfrm>
              <a:off x="5464453" y="3587452"/>
              <a:ext cx="988828" cy="1924493"/>
            </a:xfrm>
            <a:prstGeom prst="rect">
              <a:avLst/>
            </a:prstGeom>
          </p:spPr>
        </p:pic>
        <p:pic>
          <p:nvPicPr>
            <p:cNvPr id="51" name="Picture 50"/>
            <p:cNvPicPr>
              <a:picLocks noChangeAspect="1"/>
            </p:cNvPicPr>
            <p:nvPr/>
          </p:nvPicPr>
          <p:blipFill rotWithShape="1">
            <a:blip r:embed="rId11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48590" b="77564" l="81100" r="915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9933" t="48809" r="7540" b="22032"/>
            <a:stretch/>
          </p:blipFill>
          <p:spPr>
            <a:xfrm>
              <a:off x="7928406" y="1718196"/>
              <a:ext cx="1095153" cy="1988288"/>
            </a:xfrm>
            <a:prstGeom prst="rect">
              <a:avLst/>
            </a:prstGeom>
          </p:spPr>
        </p:pic>
      </p:grpSp>
      <p:pic>
        <p:nvPicPr>
          <p:cNvPr id="52" name="Picture 51"/>
          <p:cNvPicPr>
            <a:picLocks noChangeAspect="1"/>
          </p:cNvPicPr>
          <p:nvPr/>
        </p:nvPicPr>
        <p:blipFill rotWithShape="1"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28056" b="49444" l="64700" r="97700">
                        <a14:foregroundMark x1="79100" y1="40741" x2="82800" y2="4342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5182" t="28372" r="2502" b="51318"/>
          <a:stretch/>
        </p:blipFill>
        <p:spPr>
          <a:xfrm rot="20697432">
            <a:off x="10471508" y="5748899"/>
            <a:ext cx="1664504" cy="1129793"/>
          </a:xfrm>
          <a:prstGeom prst="rect">
            <a:avLst/>
          </a:prstGeom>
        </p:spPr>
      </p:pic>
      <p:pic>
        <p:nvPicPr>
          <p:cNvPr id="53" name="Picture 52"/>
          <p:cNvPicPr>
            <a:picLocks noChangeAspect="1"/>
          </p:cNvPicPr>
          <p:nvPr/>
        </p:nvPicPr>
        <p:blipFill rotWithShape="1">
          <a:blip r:embed="rId14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1852" b="24444" l="39200" r="515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7848" t="675" r="48117" b="74684"/>
          <a:stretch/>
        </p:blipFill>
        <p:spPr>
          <a:xfrm>
            <a:off x="3857450" y="5510056"/>
            <a:ext cx="760509" cy="1442004"/>
          </a:xfrm>
          <a:prstGeom prst="rect">
            <a:avLst/>
          </a:prstGeom>
        </p:spPr>
      </p:pic>
      <p:pic>
        <p:nvPicPr>
          <p:cNvPr id="54" name="Picture 53"/>
          <p:cNvPicPr>
            <a:picLocks noChangeAspect="1"/>
          </p:cNvPicPr>
          <p:nvPr/>
        </p:nvPicPr>
        <p:blipFill rotWithShape="1">
          <a:blip r:embed="rId15" cstate="print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2870" b="27407" l="75100" r="97300">
                        <a14:foregroundMark x1="84100" y1="11852" x2="85300" y2="12963"/>
                        <a14:foregroundMark x1="78400" y1="25370" x2="77100" y2="2638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3392" b="70970"/>
          <a:stretch/>
        </p:blipFill>
        <p:spPr>
          <a:xfrm>
            <a:off x="11256995" y="89278"/>
            <a:ext cx="942156" cy="11101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479534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2" presetClass="emph" presetSubtype="0" repeatCount="5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Rot by="120000">
                                      <p:cBhvr>
                                        <p:cTn id="2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4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4" presetClass="entr" presetSubtype="1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77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9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9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14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875E-6 2.22222E-6 L -0.00013 0.11759 " pathEditMode="relative" rAng="0" ptsTypes="AA">
                                      <p:cBhvr>
                                        <p:cTn id="106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" y="588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4" presetClass="entr" presetSubtype="1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0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2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0" fill="hold">
                      <p:stCondLst>
                        <p:cond delay="indefinite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5" fill="hold">
                      <p:stCondLst>
                        <p:cond delay="indefinite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14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0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556E-17 0.00463 L 0.00247 0.19907 " pathEditMode="relative" rAng="0" ptsTypes="AA">
                                      <p:cBhvr>
                                        <p:cTn id="151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7" y="972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2" fill="hold">
                      <p:stCondLst>
                        <p:cond delay="indefinite"/>
                      </p:stCondLst>
                      <p:childTnLst>
                        <p:par>
                          <p:cTn id="153" fill="hold">
                            <p:stCondLst>
                              <p:cond delay="0"/>
                            </p:stCondLst>
                            <p:childTnLst>
                              <p:par>
                                <p:cTn id="15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7" fill="hold">
                      <p:stCondLst>
                        <p:cond delay="indefinite"/>
                      </p:stCondLst>
                      <p:childTnLst>
                        <p:par>
                          <p:cTn id="158" fill="hold">
                            <p:stCondLst>
                              <p:cond delay="0"/>
                            </p:stCondLst>
                            <p:childTnLst>
                              <p:par>
                                <p:cTn id="15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1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2" fill="hold">
                      <p:stCondLst>
                        <p:cond delay="indefinite"/>
                      </p:stCondLst>
                      <p:childTnLst>
                        <p:par>
                          <p:cTn id="163" fill="hold">
                            <p:stCondLst>
                              <p:cond delay="0"/>
                            </p:stCondLst>
                            <p:childTnLst>
                              <p:par>
                                <p:cTn id="16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7" fill="hold">
                      <p:stCondLst>
                        <p:cond delay="indefinite"/>
                      </p:stCondLst>
                      <p:childTnLst>
                        <p:par>
                          <p:cTn id="168" fill="hold">
                            <p:stCondLst>
                              <p:cond delay="0"/>
                            </p:stCondLst>
                            <p:childTnLst>
                              <p:par>
                                <p:cTn id="169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1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2" fill="hold">
                      <p:stCondLst>
                        <p:cond delay="indefinite"/>
                      </p:stCondLst>
                      <p:childTnLst>
                        <p:par>
                          <p:cTn id="173" fill="hold">
                            <p:stCondLst>
                              <p:cond delay="0"/>
                            </p:stCondLst>
                            <p:childTnLst>
                              <p:par>
                                <p:cTn id="17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6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9" grpId="0"/>
      <p:bldP spid="10" grpId="0"/>
      <p:bldP spid="12" grpId="0"/>
      <p:bldP spid="13" grpId="0"/>
      <p:bldP spid="14" grpId="0"/>
      <p:bldP spid="15" grpId="0"/>
      <p:bldP spid="16" grpId="0"/>
      <p:bldP spid="17" grpId="0"/>
      <p:bldP spid="18" grpId="0"/>
      <p:bldP spid="20" grpId="0"/>
      <p:bldP spid="21" grpId="0"/>
      <p:bldP spid="25" grpId="0"/>
      <p:bldP spid="26" grpId="0"/>
      <p:bldP spid="27" grpId="0"/>
      <p:bldP spid="28" grpId="0"/>
      <p:bldP spid="28" grpId="1"/>
      <p:bldP spid="29" grpId="0"/>
      <p:bldP spid="30" grpId="0"/>
      <p:bldP spid="31" grpId="0"/>
      <p:bldP spid="32" grpId="0"/>
      <p:bldP spid="32" grpId="1"/>
      <p:bldP spid="34" grpId="0"/>
      <p:bldP spid="44" grpId="0"/>
      <p:bldP spid="4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277987" y="251878"/>
            <a:ext cx="11747715" cy="6478291"/>
            <a:chOff x="247973" y="201478"/>
            <a:chExt cx="11747715" cy="6478291"/>
          </a:xfrm>
        </p:grpSpPr>
        <p:sp>
          <p:nvSpPr>
            <p:cNvPr id="3" name="Rounded Rectangle 2"/>
            <p:cNvSpPr/>
            <p:nvPr/>
          </p:nvSpPr>
          <p:spPr>
            <a:xfrm>
              <a:off x="247973" y="201478"/>
              <a:ext cx="11747715" cy="6478291"/>
            </a:xfrm>
            <a:prstGeom prst="round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Rounded Rectangle 3"/>
            <p:cNvSpPr/>
            <p:nvPr/>
          </p:nvSpPr>
          <p:spPr>
            <a:xfrm>
              <a:off x="588936" y="542441"/>
              <a:ext cx="11158779" cy="5703376"/>
            </a:xfrm>
            <a:prstGeom prst="roundRect">
              <a:avLst/>
            </a:prstGeom>
            <a:solidFill>
              <a:schemeClr val="bg1"/>
            </a:solidFill>
            <a:ln w="66675"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54" name="Picture 5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859" y="184014"/>
            <a:ext cx="3090940" cy="1621677"/>
          </a:xfrm>
          <a:prstGeom prst="rect">
            <a:avLst/>
          </a:prstGeom>
        </p:spPr>
      </p:pic>
      <p:pic>
        <p:nvPicPr>
          <p:cNvPr id="38" name="Picture 3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08" y="28943"/>
            <a:ext cx="3806483" cy="1104350"/>
          </a:xfrm>
          <a:prstGeom prst="rect">
            <a:avLst/>
          </a:prstGeom>
        </p:spPr>
      </p:pic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3889590" y="542441"/>
            <a:ext cx="594995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FontTx/>
              <a:buNone/>
            </a:pPr>
            <a:r>
              <a:rPr lang="en-US" altLang="en-US" sz="2800" b="1" i="1" dirty="0"/>
              <a:t>Chia </a:t>
            </a:r>
            <a:r>
              <a:rPr lang="en-US" altLang="en-US" sz="2800" b="1" i="1" dirty="0" err="1"/>
              <a:t>theo</a:t>
            </a:r>
            <a:r>
              <a:rPr lang="en-US" altLang="en-US" sz="2800" b="1" i="1" dirty="0"/>
              <a:t> </a:t>
            </a:r>
            <a:r>
              <a:rPr lang="en-US" altLang="en-US" sz="2800" b="1" i="1" dirty="0" err="1"/>
              <a:t>thứ</a:t>
            </a:r>
            <a:r>
              <a:rPr lang="en-US" altLang="en-US" sz="2800" b="1" i="1" dirty="0"/>
              <a:t> </a:t>
            </a:r>
            <a:r>
              <a:rPr lang="en-US" altLang="en-US" sz="2800" b="1" i="1" dirty="0" err="1"/>
              <a:t>tự</a:t>
            </a:r>
            <a:r>
              <a:rPr lang="en-US" altLang="en-US" sz="2800" b="1" i="1" dirty="0"/>
              <a:t> </a:t>
            </a:r>
            <a:r>
              <a:rPr lang="en-US" altLang="en-US" sz="2800" b="1" i="1" dirty="0" err="1"/>
              <a:t>từ</a:t>
            </a:r>
            <a:r>
              <a:rPr lang="en-US" altLang="en-US" sz="2800" b="1" i="1" dirty="0"/>
              <a:t> </a:t>
            </a:r>
            <a:r>
              <a:rPr lang="en-US" altLang="en-US" sz="2800" b="1" i="1" dirty="0" err="1"/>
              <a:t>trái</a:t>
            </a:r>
            <a:r>
              <a:rPr lang="en-US" altLang="en-US" sz="2800" b="1" i="1" dirty="0"/>
              <a:t> sang </a:t>
            </a:r>
            <a:r>
              <a:rPr lang="en-US" altLang="en-US" sz="2800" b="1" i="1" dirty="0" err="1"/>
              <a:t>phải</a:t>
            </a:r>
            <a:r>
              <a:rPr lang="en-US" altLang="en-US" sz="2800" b="1" i="1" dirty="0"/>
              <a:t>.</a:t>
            </a:r>
          </a:p>
        </p:txBody>
      </p:sp>
      <p:sp>
        <p:nvSpPr>
          <p:cNvPr id="7" name="Text Box 10"/>
          <p:cNvSpPr txBox="1">
            <a:spLocks noChangeArrowheads="1"/>
          </p:cNvSpPr>
          <p:nvPr/>
        </p:nvSpPr>
        <p:spPr bwMode="auto">
          <a:xfrm>
            <a:off x="4578565" y="1018126"/>
            <a:ext cx="49530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FontTx/>
              <a:buNone/>
            </a:pPr>
            <a:r>
              <a:rPr lang="en-US" altLang="en-US" sz="2400" b="1" dirty="0">
                <a:solidFill>
                  <a:schemeClr val="accent5">
                    <a:lumMod val="50000"/>
                  </a:schemeClr>
                </a:solidFill>
              </a:rPr>
              <a:t> * 263 chia 35 </a:t>
            </a:r>
            <a:r>
              <a:rPr lang="en-US" altLang="en-US" sz="2400" b="1" dirty="0" err="1">
                <a:solidFill>
                  <a:schemeClr val="accent5">
                    <a:lumMod val="50000"/>
                  </a:schemeClr>
                </a:solidFill>
              </a:rPr>
              <a:t>được</a:t>
            </a:r>
            <a:r>
              <a:rPr lang="en-US" altLang="en-US" sz="2400" b="1" dirty="0">
                <a:solidFill>
                  <a:schemeClr val="accent5">
                    <a:lumMod val="50000"/>
                  </a:schemeClr>
                </a:solidFill>
              </a:rPr>
              <a:t> 7, </a:t>
            </a:r>
            <a:r>
              <a:rPr lang="en-US" altLang="en-US" sz="2400" b="1" dirty="0" err="1">
                <a:solidFill>
                  <a:schemeClr val="accent5">
                    <a:lumMod val="50000"/>
                  </a:schemeClr>
                </a:solidFill>
              </a:rPr>
              <a:t>viết</a:t>
            </a:r>
            <a:r>
              <a:rPr lang="en-US" altLang="en-US" sz="2400" b="1" dirty="0">
                <a:solidFill>
                  <a:schemeClr val="accent5">
                    <a:lumMod val="50000"/>
                  </a:schemeClr>
                </a:solidFill>
              </a:rPr>
              <a:t> 7</a:t>
            </a:r>
          </a:p>
        </p:txBody>
      </p:sp>
      <p:sp>
        <p:nvSpPr>
          <p:cNvPr id="8" name="Text Box 12"/>
          <p:cNvSpPr txBox="1">
            <a:spLocks noChangeArrowheads="1"/>
          </p:cNvSpPr>
          <p:nvPr/>
        </p:nvSpPr>
        <p:spPr bwMode="auto">
          <a:xfrm>
            <a:off x="4417878" y="1475326"/>
            <a:ext cx="5530482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FontTx/>
              <a:buNone/>
            </a:pPr>
            <a:r>
              <a:rPr lang="en-US" altLang="en-US" sz="2400" b="1" dirty="0">
                <a:solidFill>
                  <a:schemeClr val="accent5">
                    <a:lumMod val="50000"/>
                  </a:schemeClr>
                </a:solidFill>
              </a:rPr>
              <a:t>7 </a:t>
            </a:r>
            <a:r>
              <a:rPr lang="en-US" altLang="en-US" sz="2400" b="1" dirty="0" err="1">
                <a:solidFill>
                  <a:schemeClr val="accent5">
                    <a:lumMod val="50000"/>
                  </a:schemeClr>
                </a:solidFill>
              </a:rPr>
              <a:t>nhân</a:t>
            </a:r>
            <a:r>
              <a:rPr lang="en-US" altLang="en-US" sz="2400" b="1" dirty="0">
                <a:solidFill>
                  <a:schemeClr val="accent5">
                    <a:lumMod val="50000"/>
                  </a:schemeClr>
                </a:solidFill>
              </a:rPr>
              <a:t> 5 </a:t>
            </a:r>
            <a:r>
              <a:rPr lang="en-US" altLang="en-US" sz="2400" b="1" dirty="0" err="1">
                <a:solidFill>
                  <a:schemeClr val="accent5">
                    <a:lumMod val="50000"/>
                  </a:schemeClr>
                </a:solidFill>
              </a:rPr>
              <a:t>bằng</a:t>
            </a:r>
            <a:r>
              <a:rPr lang="en-US" altLang="en-US" sz="2400" b="1" dirty="0">
                <a:solidFill>
                  <a:schemeClr val="accent5">
                    <a:lumMod val="50000"/>
                  </a:schemeClr>
                </a:solidFill>
              </a:rPr>
              <a:t> 35, 43 </a:t>
            </a:r>
            <a:r>
              <a:rPr lang="en-US" altLang="en-US" sz="2400" b="1" dirty="0" err="1">
                <a:solidFill>
                  <a:schemeClr val="accent5">
                    <a:lumMod val="50000"/>
                  </a:schemeClr>
                </a:solidFill>
              </a:rPr>
              <a:t>trừ</a:t>
            </a:r>
            <a:r>
              <a:rPr lang="en-US" altLang="en-US" sz="2400" b="1" dirty="0">
                <a:solidFill>
                  <a:schemeClr val="accent5">
                    <a:lumMod val="50000"/>
                  </a:schemeClr>
                </a:solidFill>
              </a:rPr>
              <a:t> 35 </a:t>
            </a:r>
            <a:r>
              <a:rPr lang="en-US" altLang="en-US" sz="2400" b="1" dirty="0" err="1">
                <a:solidFill>
                  <a:schemeClr val="accent5">
                    <a:lumMod val="50000"/>
                  </a:schemeClr>
                </a:solidFill>
              </a:rPr>
              <a:t>bằng</a:t>
            </a:r>
            <a:r>
              <a:rPr lang="en-US" altLang="en-US" sz="2400" b="1" dirty="0">
                <a:solidFill>
                  <a:schemeClr val="accent5">
                    <a:lumMod val="50000"/>
                  </a:schemeClr>
                </a:solidFill>
              </a:rPr>
              <a:t> 8,</a:t>
            </a:r>
          </a:p>
        </p:txBody>
      </p:sp>
      <p:sp>
        <p:nvSpPr>
          <p:cNvPr id="9" name="Text Box 14"/>
          <p:cNvSpPr txBox="1">
            <a:spLocks noChangeArrowheads="1"/>
          </p:cNvSpPr>
          <p:nvPr/>
        </p:nvSpPr>
        <p:spPr bwMode="auto">
          <a:xfrm>
            <a:off x="9607765" y="1470564"/>
            <a:ext cx="19812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FontTx/>
              <a:buNone/>
            </a:pPr>
            <a:r>
              <a:rPr lang="en-US" altLang="en-US" sz="2400" b="1" dirty="0" err="1">
                <a:solidFill>
                  <a:schemeClr val="accent5">
                    <a:lumMod val="50000"/>
                  </a:schemeClr>
                </a:solidFill>
              </a:rPr>
              <a:t>viết</a:t>
            </a:r>
            <a:r>
              <a:rPr lang="en-US" altLang="en-US" sz="2400" b="1" dirty="0">
                <a:solidFill>
                  <a:schemeClr val="accent5">
                    <a:lumMod val="50000"/>
                  </a:schemeClr>
                </a:solidFill>
              </a:rPr>
              <a:t> 8 </a:t>
            </a:r>
            <a:r>
              <a:rPr lang="en-US" altLang="en-US" sz="2400" b="1" dirty="0" err="1">
                <a:solidFill>
                  <a:schemeClr val="accent5">
                    <a:lumMod val="50000"/>
                  </a:schemeClr>
                </a:solidFill>
              </a:rPr>
              <a:t>nhớ</a:t>
            </a:r>
            <a:r>
              <a:rPr lang="en-US" altLang="en-US" sz="2400" b="1" dirty="0">
                <a:solidFill>
                  <a:schemeClr val="accent5">
                    <a:lumMod val="50000"/>
                  </a:schemeClr>
                </a:solidFill>
              </a:rPr>
              <a:t> 4.</a:t>
            </a:r>
          </a:p>
        </p:txBody>
      </p:sp>
      <p:sp>
        <p:nvSpPr>
          <p:cNvPr id="10" name="Text Box 15"/>
          <p:cNvSpPr txBox="1">
            <a:spLocks noChangeArrowheads="1"/>
          </p:cNvSpPr>
          <p:nvPr/>
        </p:nvSpPr>
        <p:spPr bwMode="auto">
          <a:xfrm>
            <a:off x="4453179" y="1913297"/>
            <a:ext cx="6771037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FontTx/>
              <a:buNone/>
            </a:pPr>
            <a:r>
              <a:rPr lang="en-US" altLang="en-US" sz="2400" b="1" dirty="0">
                <a:solidFill>
                  <a:schemeClr val="accent5">
                    <a:lumMod val="50000"/>
                  </a:schemeClr>
                </a:solidFill>
              </a:rPr>
              <a:t>7 </a:t>
            </a:r>
            <a:r>
              <a:rPr lang="en-US" altLang="en-US" sz="2400" b="1" dirty="0" err="1">
                <a:solidFill>
                  <a:schemeClr val="accent5">
                    <a:lumMod val="50000"/>
                  </a:schemeClr>
                </a:solidFill>
              </a:rPr>
              <a:t>nhân</a:t>
            </a:r>
            <a:r>
              <a:rPr lang="en-US" altLang="en-US" sz="2400" b="1" dirty="0">
                <a:solidFill>
                  <a:schemeClr val="accent5">
                    <a:lumMod val="50000"/>
                  </a:schemeClr>
                </a:solidFill>
              </a:rPr>
              <a:t> 3 </a:t>
            </a:r>
            <a:r>
              <a:rPr lang="en-US" altLang="en-US" sz="2400" b="1" dirty="0" err="1">
                <a:solidFill>
                  <a:schemeClr val="accent5">
                    <a:lumMod val="50000"/>
                  </a:schemeClr>
                </a:solidFill>
              </a:rPr>
              <a:t>bằng</a:t>
            </a:r>
            <a:r>
              <a:rPr lang="en-US" altLang="en-US" sz="2400" b="1" dirty="0">
                <a:solidFill>
                  <a:schemeClr val="accent5">
                    <a:lumMod val="50000"/>
                  </a:schemeClr>
                </a:solidFill>
              </a:rPr>
              <a:t> 21, </a:t>
            </a:r>
            <a:r>
              <a:rPr lang="en-US" altLang="en-US" sz="2400" b="1" dirty="0" err="1">
                <a:solidFill>
                  <a:schemeClr val="accent5">
                    <a:lumMod val="50000"/>
                  </a:schemeClr>
                </a:solidFill>
              </a:rPr>
              <a:t>thêm</a:t>
            </a:r>
            <a:r>
              <a:rPr lang="en-US" altLang="en-US" sz="2400" b="1" dirty="0">
                <a:solidFill>
                  <a:schemeClr val="accent5">
                    <a:lumMod val="50000"/>
                  </a:schemeClr>
                </a:solidFill>
              </a:rPr>
              <a:t> 4 </a:t>
            </a:r>
            <a:r>
              <a:rPr lang="en-US" altLang="en-US" sz="2400" b="1" dirty="0" err="1">
                <a:solidFill>
                  <a:schemeClr val="accent5">
                    <a:lumMod val="50000"/>
                  </a:schemeClr>
                </a:solidFill>
              </a:rPr>
              <a:t>bằng</a:t>
            </a:r>
            <a:r>
              <a:rPr lang="en-US" altLang="en-US" sz="2400" b="1" dirty="0">
                <a:solidFill>
                  <a:schemeClr val="accent5">
                    <a:lumMod val="50000"/>
                  </a:schemeClr>
                </a:solidFill>
              </a:rPr>
              <a:t> 25, 26 </a:t>
            </a:r>
            <a:r>
              <a:rPr lang="en-US" altLang="en-US" sz="2400" b="1" dirty="0" err="1">
                <a:solidFill>
                  <a:schemeClr val="accent5">
                    <a:lumMod val="50000"/>
                  </a:schemeClr>
                </a:solidFill>
              </a:rPr>
              <a:t>trừ</a:t>
            </a:r>
            <a:r>
              <a:rPr lang="en-US" altLang="en-US" sz="2400" b="1" dirty="0">
                <a:solidFill>
                  <a:schemeClr val="accent5">
                    <a:lumMod val="50000"/>
                  </a:schemeClr>
                </a:solidFill>
              </a:rPr>
              <a:t> 25 </a:t>
            </a:r>
            <a:r>
              <a:rPr lang="en-US" altLang="en-US" sz="2400" b="1" dirty="0" err="1">
                <a:solidFill>
                  <a:schemeClr val="accent5">
                    <a:lumMod val="50000"/>
                  </a:schemeClr>
                </a:solidFill>
              </a:rPr>
              <a:t>bằng</a:t>
            </a:r>
            <a:r>
              <a:rPr lang="en-US" altLang="en-US" sz="2400" b="1" dirty="0">
                <a:solidFill>
                  <a:schemeClr val="accent5">
                    <a:lumMod val="50000"/>
                  </a:schemeClr>
                </a:solidFill>
              </a:rPr>
              <a:t> 1, </a:t>
            </a:r>
            <a:r>
              <a:rPr lang="en-US" altLang="en-US" sz="2400" b="1" dirty="0" err="1">
                <a:solidFill>
                  <a:schemeClr val="accent5">
                    <a:lumMod val="50000"/>
                  </a:schemeClr>
                </a:solidFill>
              </a:rPr>
              <a:t>viết</a:t>
            </a:r>
            <a:r>
              <a:rPr lang="en-US" altLang="en-US" sz="2400" b="1" dirty="0">
                <a:solidFill>
                  <a:schemeClr val="accent5">
                    <a:lumMod val="50000"/>
                  </a:schemeClr>
                </a:solidFill>
              </a:rPr>
              <a:t> 1.</a:t>
            </a:r>
          </a:p>
        </p:txBody>
      </p:sp>
      <p:sp>
        <p:nvSpPr>
          <p:cNvPr id="11" name="Text Box 17"/>
          <p:cNvSpPr txBox="1">
            <a:spLocks noChangeArrowheads="1"/>
          </p:cNvSpPr>
          <p:nvPr/>
        </p:nvSpPr>
        <p:spPr bwMode="auto">
          <a:xfrm>
            <a:off x="4654765" y="2694526"/>
            <a:ext cx="26670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FontTx/>
              <a:buNone/>
            </a:pPr>
            <a:r>
              <a:rPr lang="en-US" altLang="en-US" sz="2400" b="1" dirty="0">
                <a:solidFill>
                  <a:schemeClr val="accent5">
                    <a:lumMod val="50000"/>
                  </a:schemeClr>
                </a:solidFill>
              </a:rPr>
              <a:t>* </a:t>
            </a:r>
            <a:r>
              <a:rPr lang="en-US" altLang="en-US" sz="2400" b="1" dirty="0" err="1">
                <a:solidFill>
                  <a:schemeClr val="accent5">
                    <a:lumMod val="50000"/>
                  </a:schemeClr>
                </a:solidFill>
              </a:rPr>
              <a:t>Hạ</a:t>
            </a:r>
            <a:r>
              <a:rPr lang="en-US" altLang="en-US" sz="2400" b="1" dirty="0">
                <a:solidFill>
                  <a:schemeClr val="accent5">
                    <a:lumMod val="50000"/>
                  </a:schemeClr>
                </a:solidFill>
              </a:rPr>
              <a:t> 4 </a:t>
            </a:r>
            <a:r>
              <a:rPr lang="en-US" altLang="en-US" sz="2400" b="1" dirty="0" err="1">
                <a:solidFill>
                  <a:schemeClr val="accent5">
                    <a:lumMod val="50000"/>
                  </a:schemeClr>
                </a:solidFill>
              </a:rPr>
              <a:t>được</a:t>
            </a:r>
            <a:r>
              <a:rPr lang="en-US" altLang="en-US" sz="2400" b="1" dirty="0">
                <a:solidFill>
                  <a:schemeClr val="accent5">
                    <a:lumMod val="50000"/>
                  </a:schemeClr>
                </a:solidFill>
              </a:rPr>
              <a:t> 184, </a:t>
            </a:r>
          </a:p>
        </p:txBody>
      </p:sp>
      <p:sp>
        <p:nvSpPr>
          <p:cNvPr id="12" name="Text Box 19"/>
          <p:cNvSpPr txBox="1">
            <a:spLocks noChangeArrowheads="1"/>
          </p:cNvSpPr>
          <p:nvPr/>
        </p:nvSpPr>
        <p:spPr bwMode="auto">
          <a:xfrm>
            <a:off x="7169365" y="2694526"/>
            <a:ext cx="4090152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FontTx/>
              <a:buNone/>
            </a:pPr>
            <a:r>
              <a:rPr lang="en-US" altLang="en-US" sz="2400" b="1" dirty="0">
                <a:solidFill>
                  <a:schemeClr val="accent5">
                    <a:lumMod val="50000"/>
                  </a:schemeClr>
                </a:solidFill>
              </a:rPr>
              <a:t>184 chia 35 </a:t>
            </a:r>
            <a:r>
              <a:rPr lang="en-US" altLang="en-US" sz="2400" b="1" dirty="0" err="1">
                <a:solidFill>
                  <a:schemeClr val="accent5">
                    <a:lumMod val="50000"/>
                  </a:schemeClr>
                </a:solidFill>
              </a:rPr>
              <a:t>được</a:t>
            </a:r>
            <a:r>
              <a:rPr lang="en-US" altLang="en-US" sz="2400" b="1" dirty="0">
                <a:solidFill>
                  <a:schemeClr val="accent5">
                    <a:lumMod val="50000"/>
                  </a:schemeClr>
                </a:solidFill>
              </a:rPr>
              <a:t> 5, </a:t>
            </a:r>
            <a:r>
              <a:rPr lang="en-US" altLang="en-US" sz="2400" b="1" dirty="0" err="1">
                <a:solidFill>
                  <a:schemeClr val="accent5">
                    <a:lumMod val="50000"/>
                  </a:schemeClr>
                </a:solidFill>
              </a:rPr>
              <a:t>viết</a:t>
            </a:r>
            <a:r>
              <a:rPr lang="en-US" altLang="en-US" sz="2400" b="1" dirty="0">
                <a:solidFill>
                  <a:schemeClr val="accent5">
                    <a:lumMod val="50000"/>
                  </a:schemeClr>
                </a:solidFill>
              </a:rPr>
              <a:t> 5;</a:t>
            </a:r>
          </a:p>
        </p:txBody>
      </p:sp>
      <p:sp>
        <p:nvSpPr>
          <p:cNvPr id="13" name="Text Box 21"/>
          <p:cNvSpPr txBox="1">
            <a:spLocks noChangeArrowheads="1"/>
          </p:cNvSpPr>
          <p:nvPr/>
        </p:nvSpPr>
        <p:spPr bwMode="auto">
          <a:xfrm>
            <a:off x="4455869" y="3106423"/>
            <a:ext cx="714359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FontTx/>
              <a:buNone/>
            </a:pPr>
            <a:r>
              <a:rPr lang="en-US" altLang="en-US" sz="2400" b="1" dirty="0">
                <a:solidFill>
                  <a:schemeClr val="accent5">
                    <a:lumMod val="50000"/>
                  </a:schemeClr>
                </a:solidFill>
              </a:rPr>
              <a:t>5 </a:t>
            </a:r>
            <a:r>
              <a:rPr lang="en-US" altLang="en-US" sz="2400" b="1" dirty="0" err="1">
                <a:solidFill>
                  <a:schemeClr val="accent5">
                    <a:lumMod val="50000"/>
                  </a:schemeClr>
                </a:solidFill>
              </a:rPr>
              <a:t>nhân</a:t>
            </a:r>
            <a:r>
              <a:rPr lang="en-US" altLang="en-US" sz="2400" b="1" dirty="0">
                <a:solidFill>
                  <a:schemeClr val="accent5">
                    <a:lumMod val="50000"/>
                  </a:schemeClr>
                </a:solidFill>
              </a:rPr>
              <a:t> 5 </a:t>
            </a:r>
            <a:r>
              <a:rPr lang="en-US" altLang="en-US" sz="2400" b="1" dirty="0" err="1">
                <a:solidFill>
                  <a:schemeClr val="accent5">
                    <a:lumMod val="50000"/>
                  </a:schemeClr>
                </a:solidFill>
              </a:rPr>
              <a:t>bằng</a:t>
            </a:r>
            <a:r>
              <a:rPr lang="en-US" altLang="en-US" sz="2400" b="1" dirty="0">
                <a:solidFill>
                  <a:schemeClr val="accent5">
                    <a:lumMod val="50000"/>
                  </a:schemeClr>
                </a:solidFill>
              </a:rPr>
              <a:t> 25, 34 </a:t>
            </a:r>
            <a:r>
              <a:rPr lang="en-US" altLang="en-US" sz="2400" b="1" dirty="0" err="1">
                <a:solidFill>
                  <a:schemeClr val="accent5">
                    <a:lumMod val="50000"/>
                  </a:schemeClr>
                </a:solidFill>
              </a:rPr>
              <a:t>trừ</a:t>
            </a:r>
            <a:r>
              <a:rPr lang="en-US" altLang="en-US" sz="2400" b="1" dirty="0">
                <a:solidFill>
                  <a:schemeClr val="accent5">
                    <a:lumMod val="50000"/>
                  </a:schemeClr>
                </a:solidFill>
              </a:rPr>
              <a:t> 25 </a:t>
            </a:r>
            <a:r>
              <a:rPr lang="en-US" altLang="en-US" sz="2400" b="1" dirty="0" err="1">
                <a:solidFill>
                  <a:schemeClr val="accent5">
                    <a:lumMod val="50000"/>
                  </a:schemeClr>
                </a:solidFill>
              </a:rPr>
              <a:t>bằng</a:t>
            </a:r>
            <a:r>
              <a:rPr lang="en-US" altLang="en-US" sz="2400" b="1" dirty="0">
                <a:solidFill>
                  <a:schemeClr val="accent5">
                    <a:lumMod val="50000"/>
                  </a:schemeClr>
                </a:solidFill>
              </a:rPr>
              <a:t> 9, </a:t>
            </a:r>
            <a:r>
              <a:rPr lang="en-US" altLang="en-US" sz="2400" b="1" dirty="0" err="1">
                <a:solidFill>
                  <a:schemeClr val="accent5">
                    <a:lumMod val="50000"/>
                  </a:schemeClr>
                </a:solidFill>
              </a:rPr>
              <a:t>viết</a:t>
            </a:r>
            <a:r>
              <a:rPr lang="en-US" altLang="en-US" sz="2400" b="1" dirty="0">
                <a:solidFill>
                  <a:schemeClr val="accent5">
                    <a:lumMod val="50000"/>
                  </a:schemeClr>
                </a:solidFill>
              </a:rPr>
              <a:t> 9 </a:t>
            </a:r>
            <a:r>
              <a:rPr lang="en-US" altLang="en-US" sz="2400" b="1" dirty="0" err="1">
                <a:solidFill>
                  <a:schemeClr val="accent5">
                    <a:lumMod val="50000"/>
                  </a:schemeClr>
                </a:solidFill>
              </a:rPr>
              <a:t>nhớ</a:t>
            </a:r>
            <a:r>
              <a:rPr lang="en-US" altLang="en-US" sz="2400" b="1" dirty="0">
                <a:solidFill>
                  <a:schemeClr val="accent5">
                    <a:lumMod val="50000"/>
                  </a:schemeClr>
                </a:solidFill>
              </a:rPr>
              <a:t> 3.</a:t>
            </a:r>
          </a:p>
        </p:txBody>
      </p:sp>
      <p:sp>
        <p:nvSpPr>
          <p:cNvPr id="14" name="Text Box 22"/>
          <p:cNvSpPr txBox="1">
            <a:spLocks noChangeArrowheads="1"/>
          </p:cNvSpPr>
          <p:nvPr/>
        </p:nvSpPr>
        <p:spPr bwMode="auto">
          <a:xfrm>
            <a:off x="4578565" y="3532727"/>
            <a:ext cx="662940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FontTx/>
              <a:buNone/>
            </a:pPr>
            <a:r>
              <a:rPr lang="en-US" altLang="en-US" sz="2400" b="1">
                <a:solidFill>
                  <a:schemeClr val="accent5">
                    <a:lumMod val="50000"/>
                  </a:schemeClr>
                </a:solidFill>
              </a:rPr>
              <a:t>5 nhân 3 bằng 15, thêm 3 bằng 18, 18 trừ 18 bằng 0, viết 0.</a:t>
            </a:r>
          </a:p>
        </p:txBody>
      </p:sp>
      <p:sp>
        <p:nvSpPr>
          <p:cNvPr id="15" name="Text Box 25"/>
          <p:cNvSpPr txBox="1">
            <a:spLocks noChangeArrowheads="1"/>
          </p:cNvSpPr>
          <p:nvPr/>
        </p:nvSpPr>
        <p:spPr bwMode="auto">
          <a:xfrm>
            <a:off x="4502365" y="4370926"/>
            <a:ext cx="25146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FontTx/>
              <a:buNone/>
            </a:pPr>
            <a:r>
              <a:rPr lang="en-US" altLang="en-US" sz="2400" b="1">
                <a:solidFill>
                  <a:schemeClr val="accent5">
                    <a:lumMod val="50000"/>
                  </a:schemeClr>
                </a:solidFill>
              </a:rPr>
              <a:t>* Hạ 5 được 95, </a:t>
            </a:r>
          </a:p>
        </p:txBody>
      </p:sp>
      <p:sp>
        <p:nvSpPr>
          <p:cNvPr id="16" name="Text Box 27"/>
          <p:cNvSpPr txBox="1">
            <a:spLocks noChangeArrowheads="1"/>
          </p:cNvSpPr>
          <p:nvPr/>
        </p:nvSpPr>
        <p:spPr bwMode="auto">
          <a:xfrm>
            <a:off x="6864565" y="4370926"/>
            <a:ext cx="38862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FontTx/>
              <a:buNone/>
            </a:pPr>
            <a:r>
              <a:rPr lang="en-US" altLang="en-US" sz="2400" b="1">
                <a:solidFill>
                  <a:schemeClr val="accent5">
                    <a:lumMod val="50000"/>
                  </a:schemeClr>
                </a:solidFill>
              </a:rPr>
              <a:t>95 chia 35 được 2, viết 2.</a:t>
            </a:r>
          </a:p>
        </p:txBody>
      </p:sp>
      <p:sp>
        <p:nvSpPr>
          <p:cNvPr id="17" name="Text Box 29"/>
          <p:cNvSpPr txBox="1">
            <a:spLocks noChangeArrowheads="1"/>
          </p:cNvSpPr>
          <p:nvPr/>
        </p:nvSpPr>
        <p:spPr bwMode="auto">
          <a:xfrm>
            <a:off x="4578565" y="4828126"/>
            <a:ext cx="64008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FontTx/>
              <a:buNone/>
            </a:pPr>
            <a:r>
              <a:rPr lang="en-US" altLang="en-US" sz="2400" b="1" dirty="0">
                <a:solidFill>
                  <a:schemeClr val="accent5">
                    <a:lumMod val="50000"/>
                  </a:schemeClr>
                </a:solidFill>
              </a:rPr>
              <a:t>2 </a:t>
            </a:r>
            <a:r>
              <a:rPr lang="en-US" altLang="en-US" sz="2400" b="1" dirty="0" err="1">
                <a:solidFill>
                  <a:schemeClr val="accent5">
                    <a:lumMod val="50000"/>
                  </a:schemeClr>
                </a:solidFill>
              </a:rPr>
              <a:t>nhân</a:t>
            </a:r>
            <a:r>
              <a:rPr lang="en-US" altLang="en-US" sz="2400" b="1" dirty="0">
                <a:solidFill>
                  <a:schemeClr val="accent5">
                    <a:lumMod val="50000"/>
                  </a:schemeClr>
                </a:solidFill>
              </a:rPr>
              <a:t> 5 </a:t>
            </a:r>
            <a:r>
              <a:rPr lang="en-US" altLang="en-US" sz="2400" b="1" dirty="0" err="1">
                <a:solidFill>
                  <a:schemeClr val="accent5">
                    <a:lumMod val="50000"/>
                  </a:schemeClr>
                </a:solidFill>
              </a:rPr>
              <a:t>bằng</a:t>
            </a:r>
            <a:r>
              <a:rPr lang="en-US" altLang="en-US" sz="2400" b="1" dirty="0">
                <a:solidFill>
                  <a:schemeClr val="accent5">
                    <a:lumMod val="50000"/>
                  </a:schemeClr>
                </a:solidFill>
              </a:rPr>
              <a:t> 10, 15 </a:t>
            </a:r>
            <a:r>
              <a:rPr lang="en-US" altLang="en-US" sz="2400" b="1" dirty="0" err="1">
                <a:solidFill>
                  <a:schemeClr val="accent5">
                    <a:lumMod val="50000"/>
                  </a:schemeClr>
                </a:solidFill>
              </a:rPr>
              <a:t>trừ</a:t>
            </a:r>
            <a:r>
              <a:rPr lang="en-US" altLang="en-US" sz="2400" b="1" dirty="0">
                <a:solidFill>
                  <a:schemeClr val="accent5">
                    <a:lumMod val="50000"/>
                  </a:schemeClr>
                </a:solidFill>
              </a:rPr>
              <a:t> 10 </a:t>
            </a:r>
            <a:r>
              <a:rPr lang="en-US" altLang="en-US" sz="2400" b="1" dirty="0" err="1">
                <a:solidFill>
                  <a:schemeClr val="accent5">
                    <a:lumMod val="50000"/>
                  </a:schemeClr>
                </a:solidFill>
              </a:rPr>
              <a:t>bằng</a:t>
            </a:r>
            <a:r>
              <a:rPr lang="en-US" altLang="en-US" sz="2400" b="1" dirty="0">
                <a:solidFill>
                  <a:schemeClr val="accent5">
                    <a:lumMod val="50000"/>
                  </a:schemeClr>
                </a:solidFill>
              </a:rPr>
              <a:t> 5, </a:t>
            </a:r>
            <a:r>
              <a:rPr lang="en-US" altLang="en-US" sz="2400" b="1" dirty="0" err="1">
                <a:solidFill>
                  <a:schemeClr val="accent5">
                    <a:lumMod val="50000"/>
                  </a:schemeClr>
                </a:solidFill>
              </a:rPr>
              <a:t>viết</a:t>
            </a:r>
            <a:r>
              <a:rPr lang="en-US" altLang="en-US" sz="2400" b="1" dirty="0">
                <a:solidFill>
                  <a:schemeClr val="accent5">
                    <a:lumMod val="50000"/>
                  </a:schemeClr>
                </a:solidFill>
              </a:rPr>
              <a:t> 5 </a:t>
            </a:r>
          </a:p>
        </p:txBody>
      </p:sp>
      <p:sp>
        <p:nvSpPr>
          <p:cNvPr id="18" name="Text Box 32"/>
          <p:cNvSpPr txBox="1">
            <a:spLocks noChangeArrowheads="1"/>
          </p:cNvSpPr>
          <p:nvPr/>
        </p:nvSpPr>
        <p:spPr bwMode="auto">
          <a:xfrm>
            <a:off x="4502365" y="5285327"/>
            <a:ext cx="693420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FontTx/>
              <a:buNone/>
            </a:pPr>
            <a:r>
              <a:rPr lang="en-US" altLang="en-US" sz="2400" b="1">
                <a:solidFill>
                  <a:schemeClr val="accent5">
                    <a:lumMod val="50000"/>
                  </a:schemeClr>
                </a:solidFill>
              </a:rPr>
              <a:t>2 nhân 3 bằng 6, thêm 1 bằng 7, 9 trừ 7 bằng 2, viết 2.</a:t>
            </a:r>
          </a:p>
        </p:txBody>
      </p:sp>
      <p:sp>
        <p:nvSpPr>
          <p:cNvPr id="19" name="Text Box 6"/>
          <p:cNvSpPr txBox="1">
            <a:spLocks noChangeArrowheads="1"/>
          </p:cNvSpPr>
          <p:nvPr/>
        </p:nvSpPr>
        <p:spPr bwMode="auto">
          <a:xfrm>
            <a:off x="805586" y="1864367"/>
            <a:ext cx="3271329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4000" b="1">
                <a:solidFill>
                  <a:srgbClr val="7030A0"/>
                </a:solidFill>
              </a:rPr>
              <a:t>26345</a:t>
            </a:r>
          </a:p>
        </p:txBody>
      </p:sp>
      <p:sp>
        <p:nvSpPr>
          <p:cNvPr id="22" name="Text Box 9"/>
          <p:cNvSpPr txBox="1">
            <a:spLocks noChangeArrowheads="1"/>
          </p:cNvSpPr>
          <p:nvPr/>
        </p:nvSpPr>
        <p:spPr bwMode="auto">
          <a:xfrm>
            <a:off x="2728235" y="1848281"/>
            <a:ext cx="1907480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4000" b="1" dirty="0">
                <a:solidFill>
                  <a:srgbClr val="7030A0"/>
                </a:solidFill>
              </a:rPr>
              <a:t>35</a:t>
            </a:r>
          </a:p>
        </p:txBody>
      </p:sp>
      <p:sp>
        <p:nvSpPr>
          <p:cNvPr id="32" name="Text Box 30"/>
          <p:cNvSpPr txBox="1">
            <a:spLocks noChangeArrowheads="1"/>
          </p:cNvSpPr>
          <p:nvPr/>
        </p:nvSpPr>
        <p:spPr bwMode="auto">
          <a:xfrm>
            <a:off x="2732753" y="2606567"/>
            <a:ext cx="420249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4000" b="1" dirty="0"/>
              <a:t>7</a:t>
            </a:r>
          </a:p>
        </p:txBody>
      </p:sp>
      <p:sp>
        <p:nvSpPr>
          <p:cNvPr id="33" name="Text Box 33"/>
          <p:cNvSpPr txBox="1">
            <a:spLocks noChangeArrowheads="1"/>
          </p:cNvSpPr>
          <p:nvPr/>
        </p:nvSpPr>
        <p:spPr bwMode="auto">
          <a:xfrm>
            <a:off x="1074151" y="2657433"/>
            <a:ext cx="1186911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4000" b="1" dirty="0"/>
              <a:t>1</a:t>
            </a:r>
          </a:p>
        </p:txBody>
      </p:sp>
      <p:grpSp>
        <p:nvGrpSpPr>
          <p:cNvPr id="34" name="Group 33"/>
          <p:cNvGrpSpPr/>
          <p:nvPr/>
        </p:nvGrpSpPr>
        <p:grpSpPr>
          <a:xfrm>
            <a:off x="2618917" y="1897254"/>
            <a:ext cx="990600" cy="1317826"/>
            <a:chOff x="2448136" y="1914019"/>
            <a:chExt cx="990600" cy="1317826"/>
          </a:xfrm>
        </p:grpSpPr>
        <p:sp>
          <p:nvSpPr>
            <p:cNvPr id="35" name="Line 11"/>
            <p:cNvSpPr>
              <a:spLocks noChangeShapeType="1"/>
            </p:cNvSpPr>
            <p:nvPr/>
          </p:nvSpPr>
          <p:spPr bwMode="auto">
            <a:xfrm>
              <a:off x="2448136" y="2613133"/>
              <a:ext cx="990600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4400"/>
            </a:p>
          </p:txBody>
        </p:sp>
        <p:sp>
          <p:nvSpPr>
            <p:cNvPr id="36" name="Line 10"/>
            <p:cNvSpPr>
              <a:spLocks noChangeShapeType="1"/>
            </p:cNvSpPr>
            <p:nvPr/>
          </p:nvSpPr>
          <p:spPr bwMode="auto">
            <a:xfrm>
              <a:off x="2448136" y="1914019"/>
              <a:ext cx="0" cy="131782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4400"/>
            </a:p>
          </p:txBody>
        </p:sp>
      </p:grpSp>
      <p:sp>
        <p:nvSpPr>
          <p:cNvPr id="37" name="Text Box 6"/>
          <p:cNvSpPr txBox="1">
            <a:spLocks noChangeArrowheads="1"/>
          </p:cNvSpPr>
          <p:nvPr/>
        </p:nvSpPr>
        <p:spPr bwMode="auto">
          <a:xfrm>
            <a:off x="294737" y="206502"/>
            <a:ext cx="3271329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4000" b="1" dirty="0">
                <a:solidFill>
                  <a:srgbClr val="FF0000"/>
                </a:solidFill>
              </a:rPr>
              <a:t>26345 : 35=?</a:t>
            </a:r>
          </a:p>
        </p:txBody>
      </p:sp>
      <p:grpSp>
        <p:nvGrpSpPr>
          <p:cNvPr id="39" name="Group 38"/>
          <p:cNvGrpSpPr/>
          <p:nvPr/>
        </p:nvGrpSpPr>
        <p:grpSpPr>
          <a:xfrm>
            <a:off x="-274363" y="4231037"/>
            <a:ext cx="2031692" cy="2610058"/>
            <a:chOff x="5078527" y="1407670"/>
            <a:chExt cx="3945032" cy="5450330"/>
          </a:xfrm>
        </p:grpSpPr>
        <p:pic>
          <p:nvPicPr>
            <p:cNvPr id="40" name="Picture 39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54976" b="72451" l="60680" r="75607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8940" t="54418" r="23540" b="26357"/>
            <a:stretch/>
          </p:blipFill>
          <p:spPr>
            <a:xfrm>
              <a:off x="5078527" y="1407670"/>
              <a:ext cx="3859619" cy="4235334"/>
            </a:xfrm>
            <a:prstGeom prst="rect">
              <a:avLst/>
            </a:prstGeom>
          </p:spPr>
        </p:pic>
        <p:pic>
          <p:nvPicPr>
            <p:cNvPr id="41" name="Picture 40"/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38414" b="63510" l="51347" r="89222">
                          <a14:foregroundMark x1="60431" y1="47729" x2="58122" y2="56197"/>
                          <a14:foregroundMark x1="58507" y1="48268" x2="58507" y2="51732"/>
                          <a14:foregroundMark x1="78907" y1="47883" x2="77521" y2="52887"/>
                          <a14:foregroundMark x1="76212" y1="48114" x2="77906" y2="52348"/>
                          <a14:foregroundMark x1="79292" y1="42340" x2="80216" y2="42571"/>
                          <a14:foregroundMark x1="56428" y1="43341" x2="57968" y2="41955"/>
                          <a14:foregroundMark x1="66205" y1="55966" x2="65435" y2="56967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1211" t="38117" r="12293" b="38640"/>
            <a:stretch/>
          </p:blipFill>
          <p:spPr>
            <a:xfrm>
              <a:off x="6185126" y="2807179"/>
              <a:ext cx="2020187" cy="1286541"/>
            </a:xfrm>
            <a:prstGeom prst="rect">
              <a:avLst/>
            </a:prstGeom>
          </p:spPr>
        </p:pic>
        <p:pic>
          <p:nvPicPr>
            <p:cNvPr id="42" name="Picture 41"/>
            <p:cNvPicPr>
              <a:picLocks noChangeAspect="1"/>
            </p:cNvPicPr>
            <p:nvPr/>
          </p:nvPicPr>
          <p:blipFill rotWithShape="1">
            <a:blip r:embed="rId8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46795" b="78333" l="23400" r="45600">
                          <a14:foregroundMark x1="33500" y1="51410" x2="33600" y2="57949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685" t="46356" r="53306" b="21086"/>
            <a:stretch/>
          </p:blipFill>
          <p:spPr>
            <a:xfrm>
              <a:off x="6272725" y="4625163"/>
              <a:ext cx="1935126" cy="2232837"/>
            </a:xfrm>
            <a:prstGeom prst="rect">
              <a:avLst/>
            </a:prstGeom>
          </p:spPr>
        </p:pic>
        <p:pic>
          <p:nvPicPr>
            <p:cNvPr id="43" name="Picture 42"/>
            <p:cNvPicPr>
              <a:picLocks noChangeAspect="1"/>
            </p:cNvPicPr>
            <p:nvPr/>
          </p:nvPicPr>
          <p:blipFill rotWithShape="1">
            <a:blip r:embed="rId10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40513" b="68590" l="40600" r="506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0481" t="40643" r="48273" b="31295"/>
            <a:stretch/>
          </p:blipFill>
          <p:spPr>
            <a:xfrm>
              <a:off x="5464453" y="3587452"/>
              <a:ext cx="988828" cy="1924493"/>
            </a:xfrm>
            <a:prstGeom prst="rect">
              <a:avLst/>
            </a:prstGeom>
          </p:spPr>
        </p:pic>
        <p:pic>
          <p:nvPicPr>
            <p:cNvPr id="44" name="Picture 43"/>
            <p:cNvPicPr>
              <a:picLocks noChangeAspect="1"/>
            </p:cNvPicPr>
            <p:nvPr/>
          </p:nvPicPr>
          <p:blipFill rotWithShape="1">
            <a:blip r:embed="rId11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48590" b="77564" l="81100" r="915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9933" t="48809" r="7540" b="22032"/>
            <a:stretch/>
          </p:blipFill>
          <p:spPr>
            <a:xfrm>
              <a:off x="7928406" y="1718196"/>
              <a:ext cx="1095153" cy="1988288"/>
            </a:xfrm>
            <a:prstGeom prst="rect">
              <a:avLst/>
            </a:prstGeom>
          </p:spPr>
        </p:pic>
      </p:grpSp>
      <p:sp>
        <p:nvSpPr>
          <p:cNvPr id="45" name="Text Box 30"/>
          <p:cNvSpPr txBox="1">
            <a:spLocks noChangeArrowheads="1"/>
          </p:cNvSpPr>
          <p:nvPr/>
        </p:nvSpPr>
        <p:spPr bwMode="auto">
          <a:xfrm>
            <a:off x="1367929" y="2645200"/>
            <a:ext cx="1186911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4000" b="1" dirty="0"/>
              <a:t>8</a:t>
            </a:r>
          </a:p>
        </p:txBody>
      </p:sp>
      <p:sp>
        <p:nvSpPr>
          <p:cNvPr id="46" name="Text Box 30"/>
          <p:cNvSpPr txBox="1">
            <a:spLocks noChangeArrowheads="1"/>
          </p:cNvSpPr>
          <p:nvPr/>
        </p:nvSpPr>
        <p:spPr bwMode="auto">
          <a:xfrm>
            <a:off x="1676636" y="2671813"/>
            <a:ext cx="445537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4000" b="1" dirty="0">
                <a:solidFill>
                  <a:srgbClr val="FF0000"/>
                </a:solidFill>
              </a:rPr>
              <a:t>4</a:t>
            </a:r>
          </a:p>
        </p:txBody>
      </p:sp>
      <p:sp>
        <p:nvSpPr>
          <p:cNvPr id="47" name="Text Box 30"/>
          <p:cNvSpPr txBox="1">
            <a:spLocks noChangeArrowheads="1"/>
          </p:cNvSpPr>
          <p:nvPr/>
        </p:nvSpPr>
        <p:spPr bwMode="auto">
          <a:xfrm>
            <a:off x="3106925" y="2605685"/>
            <a:ext cx="369491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4000" b="1" dirty="0"/>
              <a:t>5</a:t>
            </a:r>
          </a:p>
        </p:txBody>
      </p:sp>
      <p:sp>
        <p:nvSpPr>
          <p:cNvPr id="48" name="Text Box 30"/>
          <p:cNvSpPr txBox="1">
            <a:spLocks noChangeArrowheads="1"/>
          </p:cNvSpPr>
          <p:nvPr/>
        </p:nvSpPr>
        <p:spPr bwMode="auto">
          <a:xfrm>
            <a:off x="1694539" y="3240339"/>
            <a:ext cx="369491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4000" b="1" dirty="0"/>
              <a:t>9</a:t>
            </a:r>
          </a:p>
        </p:txBody>
      </p:sp>
      <p:sp>
        <p:nvSpPr>
          <p:cNvPr id="49" name="Text Box 30"/>
          <p:cNvSpPr txBox="1">
            <a:spLocks noChangeArrowheads="1"/>
          </p:cNvSpPr>
          <p:nvPr/>
        </p:nvSpPr>
        <p:spPr bwMode="auto">
          <a:xfrm>
            <a:off x="1368901" y="3237442"/>
            <a:ext cx="369491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4000" b="1" dirty="0"/>
              <a:t>0</a:t>
            </a:r>
          </a:p>
        </p:txBody>
      </p:sp>
      <p:sp>
        <p:nvSpPr>
          <p:cNvPr id="50" name="Text Box 30"/>
          <p:cNvSpPr txBox="1">
            <a:spLocks noChangeArrowheads="1"/>
          </p:cNvSpPr>
          <p:nvPr/>
        </p:nvSpPr>
        <p:spPr bwMode="auto">
          <a:xfrm>
            <a:off x="2014767" y="3237442"/>
            <a:ext cx="445537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4000" b="1" dirty="0">
                <a:solidFill>
                  <a:srgbClr val="FF0000"/>
                </a:solidFill>
              </a:rPr>
              <a:t>5</a:t>
            </a:r>
          </a:p>
        </p:txBody>
      </p:sp>
      <p:sp>
        <p:nvSpPr>
          <p:cNvPr id="51" name="Text Box 30"/>
          <p:cNvSpPr txBox="1">
            <a:spLocks noChangeArrowheads="1"/>
          </p:cNvSpPr>
          <p:nvPr/>
        </p:nvSpPr>
        <p:spPr bwMode="auto">
          <a:xfrm>
            <a:off x="3476220" y="2598373"/>
            <a:ext cx="369491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4000" b="1" dirty="0"/>
              <a:t>2</a:t>
            </a:r>
          </a:p>
        </p:txBody>
      </p:sp>
      <p:sp>
        <p:nvSpPr>
          <p:cNvPr id="52" name="Text Box 30"/>
          <p:cNvSpPr txBox="1">
            <a:spLocks noChangeArrowheads="1"/>
          </p:cNvSpPr>
          <p:nvPr/>
        </p:nvSpPr>
        <p:spPr bwMode="auto">
          <a:xfrm>
            <a:off x="2016858" y="3845809"/>
            <a:ext cx="369491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4000" b="1" dirty="0"/>
              <a:t>5</a:t>
            </a:r>
          </a:p>
        </p:txBody>
      </p:sp>
      <p:sp>
        <p:nvSpPr>
          <p:cNvPr id="53" name="Text Box 30"/>
          <p:cNvSpPr txBox="1">
            <a:spLocks noChangeArrowheads="1"/>
          </p:cNvSpPr>
          <p:nvPr/>
        </p:nvSpPr>
        <p:spPr bwMode="auto">
          <a:xfrm>
            <a:off x="1661631" y="3849713"/>
            <a:ext cx="369491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4000" b="1" dirty="0"/>
              <a:t>2</a:t>
            </a:r>
          </a:p>
        </p:txBody>
      </p:sp>
      <p:pic>
        <p:nvPicPr>
          <p:cNvPr id="55" name="Picture 54"/>
          <p:cNvPicPr>
            <a:picLocks noChangeAspect="1"/>
          </p:cNvPicPr>
          <p:nvPr/>
        </p:nvPicPr>
        <p:blipFill rotWithShape="1"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28056" b="49444" l="64700" r="97700">
                        <a14:foregroundMark x1="79100" y1="40741" x2="82800" y2="4342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5182" t="28372" r="2502" b="51318"/>
          <a:stretch/>
        </p:blipFill>
        <p:spPr>
          <a:xfrm rot="20697432">
            <a:off x="10302044" y="5665343"/>
            <a:ext cx="1640917" cy="1113783"/>
          </a:xfrm>
          <a:prstGeom prst="rect">
            <a:avLst/>
          </a:prstGeom>
        </p:spPr>
      </p:pic>
      <p:pic>
        <p:nvPicPr>
          <p:cNvPr id="56" name="Picture 55"/>
          <p:cNvPicPr>
            <a:picLocks noChangeAspect="1"/>
          </p:cNvPicPr>
          <p:nvPr/>
        </p:nvPicPr>
        <p:blipFill rotWithShape="1">
          <a:blip r:embed="rId14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1852" b="24444" l="39200" r="515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7848" t="675" r="48117" b="74684"/>
          <a:stretch/>
        </p:blipFill>
        <p:spPr>
          <a:xfrm>
            <a:off x="9514173" y="5611748"/>
            <a:ext cx="760509" cy="1442004"/>
          </a:xfrm>
          <a:prstGeom prst="rect">
            <a:avLst/>
          </a:prstGeom>
        </p:spPr>
      </p:pic>
      <p:pic>
        <p:nvPicPr>
          <p:cNvPr id="57" name="Picture 56"/>
          <p:cNvPicPr>
            <a:picLocks noChangeAspect="1"/>
          </p:cNvPicPr>
          <p:nvPr/>
        </p:nvPicPr>
        <p:blipFill rotWithShape="1">
          <a:blip r:embed="rId15" cstate="print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2870" b="27407" l="75100" r="97300">
                        <a14:foregroundMark x1="84100" y1="11852" x2="85300" y2="12963"/>
                        <a14:foregroundMark x1="78400" y1="25370" x2="77100" y2="2638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3392" b="70970"/>
          <a:stretch/>
        </p:blipFill>
        <p:spPr>
          <a:xfrm rot="20366493">
            <a:off x="11022088" y="4806773"/>
            <a:ext cx="942156" cy="11101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690097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32" presetClass="emph" presetSubtype="0" repeatCount="5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Rot by="120000">
                                      <p:cBhvr>
                                        <p:cTn id="1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0" presetID="2" presetClass="entr" presetSubtype="3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1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1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0" dur="500" fill="hold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5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6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1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2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7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8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3" dur="500" fill="hold"/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4" dur="500" fill="hold"/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9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0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5" dur="500" fill="hold"/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6" dur="500" fill="hold"/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1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2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7" dur="500" fill="hold"/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8" dur="500" fill="hold"/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9" fill="hold">
                      <p:stCondLst>
                        <p:cond delay="indefinite"/>
                      </p:stCondLst>
                      <p:childTnLst>
                        <p:par>
                          <p:cTn id="150" fill="hold">
                            <p:stCondLst>
                              <p:cond delay="0"/>
                            </p:stCondLst>
                            <p:childTnLst>
                              <p:par>
                                <p:cTn id="15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3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4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5" fill="hold">
                      <p:stCondLst>
                        <p:cond delay="indefinite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9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0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1" fill="hold">
                      <p:stCondLst>
                        <p:cond delay="indefinite"/>
                      </p:stCondLst>
                      <p:childTnLst>
                        <p:par>
                          <p:cTn id="162" fill="hold">
                            <p:stCondLst>
                              <p:cond delay="0"/>
                            </p:stCondLst>
                            <p:childTnLst>
                              <p:par>
                                <p:cTn id="16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5" dur="5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6" dur="5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7" fill="hold">
                      <p:stCondLst>
                        <p:cond delay="indefinite"/>
                      </p:stCondLst>
                      <p:childTnLst>
                        <p:par>
                          <p:cTn id="168" fill="hold">
                            <p:stCondLst>
                              <p:cond delay="0"/>
                            </p:stCondLst>
                            <p:childTnLst>
                              <p:par>
                                <p:cTn id="16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1" dur="500" fill="hold"/>
                                        <p:tgtEl>
                                          <p:spTgt spid="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2" dur="500" fill="hold"/>
                                        <p:tgtEl>
                                          <p:spTgt spid="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3" fill="hold">
                      <p:stCondLst>
                        <p:cond delay="indefinite"/>
                      </p:stCondLst>
                      <p:childTnLst>
                        <p:par>
                          <p:cTn id="174" fill="hold">
                            <p:stCondLst>
                              <p:cond delay="0"/>
                            </p:stCondLst>
                            <p:childTnLst>
                              <p:par>
                                <p:cTn id="17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7" dur="5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8" dur="5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9" fill="hold">
                      <p:stCondLst>
                        <p:cond delay="indefinite"/>
                      </p:stCondLst>
                      <p:childTnLst>
                        <p:par>
                          <p:cTn id="180" fill="hold">
                            <p:stCondLst>
                              <p:cond delay="0"/>
                            </p:stCondLst>
                            <p:childTnLst>
                              <p:par>
                                <p:cTn id="18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3" dur="500" fill="hold"/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4" dur="500" fill="hold"/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5" fill="hold">
                      <p:stCondLst>
                        <p:cond delay="indefinite"/>
                      </p:stCondLst>
                      <p:childTnLst>
                        <p:par>
                          <p:cTn id="186" fill="hold">
                            <p:stCondLst>
                              <p:cond delay="0"/>
                            </p:stCondLst>
                            <p:childTnLst>
                              <p:par>
                                <p:cTn id="18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9" dur="5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0" dur="5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1" fill="hold">
                      <p:stCondLst>
                        <p:cond delay="indefinite"/>
                      </p:stCondLst>
                      <p:childTnLst>
                        <p:par>
                          <p:cTn id="192" fill="hold">
                            <p:stCondLst>
                              <p:cond delay="0"/>
                            </p:stCondLst>
                            <p:childTnLst>
                              <p:par>
                                <p:cTn id="19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5" dur="500" fill="hold"/>
                                        <p:tgtEl>
                                          <p:spTgt spid="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6" dur="500" fill="hold"/>
                                        <p:tgtEl>
                                          <p:spTgt spid="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/>
      <p:bldP spid="46" grpId="0"/>
      <p:bldP spid="5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9">
            <a:extLst>
              <a:ext uri="{FF2B5EF4-FFF2-40B4-BE49-F238E27FC236}">
                <a16:creationId xmlns:a16="http://schemas.microsoft.com/office/drawing/2014/main" id="{6BA9C17F-2C07-4E4C-975D-BE4B83EAB83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84" t="-341" r="49582" b="14474"/>
          <a:stretch>
            <a:fillRect/>
          </a:stretch>
        </p:blipFill>
        <p:spPr>
          <a:xfrm>
            <a:off x="5864037" y="-276318"/>
            <a:ext cx="6492511" cy="5303212"/>
          </a:xfrm>
          <a:prstGeom prst="rect">
            <a:avLst/>
          </a:prstGeom>
        </p:spPr>
      </p:pic>
      <p:pic>
        <p:nvPicPr>
          <p:cNvPr id="4" name="图片 9">
            <a:extLst>
              <a:ext uri="{FF2B5EF4-FFF2-40B4-BE49-F238E27FC236}">
                <a16:creationId xmlns:a16="http://schemas.microsoft.com/office/drawing/2014/main" id="{6BA9C17F-2C07-4E4C-975D-BE4B83EAB83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84" t="-341" r="49582" b="14474"/>
          <a:stretch>
            <a:fillRect/>
          </a:stretch>
        </p:blipFill>
        <p:spPr>
          <a:xfrm>
            <a:off x="1176267" y="509533"/>
            <a:ext cx="5776502" cy="5605333"/>
          </a:xfrm>
          <a:prstGeom prst="rect">
            <a:avLst/>
          </a:prstGeom>
        </p:spPr>
      </p:pic>
      <p:pic>
        <p:nvPicPr>
          <p:cNvPr id="5" name="图片 6">
            <a:extLst>
              <a:ext uri="{FF2B5EF4-FFF2-40B4-BE49-F238E27FC236}">
                <a16:creationId xmlns:a16="http://schemas.microsoft.com/office/drawing/2014/main" id="{EE6BF15C-A4B6-4F22-91B4-5918C5395443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5604" t="17838" r="16314" b="7092"/>
          <a:stretch/>
        </p:blipFill>
        <p:spPr>
          <a:xfrm>
            <a:off x="-25662" y="405707"/>
            <a:ext cx="12247000" cy="6520871"/>
          </a:xfrm>
          <a:prstGeom prst="rect">
            <a:avLst/>
          </a:prstGeom>
        </p:spPr>
      </p:pic>
      <p:grpSp>
        <p:nvGrpSpPr>
          <p:cNvPr id="6" name="Group 5"/>
          <p:cNvGrpSpPr/>
          <p:nvPr/>
        </p:nvGrpSpPr>
        <p:grpSpPr>
          <a:xfrm>
            <a:off x="2406635" y="2402451"/>
            <a:ext cx="3180325" cy="2481938"/>
            <a:chOff x="400930" y="1777698"/>
            <a:chExt cx="3180325" cy="2481938"/>
          </a:xfrm>
        </p:grpSpPr>
        <p:sp>
          <p:nvSpPr>
            <p:cNvPr id="7" name="Text Box 8"/>
            <p:cNvSpPr txBox="1">
              <a:spLocks noChangeArrowheads="1"/>
            </p:cNvSpPr>
            <p:nvPr/>
          </p:nvSpPr>
          <p:spPr bwMode="auto">
            <a:xfrm>
              <a:off x="400930" y="1777698"/>
              <a:ext cx="2031706" cy="76944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lr>
                  <a:schemeClr val="hlink"/>
                </a:buClr>
                <a:buFont typeface="Wingdings" panose="05000000000000000000" pitchFamily="2" charset="2"/>
                <a:buChar char="§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hlink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hlink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ClrTx/>
                <a:buFontTx/>
                <a:buNone/>
              </a:pPr>
              <a:r>
                <a:rPr lang="en-US" altLang="en-US" sz="4400" b="1" dirty="0">
                  <a:solidFill>
                    <a:srgbClr val="7030A0"/>
                  </a:solidFill>
                </a:rPr>
                <a:t>10105</a:t>
              </a:r>
            </a:p>
          </p:txBody>
        </p:sp>
        <p:sp>
          <p:nvSpPr>
            <p:cNvPr id="8" name="Text Box 13"/>
            <p:cNvSpPr txBox="1">
              <a:spLocks noChangeArrowheads="1"/>
            </p:cNvSpPr>
            <p:nvPr/>
          </p:nvSpPr>
          <p:spPr bwMode="auto">
            <a:xfrm>
              <a:off x="2459659" y="1795379"/>
              <a:ext cx="813043" cy="76944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hlink"/>
                </a:buClr>
                <a:buFont typeface="Wingdings" panose="05000000000000000000" pitchFamily="2" charset="2"/>
                <a:buChar char="§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hlink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hlink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en-US" altLang="en-US" sz="4400" b="1" dirty="0">
                  <a:solidFill>
                    <a:srgbClr val="7030A0"/>
                  </a:solidFill>
                </a:rPr>
                <a:t>43</a:t>
              </a:r>
            </a:p>
          </p:txBody>
        </p:sp>
        <p:grpSp>
          <p:nvGrpSpPr>
            <p:cNvPr id="9" name="Group 8"/>
            <p:cNvGrpSpPr/>
            <p:nvPr/>
          </p:nvGrpSpPr>
          <p:grpSpPr>
            <a:xfrm>
              <a:off x="2301516" y="1878961"/>
              <a:ext cx="990600" cy="1317826"/>
              <a:chOff x="2448136" y="1914019"/>
              <a:chExt cx="990600" cy="1317826"/>
            </a:xfrm>
          </p:grpSpPr>
          <p:sp>
            <p:nvSpPr>
              <p:cNvPr id="17" name="Line 11"/>
              <p:cNvSpPr>
                <a:spLocks noChangeShapeType="1"/>
              </p:cNvSpPr>
              <p:nvPr/>
            </p:nvSpPr>
            <p:spPr bwMode="auto">
              <a:xfrm>
                <a:off x="2448136" y="2613133"/>
                <a:ext cx="990600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sz="4400"/>
              </a:p>
            </p:txBody>
          </p:sp>
          <p:sp>
            <p:nvSpPr>
              <p:cNvPr id="18" name="Line 10"/>
              <p:cNvSpPr>
                <a:spLocks noChangeShapeType="1"/>
              </p:cNvSpPr>
              <p:nvPr/>
            </p:nvSpPr>
            <p:spPr bwMode="auto">
              <a:xfrm>
                <a:off x="2448136" y="1914019"/>
                <a:ext cx="0" cy="131782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sz="4400"/>
              </a:p>
            </p:txBody>
          </p:sp>
        </p:grpSp>
        <p:sp>
          <p:nvSpPr>
            <p:cNvPr id="10" name="Text Box 15"/>
            <p:cNvSpPr txBox="1">
              <a:spLocks noChangeArrowheads="1"/>
            </p:cNvSpPr>
            <p:nvPr/>
          </p:nvSpPr>
          <p:spPr bwMode="auto">
            <a:xfrm>
              <a:off x="2488716" y="2527926"/>
              <a:ext cx="498855" cy="76944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hlink"/>
                </a:buClr>
                <a:buFont typeface="Wingdings" panose="05000000000000000000" pitchFamily="2" charset="2"/>
                <a:buChar char="§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hlink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hlink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en-US" altLang="en-US" sz="4400" b="1" dirty="0"/>
                <a:t>2</a:t>
              </a:r>
            </a:p>
          </p:txBody>
        </p:sp>
        <p:sp>
          <p:nvSpPr>
            <p:cNvPr id="11" name="Text Box 20"/>
            <p:cNvSpPr txBox="1">
              <a:spLocks noChangeArrowheads="1"/>
            </p:cNvSpPr>
            <p:nvPr/>
          </p:nvSpPr>
          <p:spPr bwMode="auto">
            <a:xfrm>
              <a:off x="664427" y="2360777"/>
              <a:ext cx="1862351" cy="76944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lr>
                  <a:schemeClr val="hlink"/>
                </a:buClr>
                <a:buFont typeface="Wingdings" panose="05000000000000000000" pitchFamily="2" charset="2"/>
                <a:buChar char="§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hlink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hlink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en-US" altLang="en-US" sz="4400" b="1" dirty="0"/>
                <a:t>150</a:t>
              </a:r>
            </a:p>
          </p:txBody>
        </p:sp>
        <p:sp>
          <p:nvSpPr>
            <p:cNvPr id="12" name="Text Box 15"/>
            <p:cNvSpPr txBox="1">
              <a:spLocks noChangeArrowheads="1"/>
            </p:cNvSpPr>
            <p:nvPr/>
          </p:nvSpPr>
          <p:spPr bwMode="auto">
            <a:xfrm>
              <a:off x="2864894" y="2527807"/>
              <a:ext cx="498855" cy="76944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hlink"/>
                </a:buClr>
                <a:buFont typeface="Wingdings" panose="05000000000000000000" pitchFamily="2" charset="2"/>
                <a:buChar char="§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hlink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hlink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en-US" altLang="en-US" sz="4400" b="1" dirty="0"/>
                <a:t>3</a:t>
              </a:r>
            </a:p>
          </p:txBody>
        </p:sp>
        <p:sp>
          <p:nvSpPr>
            <p:cNvPr id="13" name="Text Box 15"/>
            <p:cNvSpPr txBox="1">
              <a:spLocks noChangeArrowheads="1"/>
            </p:cNvSpPr>
            <p:nvPr/>
          </p:nvSpPr>
          <p:spPr bwMode="auto">
            <a:xfrm>
              <a:off x="1074682" y="2898545"/>
              <a:ext cx="1127232" cy="76944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hlink"/>
                </a:buClr>
                <a:buFont typeface="Wingdings" panose="05000000000000000000" pitchFamily="2" charset="2"/>
                <a:buChar char="§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hlink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hlink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en-US" altLang="en-US" sz="4400" b="1" dirty="0"/>
                <a:t>215</a:t>
              </a:r>
            </a:p>
          </p:txBody>
        </p:sp>
        <p:sp>
          <p:nvSpPr>
            <p:cNvPr id="14" name="Text Box 15"/>
            <p:cNvSpPr txBox="1">
              <a:spLocks noChangeArrowheads="1"/>
            </p:cNvSpPr>
            <p:nvPr/>
          </p:nvSpPr>
          <p:spPr bwMode="auto">
            <a:xfrm>
              <a:off x="1655530" y="1789925"/>
              <a:ext cx="184731" cy="76944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hlink"/>
                </a:buClr>
                <a:buFont typeface="Wingdings" panose="05000000000000000000" pitchFamily="2" charset="2"/>
                <a:buChar char="§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hlink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hlink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en-US" altLang="en-US" sz="4400" b="1" dirty="0">
                <a:solidFill>
                  <a:srgbClr val="FF0000"/>
                </a:solidFill>
              </a:endParaRPr>
            </a:p>
          </p:txBody>
        </p:sp>
        <p:sp>
          <p:nvSpPr>
            <p:cNvPr id="15" name="Text Box 15"/>
            <p:cNvSpPr txBox="1">
              <a:spLocks noChangeArrowheads="1"/>
            </p:cNvSpPr>
            <p:nvPr/>
          </p:nvSpPr>
          <p:spPr bwMode="auto">
            <a:xfrm>
              <a:off x="3234800" y="2527688"/>
              <a:ext cx="346455" cy="76944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lr>
                  <a:schemeClr val="hlink"/>
                </a:buClr>
                <a:buFont typeface="Wingdings" panose="05000000000000000000" pitchFamily="2" charset="2"/>
                <a:buChar char="§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hlink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hlink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en-US" altLang="en-US" sz="4400" b="1" dirty="0"/>
                <a:t>5</a:t>
              </a:r>
            </a:p>
          </p:txBody>
        </p:sp>
        <p:sp>
          <p:nvSpPr>
            <p:cNvPr id="16" name="Text Box 15"/>
            <p:cNvSpPr txBox="1">
              <a:spLocks noChangeArrowheads="1"/>
            </p:cNvSpPr>
            <p:nvPr/>
          </p:nvSpPr>
          <p:spPr bwMode="auto">
            <a:xfrm>
              <a:off x="1700538" y="3490195"/>
              <a:ext cx="498855" cy="76944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hlink"/>
                </a:buClr>
                <a:buFont typeface="Wingdings" panose="05000000000000000000" pitchFamily="2" charset="2"/>
                <a:buChar char="§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hlink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hlink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en-US" altLang="en-US" sz="4400" b="1" dirty="0"/>
                <a:t>0</a:t>
              </a:r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7727605" y="1532625"/>
            <a:ext cx="3830129" cy="2432041"/>
            <a:chOff x="805586" y="1848281"/>
            <a:chExt cx="3830129" cy="2432041"/>
          </a:xfrm>
        </p:grpSpPr>
        <p:sp>
          <p:nvSpPr>
            <p:cNvPr id="20" name="Text Box 9"/>
            <p:cNvSpPr txBox="1">
              <a:spLocks noChangeArrowheads="1"/>
            </p:cNvSpPr>
            <p:nvPr/>
          </p:nvSpPr>
          <p:spPr bwMode="auto">
            <a:xfrm>
              <a:off x="2728235" y="1848281"/>
              <a:ext cx="1907480" cy="70788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lr>
                  <a:schemeClr val="hlink"/>
                </a:buClr>
                <a:buFont typeface="Wingdings" panose="05000000000000000000" pitchFamily="2" charset="2"/>
                <a:buChar char="§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hlink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hlink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en-US" altLang="en-US" sz="4000" b="1" dirty="0">
                  <a:solidFill>
                    <a:srgbClr val="7030A0"/>
                  </a:solidFill>
                </a:rPr>
                <a:t>35</a:t>
              </a:r>
            </a:p>
          </p:txBody>
        </p:sp>
        <p:grpSp>
          <p:nvGrpSpPr>
            <p:cNvPr id="21" name="Group 20"/>
            <p:cNvGrpSpPr/>
            <p:nvPr/>
          </p:nvGrpSpPr>
          <p:grpSpPr>
            <a:xfrm>
              <a:off x="805586" y="1864367"/>
              <a:ext cx="3483356" cy="2415955"/>
              <a:chOff x="805586" y="1864367"/>
              <a:chExt cx="3483356" cy="2415955"/>
            </a:xfrm>
          </p:grpSpPr>
          <p:sp>
            <p:nvSpPr>
              <p:cNvPr id="22" name="Text Box 6"/>
              <p:cNvSpPr txBox="1">
                <a:spLocks noChangeArrowheads="1"/>
              </p:cNvSpPr>
              <p:nvPr/>
            </p:nvSpPr>
            <p:spPr bwMode="auto">
              <a:xfrm>
                <a:off x="805586" y="1864367"/>
                <a:ext cx="1734579" cy="70788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>
                <a:lvl1pPr>
                  <a:spcBef>
                    <a:spcPct val="20000"/>
                  </a:spcBef>
                  <a:buClr>
                    <a:schemeClr val="hlink"/>
                  </a:buClr>
                  <a:buFont typeface="Wingdings" panose="05000000000000000000" pitchFamily="2" charset="2"/>
                  <a:buChar char="§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accent2"/>
                  </a:buClr>
                  <a:buFont typeface="Wingdings" panose="05000000000000000000" pitchFamily="2" charset="2"/>
                  <a:buChar char="§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hlink"/>
                  </a:buClr>
                  <a:buFont typeface="Wingdings" panose="05000000000000000000" pitchFamily="2" charset="2"/>
                  <a:buChar char="§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accent2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hlink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FontTx/>
                  <a:buNone/>
                </a:pPr>
                <a:r>
                  <a:rPr lang="en-US" altLang="en-US" sz="4000" b="1" dirty="0">
                    <a:solidFill>
                      <a:srgbClr val="7030A0"/>
                    </a:solidFill>
                  </a:rPr>
                  <a:t>26345</a:t>
                </a:r>
              </a:p>
            </p:txBody>
          </p:sp>
          <p:sp>
            <p:nvSpPr>
              <p:cNvPr id="23" name="Text Box 30"/>
              <p:cNvSpPr txBox="1">
                <a:spLocks noChangeArrowheads="1"/>
              </p:cNvSpPr>
              <p:nvPr/>
            </p:nvSpPr>
            <p:spPr bwMode="auto">
              <a:xfrm>
                <a:off x="2732753" y="2606567"/>
                <a:ext cx="1556189" cy="70788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>
                <a:lvl1pPr>
                  <a:spcBef>
                    <a:spcPct val="20000"/>
                  </a:spcBef>
                  <a:buClr>
                    <a:schemeClr val="hlink"/>
                  </a:buClr>
                  <a:buFont typeface="Wingdings" panose="05000000000000000000" pitchFamily="2" charset="2"/>
                  <a:buChar char="§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accent2"/>
                  </a:buClr>
                  <a:buFont typeface="Wingdings" panose="05000000000000000000" pitchFamily="2" charset="2"/>
                  <a:buChar char="§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hlink"/>
                  </a:buClr>
                  <a:buFont typeface="Wingdings" panose="05000000000000000000" pitchFamily="2" charset="2"/>
                  <a:buChar char="§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accent2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hlink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FontTx/>
                  <a:buNone/>
                </a:pPr>
                <a:r>
                  <a:rPr lang="en-US" altLang="en-US" sz="4000" b="1" dirty="0"/>
                  <a:t>752</a:t>
                </a:r>
              </a:p>
            </p:txBody>
          </p:sp>
          <p:sp>
            <p:nvSpPr>
              <p:cNvPr id="24" name="Text Box 33"/>
              <p:cNvSpPr txBox="1">
                <a:spLocks noChangeArrowheads="1"/>
              </p:cNvSpPr>
              <p:nvPr/>
            </p:nvSpPr>
            <p:spPr bwMode="auto">
              <a:xfrm>
                <a:off x="1063649" y="2441574"/>
                <a:ext cx="1186911" cy="70788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>
                <a:lvl1pPr>
                  <a:spcBef>
                    <a:spcPct val="20000"/>
                  </a:spcBef>
                  <a:buClr>
                    <a:schemeClr val="hlink"/>
                  </a:buClr>
                  <a:buFont typeface="Wingdings" panose="05000000000000000000" pitchFamily="2" charset="2"/>
                  <a:buChar char="§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accent2"/>
                  </a:buClr>
                  <a:buFont typeface="Wingdings" panose="05000000000000000000" pitchFamily="2" charset="2"/>
                  <a:buChar char="§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hlink"/>
                  </a:buClr>
                  <a:buFont typeface="Wingdings" panose="05000000000000000000" pitchFamily="2" charset="2"/>
                  <a:buChar char="§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accent2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hlink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FontTx/>
                  <a:buNone/>
                </a:pPr>
                <a:r>
                  <a:rPr lang="en-US" altLang="en-US" sz="4000" b="1" dirty="0"/>
                  <a:t>184</a:t>
                </a:r>
              </a:p>
            </p:txBody>
          </p:sp>
          <p:grpSp>
            <p:nvGrpSpPr>
              <p:cNvPr id="25" name="Group 24"/>
              <p:cNvGrpSpPr/>
              <p:nvPr/>
            </p:nvGrpSpPr>
            <p:grpSpPr>
              <a:xfrm>
                <a:off x="2575466" y="1897254"/>
                <a:ext cx="990600" cy="1317826"/>
                <a:chOff x="2448136" y="1914019"/>
                <a:chExt cx="990600" cy="1317826"/>
              </a:xfrm>
            </p:grpSpPr>
            <p:sp>
              <p:nvSpPr>
                <p:cNvPr id="28" name="Line 11"/>
                <p:cNvSpPr>
                  <a:spLocks noChangeShapeType="1"/>
                </p:cNvSpPr>
                <p:nvPr/>
              </p:nvSpPr>
              <p:spPr bwMode="auto">
                <a:xfrm>
                  <a:off x="2448136" y="2613133"/>
                  <a:ext cx="990600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sz="4400"/>
                </a:p>
              </p:txBody>
            </p:sp>
            <p:sp>
              <p:nvSpPr>
                <p:cNvPr id="29" name="Line 10"/>
                <p:cNvSpPr>
                  <a:spLocks noChangeShapeType="1"/>
                </p:cNvSpPr>
                <p:nvPr/>
              </p:nvSpPr>
              <p:spPr bwMode="auto">
                <a:xfrm>
                  <a:off x="2448136" y="1914019"/>
                  <a:ext cx="0" cy="131782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sz="4400"/>
                </a:p>
              </p:txBody>
            </p:sp>
          </p:grpSp>
          <p:sp>
            <p:nvSpPr>
              <p:cNvPr id="26" name="Text Box 30"/>
              <p:cNvSpPr txBox="1">
                <a:spLocks noChangeArrowheads="1"/>
              </p:cNvSpPr>
              <p:nvPr/>
            </p:nvSpPr>
            <p:spPr bwMode="auto">
              <a:xfrm>
                <a:off x="1436808" y="3043731"/>
                <a:ext cx="1377339" cy="70788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>
                <a:lvl1pPr>
                  <a:spcBef>
                    <a:spcPct val="20000"/>
                  </a:spcBef>
                  <a:buClr>
                    <a:schemeClr val="hlink"/>
                  </a:buClr>
                  <a:buFont typeface="Wingdings" panose="05000000000000000000" pitchFamily="2" charset="2"/>
                  <a:buChar char="§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accent2"/>
                  </a:buClr>
                  <a:buFont typeface="Wingdings" panose="05000000000000000000" pitchFamily="2" charset="2"/>
                  <a:buChar char="§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hlink"/>
                  </a:buClr>
                  <a:buFont typeface="Wingdings" panose="05000000000000000000" pitchFamily="2" charset="2"/>
                  <a:buChar char="§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accent2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hlink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FontTx/>
                  <a:buNone/>
                </a:pPr>
                <a:r>
                  <a:rPr lang="en-US" altLang="en-US" sz="4000" b="1" dirty="0"/>
                  <a:t>095</a:t>
                </a:r>
              </a:p>
            </p:txBody>
          </p:sp>
          <p:sp>
            <p:nvSpPr>
              <p:cNvPr id="27" name="Text Box 30"/>
              <p:cNvSpPr txBox="1">
                <a:spLocks noChangeArrowheads="1"/>
              </p:cNvSpPr>
              <p:nvPr/>
            </p:nvSpPr>
            <p:spPr bwMode="auto">
              <a:xfrm>
                <a:off x="1788984" y="3572436"/>
                <a:ext cx="913835" cy="70788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>
                <a:lvl1pPr>
                  <a:spcBef>
                    <a:spcPct val="20000"/>
                  </a:spcBef>
                  <a:buClr>
                    <a:schemeClr val="hlink"/>
                  </a:buClr>
                  <a:buFont typeface="Wingdings" panose="05000000000000000000" pitchFamily="2" charset="2"/>
                  <a:buChar char="§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accent2"/>
                  </a:buClr>
                  <a:buFont typeface="Wingdings" panose="05000000000000000000" pitchFamily="2" charset="2"/>
                  <a:buChar char="§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hlink"/>
                  </a:buClr>
                  <a:buFont typeface="Wingdings" panose="05000000000000000000" pitchFamily="2" charset="2"/>
                  <a:buChar char="§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accent2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hlink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FontTx/>
                  <a:buNone/>
                </a:pPr>
                <a:r>
                  <a:rPr lang="en-US" altLang="en-US" sz="4000" b="1" dirty="0"/>
                  <a:t>25</a:t>
                </a:r>
              </a:p>
            </p:txBody>
          </p:sp>
        </p:grpSp>
      </p:grpSp>
      <p:sp>
        <p:nvSpPr>
          <p:cNvPr id="30" name="Text Box 6"/>
          <p:cNvSpPr txBox="1">
            <a:spLocks noChangeArrowheads="1"/>
          </p:cNvSpPr>
          <p:nvPr/>
        </p:nvSpPr>
        <p:spPr bwMode="auto">
          <a:xfrm>
            <a:off x="2344508" y="4735863"/>
            <a:ext cx="4393079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4000" b="1" dirty="0" err="1">
                <a:solidFill>
                  <a:srgbClr val="FF0000"/>
                </a:solidFill>
              </a:rPr>
              <a:t>Phép</a:t>
            </a:r>
            <a:r>
              <a:rPr lang="en-US" altLang="en-US" sz="4000" b="1" dirty="0">
                <a:solidFill>
                  <a:srgbClr val="FF0000"/>
                </a:solidFill>
              </a:rPr>
              <a:t> chia </a:t>
            </a:r>
            <a:r>
              <a:rPr lang="en-US" altLang="en-US" sz="4000" b="1" dirty="0" err="1">
                <a:solidFill>
                  <a:srgbClr val="FF0000"/>
                </a:solidFill>
              </a:rPr>
              <a:t>hết</a:t>
            </a:r>
            <a:endParaRPr lang="en-US" altLang="en-US" sz="4000" b="1" dirty="0">
              <a:solidFill>
                <a:srgbClr val="FF0000"/>
              </a:solidFill>
            </a:endParaRPr>
          </a:p>
        </p:txBody>
      </p:sp>
      <p:sp>
        <p:nvSpPr>
          <p:cNvPr id="31" name="Text Box 6"/>
          <p:cNvSpPr txBox="1">
            <a:spLocks noChangeArrowheads="1"/>
          </p:cNvSpPr>
          <p:nvPr/>
        </p:nvSpPr>
        <p:spPr bwMode="auto">
          <a:xfrm>
            <a:off x="6961464" y="3738755"/>
            <a:ext cx="4393079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4000" b="1" dirty="0" err="1">
                <a:solidFill>
                  <a:srgbClr val="FF0000"/>
                </a:solidFill>
              </a:rPr>
              <a:t>Phép</a:t>
            </a:r>
            <a:r>
              <a:rPr lang="en-US" altLang="en-US" sz="4000" b="1" dirty="0">
                <a:solidFill>
                  <a:srgbClr val="FF0000"/>
                </a:solidFill>
              </a:rPr>
              <a:t> chia </a:t>
            </a:r>
            <a:r>
              <a:rPr lang="en-US" altLang="en-US" sz="4000" b="1" dirty="0" err="1">
                <a:solidFill>
                  <a:srgbClr val="FF0000"/>
                </a:solidFill>
              </a:rPr>
              <a:t>có</a:t>
            </a:r>
            <a:r>
              <a:rPr lang="en-US" altLang="en-US" sz="4000" b="1" dirty="0">
                <a:solidFill>
                  <a:srgbClr val="FF0000"/>
                </a:solidFill>
              </a:rPr>
              <a:t> </a:t>
            </a:r>
            <a:r>
              <a:rPr lang="en-US" altLang="en-US" sz="4000" b="1" dirty="0" err="1">
                <a:solidFill>
                  <a:srgbClr val="FF0000"/>
                </a:solidFill>
              </a:rPr>
              <a:t>dư</a:t>
            </a:r>
            <a:endParaRPr lang="en-US" altLang="en-US" sz="4000" b="1" dirty="0">
              <a:solidFill>
                <a:srgbClr val="FF0000"/>
              </a:solidFill>
            </a:endParaRPr>
          </a:p>
        </p:txBody>
      </p:sp>
      <p:grpSp>
        <p:nvGrpSpPr>
          <p:cNvPr id="32" name="Group 31"/>
          <p:cNvGrpSpPr/>
          <p:nvPr/>
        </p:nvGrpSpPr>
        <p:grpSpPr>
          <a:xfrm>
            <a:off x="-358559" y="3825578"/>
            <a:ext cx="2311800" cy="3253797"/>
            <a:chOff x="5078527" y="1407670"/>
            <a:chExt cx="3945032" cy="5450330"/>
          </a:xfrm>
        </p:grpSpPr>
        <p:pic>
          <p:nvPicPr>
            <p:cNvPr id="33" name="Picture 32"/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54976" b="72451" l="60680" r="75607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8940" t="54418" r="23540" b="26357"/>
            <a:stretch/>
          </p:blipFill>
          <p:spPr>
            <a:xfrm>
              <a:off x="5078527" y="1407670"/>
              <a:ext cx="3859619" cy="4235334"/>
            </a:xfrm>
            <a:prstGeom prst="rect">
              <a:avLst/>
            </a:prstGeom>
          </p:spPr>
        </p:pic>
        <p:pic>
          <p:nvPicPr>
            <p:cNvPr id="34" name="Picture 33"/>
            <p:cNvPicPr>
              <a:picLocks noChangeAspect="1"/>
            </p:cNvPicPr>
            <p:nvPr/>
          </p:nvPicPr>
          <p:blipFill rotWithShape="1">
            <a:blip r:embed="rId7" cstate="print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38414" b="63510" l="51347" r="89222">
                          <a14:foregroundMark x1="60431" y1="47729" x2="58122" y2="56197"/>
                          <a14:foregroundMark x1="58507" y1="48268" x2="58507" y2="51732"/>
                          <a14:foregroundMark x1="78907" y1="47883" x2="77521" y2="52887"/>
                          <a14:foregroundMark x1="76212" y1="48114" x2="77906" y2="52348"/>
                          <a14:foregroundMark x1="79292" y1="42340" x2="80216" y2="42571"/>
                          <a14:foregroundMark x1="56428" y1="43341" x2="57968" y2="41955"/>
                          <a14:foregroundMark x1="66205" y1="55966" x2="65435" y2="56967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1211" t="38117" r="12293" b="38640"/>
            <a:stretch/>
          </p:blipFill>
          <p:spPr>
            <a:xfrm>
              <a:off x="6185126" y="2807179"/>
              <a:ext cx="2020187" cy="1286541"/>
            </a:xfrm>
            <a:prstGeom prst="rect">
              <a:avLst/>
            </a:prstGeom>
          </p:spPr>
        </p:pic>
        <p:pic>
          <p:nvPicPr>
            <p:cNvPr id="35" name="Picture 34"/>
            <p:cNvPicPr>
              <a:picLocks noChangeAspect="1"/>
            </p:cNvPicPr>
            <p:nvPr/>
          </p:nvPicPr>
          <p:blipFill rotWithShape="1">
            <a:blip r:embed="rId9" cstate="print"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backgroundRemoval t="46795" b="78333" l="23400" r="45600">
                          <a14:foregroundMark x1="33500" y1="51410" x2="33600" y2="57949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685" t="46356" r="53306" b="21086"/>
            <a:stretch/>
          </p:blipFill>
          <p:spPr>
            <a:xfrm>
              <a:off x="6272725" y="4625163"/>
              <a:ext cx="1935126" cy="2232837"/>
            </a:xfrm>
            <a:prstGeom prst="rect">
              <a:avLst/>
            </a:prstGeom>
          </p:spPr>
        </p:pic>
        <p:pic>
          <p:nvPicPr>
            <p:cNvPr id="36" name="Picture 35"/>
            <p:cNvPicPr>
              <a:picLocks noChangeAspect="1"/>
            </p:cNvPicPr>
            <p:nvPr/>
          </p:nvPicPr>
          <p:blipFill rotWithShape="1">
            <a:blip r:embed="rId11" cstate="print"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backgroundRemoval t="40513" b="68590" l="40600" r="506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0481" t="40643" r="48273" b="31295"/>
            <a:stretch/>
          </p:blipFill>
          <p:spPr>
            <a:xfrm>
              <a:off x="5464453" y="3587452"/>
              <a:ext cx="988828" cy="1924493"/>
            </a:xfrm>
            <a:prstGeom prst="rect">
              <a:avLst/>
            </a:prstGeom>
          </p:spPr>
        </p:pic>
        <p:pic>
          <p:nvPicPr>
            <p:cNvPr id="37" name="Picture 36"/>
            <p:cNvPicPr>
              <a:picLocks noChangeAspect="1"/>
            </p:cNvPicPr>
            <p:nvPr/>
          </p:nvPicPr>
          <p:blipFill rotWithShape="1">
            <a:blip r:embed="rId12" cstate="print"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backgroundRemoval t="48590" b="77564" l="81100" r="915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9933" t="48809" r="7540" b="22032"/>
            <a:stretch/>
          </p:blipFill>
          <p:spPr>
            <a:xfrm>
              <a:off x="7928406" y="1718196"/>
              <a:ext cx="1095153" cy="198828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44801369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5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4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4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5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4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4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5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5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5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5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5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5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  <p:bldP spid="3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extBox 23">
            <a:extLst>
              <a:ext uri="{FF2B5EF4-FFF2-40B4-BE49-F238E27FC236}">
                <a16:creationId xmlns:a16="http://schemas.microsoft.com/office/drawing/2014/main" id="{F0AE11C8-9831-480D-8181-8E9310346AD6}"/>
              </a:ext>
            </a:extLst>
          </p:cNvPr>
          <p:cNvSpPr txBox="1"/>
          <p:nvPr/>
        </p:nvSpPr>
        <p:spPr>
          <a:xfrm>
            <a:off x="2590464" y="2337353"/>
            <a:ext cx="6630341" cy="1569660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r>
              <a:rPr lang="en-US" sz="9600" dirty="0" err="1">
                <a:solidFill>
                  <a:srgbClr val="E7E6E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Showcard" panose="02040603050506020204" pitchFamily="18" charset="0"/>
                <a:cs typeface="Times New Roman" panose="02020603050405020304" pitchFamily="18" charset="0"/>
              </a:rPr>
              <a:t>Luyện</a:t>
            </a:r>
            <a:r>
              <a:rPr lang="en-US" sz="9600" dirty="0">
                <a:solidFill>
                  <a:srgbClr val="E7E6E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Showcard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9600" dirty="0" err="1">
                <a:solidFill>
                  <a:srgbClr val="E7E6E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Showcard" panose="02040603050506020204" pitchFamily="18" charset="0"/>
                <a:cs typeface="Times New Roman" panose="02020603050405020304" pitchFamily="18" charset="0"/>
              </a:rPr>
              <a:t>tập</a:t>
            </a:r>
            <a:endParaRPr lang="en-US" sz="9600" dirty="0">
              <a:solidFill>
                <a:srgbClr val="E7E6E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UTM Showcard" panose="020406030505060202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F0AE11C8-9831-480D-8181-8E9310346AD6}"/>
              </a:ext>
            </a:extLst>
          </p:cNvPr>
          <p:cNvSpPr txBox="1"/>
          <p:nvPr/>
        </p:nvSpPr>
        <p:spPr>
          <a:xfrm>
            <a:off x="2645881" y="2323498"/>
            <a:ext cx="6630341" cy="1569660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r>
              <a:rPr lang="en-US" sz="9600" dirty="0" err="1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Showcard" panose="02040603050506020204" pitchFamily="18" charset="0"/>
                <a:cs typeface="Times New Roman" panose="02020603050405020304" pitchFamily="18" charset="0"/>
              </a:rPr>
              <a:t>Luyện</a:t>
            </a:r>
            <a:r>
              <a:rPr lang="en-US" sz="9600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Showcard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9600" dirty="0" err="1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Showcard" panose="02040603050506020204" pitchFamily="18" charset="0"/>
                <a:cs typeface="Times New Roman" panose="02020603050405020304" pitchFamily="18" charset="0"/>
              </a:rPr>
              <a:t>tập</a:t>
            </a:r>
            <a:endParaRPr lang="en-US" sz="9600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UTM Showcard" panose="020406030505060202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5" name="图片 6">
            <a:extLst>
              <a:ext uri="{FF2B5EF4-FFF2-40B4-BE49-F238E27FC236}">
                <a16:creationId xmlns:a16="http://schemas.microsoft.com/office/drawing/2014/main" id="{EE6BF15C-A4B6-4F22-91B4-5918C5395443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5604" t="17838" r="16314" b="7092"/>
          <a:stretch/>
        </p:blipFill>
        <p:spPr>
          <a:xfrm>
            <a:off x="-25662" y="405707"/>
            <a:ext cx="12247000" cy="6520871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408611" y="201939"/>
            <a:ext cx="1540259" cy="1271027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7907"/>
            <a:ext cx="2136143" cy="1782387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55702" y="2912315"/>
            <a:ext cx="4292063" cy="4292063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21532" y="2209584"/>
            <a:ext cx="4522676" cy="45226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423354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ATION_TITLE" val="卡通手绘儿童教育教学教师述职报告PPT"/>
</p:tagLst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592</TotalTime>
  <Words>585</Words>
  <Application>Microsoft Office PowerPoint</Application>
  <PresentationFormat>Widescreen</PresentationFormat>
  <Paragraphs>149</Paragraphs>
  <Slides>28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9" baseType="lpstr">
      <vt:lpstr>等线</vt:lpstr>
      <vt:lpstr>等线 Light</vt:lpstr>
      <vt:lpstr>Arial</vt:lpstr>
      <vt:lpstr>Times New Roman</vt:lpstr>
      <vt:lpstr>UTM Akashi</vt:lpstr>
      <vt:lpstr>UTM Arruba KT</vt:lpstr>
      <vt:lpstr>UTM Brewers KT</vt:lpstr>
      <vt:lpstr>UTM Flamenco</vt:lpstr>
      <vt:lpstr>UTM Showcard</vt:lpstr>
      <vt:lpstr>Wingdings</vt:lpstr>
      <vt:lpstr>Office 主题​​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>KTUTS</Manager>
  <Company>KTUTS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KTUTS</dc:title>
  <dc:subject>KTUTS</dc:subject>
  <dc:creator>PC</dc:creator>
  <dc:description>KTUTS</dc:description>
  <cp:lastModifiedBy>Admin</cp:lastModifiedBy>
  <cp:revision>122</cp:revision>
  <dcterms:created xsi:type="dcterms:W3CDTF">2017-04-28T08:28:55Z</dcterms:created>
  <dcterms:modified xsi:type="dcterms:W3CDTF">2021-12-12T08:35:36Z</dcterms:modified>
  <cp:category>KTUTS</cp:category>
  <cp:version>H21</cp:version>
</cp:coreProperties>
</file>