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Microsoft YaHei</vt:lpstr>
      <vt:lpstr>Arial</vt:lpstr>
      <vt:lpstr>Arial-Rounded</vt:lpstr>
      <vt:lpstr>Calibri</vt:lpstr>
      <vt:lpstr>Calibri Light</vt:lpstr>
      <vt:lpstr>Lato</vt:lpstr>
      <vt:lpstr>Lato Heavy</vt:lpstr>
      <vt:lpstr>Times New Roman</vt:lpstr>
      <vt:lpstr>UTM Avo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32</cp:revision>
  <dcterms:created xsi:type="dcterms:W3CDTF">2021-07-24T01:07:49Z</dcterms:created>
  <dcterms:modified xsi:type="dcterms:W3CDTF">2021-12-15T04:45:56Z</dcterms:modified>
</cp:coreProperties>
</file>