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306" r:id="rId4"/>
    <p:sldId id="307" r:id="rId5"/>
    <p:sldId id="308" r:id="rId6"/>
    <p:sldId id="309" r:id="rId7"/>
    <p:sldId id="310" r:id="rId8"/>
    <p:sldId id="256" r:id="rId9"/>
    <p:sldId id="305" r:id="rId10"/>
    <p:sldId id="289" r:id="rId11"/>
    <p:sldId id="303" r:id="rId12"/>
    <p:sldId id="312" r:id="rId13"/>
    <p:sldId id="273" r:id="rId14"/>
    <p:sldId id="302" r:id="rId15"/>
    <p:sldId id="313" r:id="rId16"/>
    <p:sldId id="311" r:id="rId17"/>
    <p:sldId id="330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  <a:srgbClr val="FABF8E"/>
    <a:srgbClr val="FFE285"/>
    <a:srgbClr val="DCF8F7"/>
    <a:srgbClr val="FFD85D"/>
    <a:srgbClr val="CAF1F2"/>
    <a:srgbClr val="FF972F"/>
    <a:srgbClr val="97E232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 varScale="1">
        <p:scale>
          <a:sx n="57" d="100"/>
          <a:sy n="57" d="100"/>
        </p:scale>
        <p:origin x="78" y="24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chance-games/roll-dice-online/full-scree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dấu hỏi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/>
              <a:t>Thầy cô cop link địa chỉ web thả vào địa chỉ web trên chome hoặc coccoc là ra. Chọn chế độ 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Super Fullscreen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để xúc xắc full màn hình nhé</a:t>
            </a:r>
          </a:p>
          <a:p>
            <a:pPr algn="l"/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Trúng mấy chấm tròn trên xúc xắc thì GV click vào ô đó để úp thẻ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0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hộp quà để đi đến câu hỏi</a:t>
            </a:r>
          </a:p>
          <a:p>
            <a:r>
              <a:rPr lang="en-US" baseline="0"/>
              <a:t>Sau khi chơi xong, Click vào mũi tên để đi đến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6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hộp quà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tự hình thành 2 phép cộng và 2 phép trừ rồi mới chiếu kết quả ra sau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 nên cho HS tự hình thành 2 phép cộng và 2 phép trừ rồi mới chiếu kết quả ra sau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9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slide" Target="slide6.xml"/><Relationship Id="rId15" Type="http://schemas.openxmlformats.org/officeDocument/2006/relationships/slide" Target="slide8.xml"/><Relationship Id="rId10" Type="http://schemas.microsoft.com/office/2007/relationships/hdphoto" Target="../media/hdphoto1.wdp"/><Relationship Id="rId4" Type="http://schemas.openxmlformats.org/officeDocument/2006/relationships/image" Target="../media/image6.gif"/><Relationship Id="rId9" Type="http://schemas.openxmlformats.org/officeDocument/2006/relationships/image" Target="../media/image13.png"/><Relationship Id="rId1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518056" y="41395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46484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46484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52600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52600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54635-C54C-4FEB-AABC-83A3A973C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6" t="12543" r="1816" b="10513"/>
          <a:stretch/>
        </p:blipFill>
        <p:spPr>
          <a:xfrm>
            <a:off x="2560998" y="729744"/>
            <a:ext cx="4065523" cy="1942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1E8D7-B5D7-413C-8600-FFD3D0EBE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597" y="4131695"/>
            <a:ext cx="3427359" cy="19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907488" y="193374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608369" y="189345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608369" y="188910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0883" y="1905844"/>
            <a:ext cx="5024280" cy="299414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928519" y="2580071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19119" y="271876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620000" y="267848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620000" y="2674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928519" y="3402916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19119" y="35154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620000" y="34751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620000" y="34707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925163" y="4205741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19119" y="432413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620000" y="428384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620000" y="42795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DBBF7D-B106-4B88-B797-18112E58EF61}"/>
              </a:ext>
            </a:extLst>
          </p:cNvPr>
          <p:cNvSpPr txBox="1"/>
          <p:nvPr/>
        </p:nvSpPr>
        <p:spPr>
          <a:xfrm>
            <a:off x="904239" y="102237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B278D28-BA77-4006-AD9D-A9D9E88A1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6" t="12543" r="1816" b="10513"/>
          <a:stretch/>
        </p:blipFill>
        <p:spPr>
          <a:xfrm>
            <a:off x="934104" y="2273091"/>
            <a:ext cx="4919283" cy="23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0108" y="130279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04239" y="2231904"/>
            <a:ext cx="5176680" cy="2971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059888" y="223190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140773" y="216497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900897" y="216854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080919" y="2878235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71519" y="3016933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08271" y="29969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40773" y="21649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080919" y="370108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071519" y="381359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  ?   =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022032" y="380970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016451" y="381984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080919" y="4504166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71519" y="462229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 ?    =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022032" y="462542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28887" y="463114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00897" y="216854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92440" y="2987437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917336" y="299699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092437" y="29936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250839" y="380346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250839" y="380970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250839" y="4607547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250839" y="460754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28FA841-E594-444F-80BA-1434AE11C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868" y="2406754"/>
            <a:ext cx="4556601" cy="26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9" y="449800"/>
            <a:ext cx="2028424" cy="917124"/>
          </a:xfrm>
          <a:prstGeom prst="rect">
            <a:avLst/>
          </a:prstGeom>
        </p:spPr>
      </p:pic>
      <p:pic>
        <p:nvPicPr>
          <p:cNvPr id="5" name="Picture 2" descr="F:\AAA-PDF-SGK\PNG\Bai12-TC.png">
            <a:extLst>
              <a:ext uri="{FF2B5EF4-FFF2-40B4-BE49-F238E27FC236}">
                <a16:creationId xmlns:a16="http://schemas.microsoft.com/office/drawing/2014/main" id="{CC9D7DDC-66BC-4C3E-B2B9-8BAAC765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9629" t="32726" r="8588" b="8182"/>
          <a:stretch>
            <a:fillRect/>
          </a:stretch>
        </p:blipFill>
        <p:spPr bwMode="auto">
          <a:xfrm>
            <a:off x="5683176" y="678525"/>
            <a:ext cx="5420906" cy="602198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448D39-6A3B-4775-81C4-D3B790B82402}"/>
              </a:ext>
            </a:extLst>
          </p:cNvPr>
          <p:cNvSpPr txBox="1">
            <a:spLocks/>
          </p:cNvSpPr>
          <p:nvPr/>
        </p:nvSpPr>
        <p:spPr>
          <a:xfrm>
            <a:off x="311495" y="1644692"/>
            <a:ext cx="3986039" cy="573803"/>
          </a:xfrm>
          <a:prstGeom prst="rect">
            <a:avLst/>
          </a:prstGeom>
        </p:spPr>
        <p:txBody>
          <a:bodyPr vert="horz" lIns="91214" tIns="45607" rIns="91214" bIns="4560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191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sz="3191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191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3191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191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3191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191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3191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A2AF5A-8FAD-4743-8557-FD9924FCF9AE}"/>
              </a:ext>
            </a:extLst>
          </p:cNvPr>
          <p:cNvSpPr txBox="1">
            <a:spLocks/>
          </p:cNvSpPr>
          <p:nvPr/>
        </p:nvSpPr>
        <p:spPr>
          <a:xfrm>
            <a:off x="222538" y="2590800"/>
            <a:ext cx="4867781" cy="2714204"/>
          </a:xfrm>
          <a:prstGeom prst="rect">
            <a:avLst/>
          </a:prstGeom>
        </p:spPr>
        <p:txBody>
          <a:bodyPr vert="horz" lIns="91214" tIns="45607" rIns="91214" bIns="4560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DD7BDC-1F3F-43FA-84D4-1AD7A0689DA8}"/>
              </a:ext>
            </a:extLst>
          </p:cNvPr>
          <p:cNvSpPr/>
          <p:nvPr/>
        </p:nvSpPr>
        <p:spPr>
          <a:xfrm>
            <a:off x="199519" y="1366924"/>
            <a:ext cx="5043200" cy="50412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353A59-7E4F-4D76-B332-CA40973C0743}"/>
              </a:ext>
            </a:extLst>
          </p:cNvPr>
          <p:cNvSpPr/>
          <p:nvPr/>
        </p:nvSpPr>
        <p:spPr>
          <a:xfrm>
            <a:off x="1066800" y="13716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007CF2-0C76-44DB-8E8E-DB50385EC69E}"/>
              </a:ext>
            </a:extLst>
          </p:cNvPr>
          <p:cNvSpPr/>
          <p:nvPr/>
        </p:nvSpPr>
        <p:spPr>
          <a:xfrm>
            <a:off x="1066800" y="13716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2FCD6E-8BDB-4882-A0E2-F43C339C1AAB}"/>
              </a:ext>
            </a:extLst>
          </p:cNvPr>
          <p:cNvSpPr/>
          <p:nvPr/>
        </p:nvSpPr>
        <p:spPr>
          <a:xfrm>
            <a:off x="9586119" y="35814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D5F14F-23A8-4AE5-8323-0DA67F577D64}"/>
              </a:ext>
            </a:extLst>
          </p:cNvPr>
          <p:cNvSpPr/>
          <p:nvPr/>
        </p:nvSpPr>
        <p:spPr>
          <a:xfrm>
            <a:off x="6176010" y="35814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74BEDB-3C41-47A2-BD72-0137189F3F2E}"/>
              </a:ext>
            </a:extLst>
          </p:cNvPr>
          <p:cNvSpPr/>
          <p:nvPr/>
        </p:nvSpPr>
        <p:spPr>
          <a:xfrm>
            <a:off x="2769870" y="35433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E14188-2FD5-4BCB-B36C-20ECE8609375}"/>
              </a:ext>
            </a:extLst>
          </p:cNvPr>
          <p:cNvSpPr/>
          <p:nvPr/>
        </p:nvSpPr>
        <p:spPr>
          <a:xfrm>
            <a:off x="4472940" y="142875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148B27-5F2D-4637-B2F3-893964815568}"/>
              </a:ext>
            </a:extLst>
          </p:cNvPr>
          <p:cNvSpPr/>
          <p:nvPr/>
        </p:nvSpPr>
        <p:spPr>
          <a:xfrm>
            <a:off x="7879080" y="35814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29CC64-D98A-48BB-9147-4C383F6A712C}"/>
              </a:ext>
            </a:extLst>
          </p:cNvPr>
          <p:cNvSpPr/>
          <p:nvPr/>
        </p:nvSpPr>
        <p:spPr>
          <a:xfrm>
            <a:off x="6176010" y="14287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981F9E-F3DD-4DFC-B8F0-811B908FA22A}"/>
              </a:ext>
            </a:extLst>
          </p:cNvPr>
          <p:cNvSpPr/>
          <p:nvPr/>
        </p:nvSpPr>
        <p:spPr>
          <a:xfrm>
            <a:off x="9620568" y="14287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99B8E3-223D-46FB-B2FE-59AA3FDD2B8E}"/>
              </a:ext>
            </a:extLst>
          </p:cNvPr>
          <p:cNvSpPr/>
          <p:nvPr/>
        </p:nvSpPr>
        <p:spPr>
          <a:xfrm>
            <a:off x="1066800" y="35242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6E680C-D254-4DD1-A55D-F5C7BA5E9110}"/>
              </a:ext>
            </a:extLst>
          </p:cNvPr>
          <p:cNvSpPr/>
          <p:nvPr/>
        </p:nvSpPr>
        <p:spPr>
          <a:xfrm>
            <a:off x="4472940" y="354330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293EA5-4DC7-4DB0-A61C-9DB46446DFDE}"/>
              </a:ext>
            </a:extLst>
          </p:cNvPr>
          <p:cNvSpPr/>
          <p:nvPr/>
        </p:nvSpPr>
        <p:spPr>
          <a:xfrm>
            <a:off x="2769870" y="14287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229969-43D5-4383-A1D1-7B4A2116E99E}"/>
              </a:ext>
            </a:extLst>
          </p:cNvPr>
          <p:cNvSpPr/>
          <p:nvPr/>
        </p:nvSpPr>
        <p:spPr>
          <a:xfrm>
            <a:off x="7879239" y="14287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39697E-EB7A-4E86-AF9F-B6E5165B175C}"/>
              </a:ext>
            </a:extLst>
          </p:cNvPr>
          <p:cNvSpPr/>
          <p:nvPr/>
        </p:nvSpPr>
        <p:spPr>
          <a:xfrm>
            <a:off x="9586119" y="35814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5AA578-BEB6-4FAF-B6B0-01A03A09D7E9}"/>
              </a:ext>
            </a:extLst>
          </p:cNvPr>
          <p:cNvSpPr/>
          <p:nvPr/>
        </p:nvSpPr>
        <p:spPr>
          <a:xfrm>
            <a:off x="6176010" y="35814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37081D-2BE9-44E5-B516-20724C809449}"/>
              </a:ext>
            </a:extLst>
          </p:cNvPr>
          <p:cNvSpPr/>
          <p:nvPr/>
        </p:nvSpPr>
        <p:spPr>
          <a:xfrm>
            <a:off x="2769870" y="35433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6D458D-213C-4A78-A19B-EEAC54082D66}"/>
              </a:ext>
            </a:extLst>
          </p:cNvPr>
          <p:cNvSpPr/>
          <p:nvPr/>
        </p:nvSpPr>
        <p:spPr>
          <a:xfrm>
            <a:off x="4472940" y="142875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E42C6A-749E-426F-B0E5-CE72A08EF73F}"/>
              </a:ext>
            </a:extLst>
          </p:cNvPr>
          <p:cNvSpPr/>
          <p:nvPr/>
        </p:nvSpPr>
        <p:spPr>
          <a:xfrm>
            <a:off x="7879080" y="3581400"/>
            <a:ext cx="1341120" cy="1981200"/>
          </a:xfrm>
          <a:prstGeom prst="roundRect">
            <a:avLst/>
          </a:prstGeom>
          <a:solidFill>
            <a:srgbClr val="FFFF9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26ABCB9-905E-40FA-BC7E-B498233D031C}"/>
              </a:ext>
            </a:extLst>
          </p:cNvPr>
          <p:cNvSpPr/>
          <p:nvPr/>
        </p:nvSpPr>
        <p:spPr>
          <a:xfrm>
            <a:off x="1062831" y="35242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684E80-CF2A-4ECA-8C29-70881F7EA949}"/>
              </a:ext>
            </a:extLst>
          </p:cNvPr>
          <p:cNvSpPr/>
          <p:nvPr/>
        </p:nvSpPr>
        <p:spPr>
          <a:xfrm>
            <a:off x="2769711" y="14287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0D63422-3494-4CB2-96D1-222A6D108AD7}"/>
              </a:ext>
            </a:extLst>
          </p:cNvPr>
          <p:cNvSpPr/>
          <p:nvPr/>
        </p:nvSpPr>
        <p:spPr>
          <a:xfrm>
            <a:off x="6175851" y="14287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6D5E7D5-48FD-403A-A30B-6105B8837076}"/>
              </a:ext>
            </a:extLst>
          </p:cNvPr>
          <p:cNvSpPr/>
          <p:nvPr/>
        </p:nvSpPr>
        <p:spPr>
          <a:xfrm>
            <a:off x="7879080" y="14287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2AF3269-F28A-4F23-8CB2-D318B68A0DB2}"/>
              </a:ext>
            </a:extLst>
          </p:cNvPr>
          <p:cNvSpPr/>
          <p:nvPr/>
        </p:nvSpPr>
        <p:spPr>
          <a:xfrm>
            <a:off x="9605487" y="142875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3137FD1-0A2D-4CB8-81ED-7A0163AC06B2}"/>
              </a:ext>
            </a:extLst>
          </p:cNvPr>
          <p:cNvSpPr/>
          <p:nvPr/>
        </p:nvSpPr>
        <p:spPr>
          <a:xfrm>
            <a:off x="4468971" y="3543300"/>
            <a:ext cx="1341120" cy="1981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B9DE2A-9A17-45DB-B835-674F37EDF2AF}"/>
              </a:ext>
            </a:extLst>
          </p:cNvPr>
          <p:cNvSpPr txBox="1"/>
          <p:nvPr/>
        </p:nvSpPr>
        <p:spPr>
          <a:xfrm>
            <a:off x="394758" y="6096000"/>
            <a:ext cx="11372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Gieo xúc xắc tại trang web sau: https://www.online-stopwatch.com/chance-games/roll-dice-online/full-screen/</a:t>
            </a:r>
          </a:p>
        </p:txBody>
      </p:sp>
    </p:spTree>
    <p:extLst>
      <p:ext uri="{BB962C8B-B14F-4D97-AF65-F5344CB8AC3E}">
        <p14:creationId xmlns:p14="http://schemas.microsoft.com/office/powerpoint/2010/main" val="41142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19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77913" y="1598645"/>
            <a:ext cx="2736851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00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CỦNG CỐ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DẶN DÒ</a:t>
            </a:r>
            <a:endParaRPr lang="zh-CN" altLang="en-US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3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2"/>
            <a:ext cx="12161837" cy="684483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702" y="3207847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Khởi động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87" y="1447800"/>
            <a:ext cx="6061364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808" y="3246581"/>
            <a:ext cx="4137838" cy="311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59" y="2350755"/>
            <a:ext cx="2429176" cy="24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4" y="4176181"/>
            <a:ext cx="2972428" cy="268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65" y="3246581"/>
            <a:ext cx="4019033" cy="40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48" y="2692655"/>
            <a:ext cx="1143165" cy="1347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88" y="374225"/>
            <a:ext cx="3252616" cy="244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87" y="-1692371"/>
            <a:ext cx="3414332" cy="413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628" y="-514500"/>
            <a:ext cx="3021507" cy="30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" y="-119981"/>
            <a:ext cx="2821802" cy="2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36" y="2019147"/>
            <a:ext cx="6113065" cy="245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7" y="2311401"/>
            <a:ext cx="3876586" cy="349758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36" y="-1014200"/>
            <a:ext cx="5859106" cy="440522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43" y="482600"/>
            <a:ext cx="5371478" cy="6502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32782" y="3142054"/>
            <a:ext cx="3146501" cy="2672604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83" y="897927"/>
            <a:ext cx="1806467" cy="181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32" y="3739477"/>
            <a:ext cx="1824276" cy="1828800"/>
          </a:xfrm>
          <a:prstGeom prst="rect">
            <a:avLst/>
          </a:prstGeom>
        </p:spPr>
      </p:pic>
      <p:pic>
        <p:nvPicPr>
          <p:cNvPr id="2" name="Picture 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40" y="124688"/>
            <a:ext cx="1339377" cy="7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064" y="1701800"/>
            <a:ext cx="9045995" cy="1143000"/>
          </a:xfrm>
          <a:solidFill>
            <a:srgbClr val="FFE285"/>
          </a:solidFill>
        </p:spPr>
        <p:txBody>
          <a:bodyPr>
            <a:noAutofit/>
          </a:bodyPr>
          <a:lstStyle/>
          <a:p>
            <a:r>
              <a:rPr lang="en-US" sz="7200">
                <a:latin typeface="Arial" pitchFamily="34" charset="0"/>
                <a:cs typeface="Arial" pitchFamily="34" charset="0"/>
              </a:rPr>
              <a:t>3 – 2 =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79" y="3632200"/>
            <a:ext cx="9045995" cy="1143000"/>
          </a:xfrm>
          <a:prstGeom prst="rect">
            <a:avLst/>
          </a:prstGeom>
          <a:solidFill>
            <a:srgbClr val="FFE285"/>
          </a:solidFill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>
                <a:latin typeface="Arial" pitchFamily="34" charset="0"/>
                <a:cs typeface="Arial" pitchFamily="34" charset="0"/>
              </a:rPr>
              <a:t>3 – 2 = 1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957" y="76200"/>
            <a:ext cx="121618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812" y="1701800"/>
            <a:ext cx="9045995" cy="1143000"/>
          </a:xfrm>
          <a:solidFill>
            <a:srgbClr val="FFE285"/>
          </a:solidFill>
        </p:spPr>
        <p:txBody>
          <a:bodyPr>
            <a:normAutofit/>
          </a:bodyPr>
          <a:lstStyle/>
          <a:p>
            <a:r>
              <a:rPr lang="en-US" sz="6600">
                <a:latin typeface="Arial" pitchFamily="34" charset="0"/>
                <a:cs typeface="Arial" pitchFamily="34" charset="0"/>
              </a:rPr>
              <a:t>10 – 4 =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5027" y="3632200"/>
            <a:ext cx="9045995" cy="1143000"/>
          </a:xfrm>
          <a:prstGeom prst="rect">
            <a:avLst/>
          </a:prstGeom>
          <a:solidFill>
            <a:srgbClr val="FFE285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latin typeface="Arial" pitchFamily="34" charset="0"/>
                <a:cs typeface="Arial" pitchFamily="34" charset="0"/>
              </a:rPr>
              <a:t>10 – 4 = 6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68" y="-330200"/>
            <a:ext cx="263506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245" y="1701800"/>
            <a:ext cx="8223632" cy="1143000"/>
          </a:xfrm>
          <a:solidFill>
            <a:srgbClr val="FFE285"/>
          </a:solidFill>
        </p:spPr>
        <p:txBody>
          <a:bodyPr/>
          <a:lstStyle/>
          <a:p>
            <a:r>
              <a:rPr lang="en-US" sz="6600">
                <a:latin typeface="Arial" pitchFamily="34" charset="0"/>
                <a:cs typeface="Arial" pitchFamily="34" charset="0"/>
              </a:rPr>
              <a:t>7 – 4 =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11460" y="3632200"/>
            <a:ext cx="8223632" cy="1143000"/>
          </a:xfrm>
          <a:prstGeom prst="rect">
            <a:avLst/>
          </a:prstGeom>
          <a:solidFill>
            <a:srgbClr val="FFE285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latin typeface="Arial" pitchFamily="34" charset="0"/>
                <a:cs typeface="Arial" pitchFamily="34" charset="0"/>
              </a:rPr>
              <a:t>7 – 4 = 3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07" y="-838200"/>
            <a:ext cx="1930375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41856" y="4139599"/>
            <a:ext cx="5153663" cy="26897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8980" y="2070917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CỘNG, BẢNG TRỪ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219" y="1270824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Bài 12</a:t>
            </a: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2"/>
            <a:ext cx="12161837" cy="6844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" y="2076097"/>
            <a:ext cx="4544010" cy="22777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54843" y="4495800"/>
            <a:ext cx="182260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S/84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669" y="1402580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4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5776119" y="2076097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893</Words>
  <Application>Microsoft Office PowerPoint</Application>
  <PresentationFormat>Custom</PresentationFormat>
  <Paragraphs>160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3 – 2 = ?</vt:lpstr>
      <vt:lpstr>10 – 4 = ?</vt:lpstr>
      <vt:lpstr>7 – 4 =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Phan Thi Linh (FE FSC DN)</cp:lastModifiedBy>
  <cp:revision>294</cp:revision>
  <dcterms:created xsi:type="dcterms:W3CDTF">2021-05-23T10:25:42Z</dcterms:created>
  <dcterms:modified xsi:type="dcterms:W3CDTF">2021-12-06T10:22:06Z</dcterms:modified>
</cp:coreProperties>
</file>