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82" r:id="rId3"/>
  </p:sldMasterIdLst>
  <p:notesMasterIdLst>
    <p:notesMasterId r:id="rId28"/>
  </p:notesMasterIdLst>
  <p:sldIdLst>
    <p:sldId id="260" r:id="rId4"/>
    <p:sldId id="305" r:id="rId5"/>
    <p:sldId id="282" r:id="rId6"/>
    <p:sldId id="281" r:id="rId7"/>
    <p:sldId id="272" r:id="rId8"/>
    <p:sldId id="291" r:id="rId9"/>
    <p:sldId id="266" r:id="rId10"/>
    <p:sldId id="268" r:id="rId11"/>
    <p:sldId id="269" r:id="rId12"/>
    <p:sldId id="293" r:id="rId13"/>
    <p:sldId id="292" r:id="rId14"/>
    <p:sldId id="261" r:id="rId15"/>
    <p:sldId id="263" r:id="rId16"/>
    <p:sldId id="296" r:id="rId17"/>
    <p:sldId id="297" r:id="rId18"/>
    <p:sldId id="298" r:id="rId19"/>
    <p:sldId id="299" r:id="rId20"/>
    <p:sldId id="308" r:id="rId21"/>
    <p:sldId id="307" r:id="rId22"/>
    <p:sldId id="283" r:id="rId23"/>
    <p:sldId id="259" r:id="rId24"/>
    <p:sldId id="303" r:id="rId25"/>
    <p:sldId id="304" r:id="rId26"/>
    <p:sldId id="30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4660"/>
  </p:normalViewPr>
  <p:slideViewPr>
    <p:cSldViewPr>
      <p:cViewPr varScale="1">
        <p:scale>
          <a:sx n="70" d="100"/>
          <a:sy n="70" d="100"/>
        </p:scale>
        <p:origin x="1614" y="72"/>
      </p:cViewPr>
      <p:guideLst>
        <p:guide orient="horz" pos="21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3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xmlns="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xmlns="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xmlns="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3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5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70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52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7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9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32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70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6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34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28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3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31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2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36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6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74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7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4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3501008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uôm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709DA0-611A-48EF-BA7F-002F89E1B8D0}"/>
              </a:ext>
            </a:extLst>
          </p:cNvPr>
          <p:cNvSpPr txBox="1"/>
          <p:nvPr/>
        </p:nvSpPr>
        <p:spPr>
          <a:xfrm>
            <a:off x="2634952" y="2372075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868D95-8F68-453C-A30E-FB4F51AC7AD1}"/>
              </a:ext>
            </a:extLst>
          </p:cNvPr>
          <p:cNvSpPr txBox="1"/>
          <p:nvPr/>
        </p:nvSpPr>
        <p:spPr>
          <a:xfrm>
            <a:off x="2735796" y="148478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suối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8C9D57-528C-4176-88D8-97D72E40BC2F}"/>
              </a:ext>
            </a:extLst>
          </p:cNvPr>
          <p:cNvSpPr txBox="1"/>
          <p:nvPr/>
        </p:nvSpPr>
        <p:spPr>
          <a:xfrm>
            <a:off x="2735796" y="2420888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B51FBD-A38B-4871-97B4-06C4371A8DEC}"/>
              </a:ext>
            </a:extLst>
          </p:cNvPr>
          <p:cNvSpPr txBox="1"/>
          <p:nvPr/>
        </p:nvSpPr>
        <p:spPr>
          <a:xfrm>
            <a:off x="3059832" y="3501008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muỗm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0AA4A7F-2FCA-43DF-83E3-42D870B9FFB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9B18664-75ED-44B2-9EE4-A6AE4E44AD56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13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B1D1CF-0CC5-4948-B618-18F1F074B5DE}"/>
              </a:ext>
            </a:extLst>
          </p:cNvPr>
          <p:cNvSpPr txBox="1"/>
          <p:nvPr/>
        </p:nvSpPr>
        <p:spPr>
          <a:xfrm>
            <a:off x="1130772" y="3393523"/>
            <a:ext cx="761769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muối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muỗi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  </a:t>
            </a:r>
            <a:r>
              <a:rPr lang="en-US" sz="4000" dirty="0" err="1" smtClean="0">
                <a:latin typeface="UTM Avo" panose="02040603050506020204" pitchFamily="18" charset="0"/>
                <a:cs typeface=".VnAvant" panose="020B7200000000000000" charset="0"/>
              </a:rPr>
              <a:t>nguội</a:t>
            </a:r>
            <a:r>
              <a:rPr lang="en-US" sz="4000" dirty="0" smtClean="0">
                <a:latin typeface="UTM Avo" panose="02040603050506020204" pitchFamily="18" charset="0"/>
                <a:cs typeface=".VnAvant" panose="020B7200000000000000" charset="0"/>
              </a:rPr>
              <a:t>   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tuổi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6EA651-FDD8-475B-AA72-A1D4D2480989}"/>
              </a:ext>
            </a:extLst>
          </p:cNvPr>
          <p:cNvSpPr txBox="1"/>
          <p:nvPr/>
        </p:nvSpPr>
        <p:spPr>
          <a:xfrm>
            <a:off x="1097322" y="4125226"/>
            <a:ext cx="8764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buồm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muỗm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nhuốm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xmlns="" id="{43353BB2-D92B-4282-8532-EAA68A56F9AF}"/>
              </a:ext>
            </a:extLst>
          </p:cNvPr>
          <p:cNvGrpSpPr/>
          <p:nvPr/>
        </p:nvGrpSpPr>
        <p:grpSpPr>
          <a:xfrm>
            <a:off x="3390317" y="1923650"/>
            <a:ext cx="2971800" cy="1336932"/>
            <a:chOff x="384" y="1664"/>
            <a:chExt cx="1680" cy="976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xmlns="" id="{F69145E5-A20C-407F-B186-C9FAB95ABD7E}"/>
                </a:ext>
              </a:extLst>
            </p:cNvPr>
            <p:cNvSpPr/>
            <p:nvPr/>
          </p:nvSpPr>
          <p:spPr>
            <a:xfrm>
              <a:off x="384" y="1664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xmlns="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xmlns="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BC08572-EC1D-48DB-B4EB-C2CEE208D7C0}"/>
              </a:ext>
            </a:extLst>
          </p:cNvPr>
          <p:cNvSpPr txBox="1"/>
          <p:nvPr/>
        </p:nvSpPr>
        <p:spPr>
          <a:xfrm>
            <a:off x="2801800" y="893361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253349-5B1D-4A03-B843-7CB6FD48B0EA}"/>
              </a:ext>
            </a:extLst>
          </p:cNvPr>
          <p:cNvSpPr txBox="1"/>
          <p:nvPr/>
        </p:nvSpPr>
        <p:spPr>
          <a:xfrm>
            <a:off x="5148064" y="882025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E8747E-5FFC-4B2F-99A1-4CB0FFDA545F}"/>
              </a:ext>
            </a:extLst>
          </p:cNvPr>
          <p:cNvSpPr txBox="1"/>
          <p:nvPr/>
        </p:nvSpPr>
        <p:spPr>
          <a:xfrm>
            <a:off x="-281885" y="4946423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suối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2D16E9-322C-4F66-800D-6626992D5E02}"/>
              </a:ext>
            </a:extLst>
          </p:cNvPr>
          <p:cNvSpPr txBox="1"/>
          <p:nvPr/>
        </p:nvSpPr>
        <p:spPr>
          <a:xfrm>
            <a:off x="2483768" y="4912643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F1BD91F-BF71-4B5F-B477-60CCEB814DA5}"/>
              </a:ext>
            </a:extLst>
          </p:cNvPr>
          <p:cNvSpPr txBox="1"/>
          <p:nvPr/>
        </p:nvSpPr>
        <p:spPr>
          <a:xfrm>
            <a:off x="5753479" y="4912643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muỗm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83874"/>
            <a:ext cx="6954019" cy="3312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588" y="3861048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mai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nhô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từ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biển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lấp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lánh</a:t>
            </a:r>
            <a:r>
              <a:rPr lang="en-US" sz="2800" dirty="0" smtClean="0">
                <a:latin typeface="UTM Avo" panose="02040603050506020204" pitchFamily="18" charset="0"/>
              </a:rPr>
              <a:t>.  </a:t>
            </a:r>
            <a:r>
              <a:rPr lang="en-US" sz="2800" dirty="0" err="1" smtClean="0">
                <a:latin typeface="UTM Avo" panose="02040603050506020204" pitchFamily="18" charset="0"/>
              </a:rPr>
              <a:t>Đàn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âu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cánh</a:t>
            </a:r>
            <a:r>
              <a:rPr lang="en-US" sz="2800" dirty="0">
                <a:latin typeface="UTM Avo" panose="02040603050506020204" pitchFamily="18" charset="0"/>
              </a:rPr>
              <a:t> bay </a:t>
            </a:r>
            <a:r>
              <a:rPr lang="en-US" sz="2800" dirty="0" err="1">
                <a:latin typeface="UTM Avo" panose="02040603050506020204" pitchFamily="18" charset="0"/>
              </a:rPr>
              <a:t>liệng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bầu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Xa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buồm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căng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gió</a:t>
            </a:r>
            <a:r>
              <a:rPr lang="en-US" sz="2800" dirty="0">
                <a:latin typeface="UTM Avo" panose="02040603050506020204" pitchFamily="18" charset="0"/>
              </a:rPr>
              <a:t>.  </a:t>
            </a:r>
            <a:r>
              <a:rPr lang="en-US" sz="2800" dirty="0" err="1">
                <a:latin typeface="UTM Avo" panose="02040603050506020204" pitchFamily="18" charset="0"/>
              </a:rPr>
              <a:t>Phía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cảng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tàu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nối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đuôi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nhau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bờ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43608" y="4293096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195B7F7-AB67-456D-857B-5DDE8264288F}"/>
              </a:ext>
            </a:extLst>
          </p:cNvPr>
          <p:cNvCxnSpPr/>
          <p:nvPr/>
        </p:nvCxnSpPr>
        <p:spPr>
          <a:xfrm>
            <a:off x="976613" y="5589240"/>
            <a:ext cx="87344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3710347-D2EC-4556-9B45-13B8EE5109E6}"/>
              </a:ext>
            </a:extLst>
          </p:cNvPr>
          <p:cNvCxnSpPr/>
          <p:nvPr/>
        </p:nvCxnSpPr>
        <p:spPr>
          <a:xfrm flipV="1">
            <a:off x="2483768" y="6069498"/>
            <a:ext cx="682388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194D243-56CB-4D5F-979A-28E8748AA5B0}"/>
              </a:ext>
            </a:extLst>
          </p:cNvPr>
          <p:cNvSpPr/>
          <p:nvPr/>
        </p:nvSpPr>
        <p:spPr>
          <a:xfrm>
            <a:off x="652577" y="3750568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CF7C52B-24BF-4880-92DF-3FB9363ACDA5}"/>
              </a:ext>
            </a:extLst>
          </p:cNvPr>
          <p:cNvSpPr/>
          <p:nvPr/>
        </p:nvSpPr>
        <p:spPr>
          <a:xfrm>
            <a:off x="578893" y="4398802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4C487C4-BACD-4F3B-970F-E2254A026738}"/>
              </a:ext>
            </a:extLst>
          </p:cNvPr>
          <p:cNvSpPr/>
          <p:nvPr/>
        </p:nvSpPr>
        <p:spPr>
          <a:xfrm>
            <a:off x="4626006" y="4293096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00ED036-5099-4875-A886-FBF662804409}"/>
              </a:ext>
            </a:extLst>
          </p:cNvPr>
          <p:cNvSpPr/>
          <p:nvPr/>
        </p:nvSpPr>
        <p:spPr>
          <a:xfrm>
            <a:off x="4501421" y="4683743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877BA32-051A-452A-A188-76F2F09C3CA1}"/>
              </a:ext>
            </a:extLst>
          </p:cNvPr>
          <p:cNvSpPr/>
          <p:nvPr/>
        </p:nvSpPr>
        <p:spPr>
          <a:xfrm>
            <a:off x="3383868" y="5204285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" b="539"/>
          <a:stretch/>
        </p:blipFill>
        <p:spPr>
          <a:xfrm>
            <a:off x="755576" y="620688"/>
            <a:ext cx="7632848" cy="517943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162ED6A2-28EE-4ED6-92C0-D7D3D2BAC16E}"/>
              </a:ext>
            </a:extLst>
          </p:cNvPr>
          <p:cNvSpPr/>
          <p:nvPr/>
        </p:nvSpPr>
        <p:spPr>
          <a:xfrm>
            <a:off x="1569874" y="1450340"/>
            <a:ext cx="6992189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NghØ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gi÷a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giê</a:t>
            </a:r>
            <a:endParaRPr lang="en-US" sz="4500" b="1" dirty="0">
              <a:solidFill>
                <a:srgbClr val="FF0000"/>
              </a:solidFill>
              <a:latin typeface=".VnAvant" panose="020B7200000000000000" pitchFamily="34" charset="0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xmlns="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185517" y="3062844"/>
            <a:ext cx="3123311" cy="29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xmlns="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1" y="3909399"/>
            <a:ext cx="9165926" cy="20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xmlns="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16" y="2452261"/>
            <a:ext cx="3654479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xmlns="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3" y="3233825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xmlns="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3" y="610803"/>
            <a:ext cx="6342990" cy="538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xmlns="" id="{D25FE374-987E-480A-8E72-CD1B630F2F9C}"/>
              </a:ext>
            </a:extLst>
          </p:cNvPr>
          <p:cNvSpPr txBox="1"/>
          <p:nvPr/>
        </p:nvSpPr>
        <p:spPr>
          <a:xfrm>
            <a:off x="1481911" y="2890278"/>
            <a:ext cx="3222870" cy="8540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4950" b="1" dirty="0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LUYỆN VIẾT</a:t>
            </a:r>
            <a:endParaRPr lang="tr-TR" altLang="zh-CN" sz="4950" b="1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69431E-4A3A-4EC4-BA0D-543403473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2" y="1052736"/>
            <a:ext cx="651621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2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37098B-39D3-4F46-B872-7952FAD09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980728"/>
            <a:ext cx="6876256" cy="39996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AE12091B-DDEC-4478-ABDD-7B0BE0E09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35444621097850196">
            <a:hlinkClick r:id="" action="ppaction://media"/>
            <a:extLst>
              <a:ext uri="{FF2B5EF4-FFF2-40B4-BE49-F238E27FC236}">
                <a16:creationId xmlns:a16="http://schemas.microsoft.com/office/drawing/2014/main" xmlns="" id="{AEED605B-648F-4935-8C45-21B51FDF8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43199" y="60003"/>
            <a:ext cx="3657600" cy="65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5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462890322877821405">
            <a:hlinkClick r:id="" action="ppaction://media"/>
            <a:extLst>
              <a:ext uri="{FF2B5EF4-FFF2-40B4-BE49-F238E27FC236}">
                <a16:creationId xmlns:a16="http://schemas.microsoft.com/office/drawing/2014/main" xmlns="" id="{6B59C6AD-580A-431F-9C6F-70D559949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563180" y="-368279"/>
            <a:ext cx="4017640" cy="71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5A656A6C-37F3-4371-B2F0-3FAC4AFEA175}"/>
              </a:ext>
            </a:extLst>
          </p:cNvPr>
          <p:cNvSpPr/>
          <p:nvPr/>
        </p:nvSpPr>
        <p:spPr>
          <a:xfrm>
            <a:off x="2123728" y="836712"/>
            <a:ext cx="5479637" cy="770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khëi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éng</a:t>
            </a:r>
            <a:endParaRPr lang="en-US" sz="36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02AD644-B7E4-49EE-9FD1-F23C18365F3F}"/>
              </a:ext>
            </a:extLst>
          </p:cNvPr>
          <p:cNvSpPr txBox="1"/>
          <p:nvPr/>
        </p:nvSpPr>
        <p:spPr>
          <a:xfrm>
            <a:off x="539552" y="2348880"/>
            <a:ext cx="8064896" cy="28152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latin typeface=".VnAvant" panose="020B7200000000000000" pitchFamily="34" charset="0"/>
              </a:rPr>
              <a:t>     </a:t>
            </a:r>
            <a:r>
              <a:rPr lang="en-US" sz="3200" dirty="0" err="1">
                <a:latin typeface=".VnAvant" panose="020B7200000000000000" pitchFamily="34" charset="0"/>
              </a:rPr>
              <a:t>Tr¸i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Êt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cña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chóng</a:t>
            </a:r>
            <a:r>
              <a:rPr lang="en-US" sz="3200" dirty="0">
                <a:latin typeface=".VnAvant" panose="020B7200000000000000" pitchFamily="34" charset="0"/>
              </a:rPr>
              <a:t> ta v« </a:t>
            </a:r>
            <a:r>
              <a:rPr lang="en-US" sz="3200" dirty="0" err="1">
                <a:latin typeface=".VnAvant" panose="020B7200000000000000" pitchFamily="34" charset="0"/>
              </a:rPr>
              <a:t>cïng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réng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lín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Nói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rõng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trïng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iÖp</a:t>
            </a:r>
            <a:r>
              <a:rPr lang="en-US" sz="3200" dirty="0">
                <a:latin typeface=".VnAvant" panose="020B7200000000000000" pitchFamily="34" charset="0"/>
              </a:rPr>
              <a:t>. §</a:t>
            </a:r>
            <a:r>
              <a:rPr lang="en-US" sz="3200" dirty="0" err="1">
                <a:latin typeface=".VnAvant" panose="020B7200000000000000" pitchFamily="34" charset="0"/>
              </a:rPr>
              <a:t>ång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xanh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bao</a:t>
            </a:r>
            <a:r>
              <a:rPr lang="en-US" sz="3200" dirty="0">
                <a:latin typeface=".VnAvant" panose="020B7200000000000000" pitchFamily="34" charset="0"/>
              </a:rPr>
              <a:t> la. </a:t>
            </a:r>
            <a:r>
              <a:rPr lang="en-US" sz="3200" dirty="0" err="1">
                <a:latin typeface=".VnAvant" panose="020B7200000000000000" pitchFamily="34" charset="0"/>
              </a:rPr>
              <a:t>BÇu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trêi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cao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réng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BiÓn</a:t>
            </a:r>
            <a:r>
              <a:rPr lang="en-US" sz="3200" dirty="0">
                <a:latin typeface=".VnAvant" panose="020B7200000000000000" pitchFamily="34" charset="0"/>
              </a:rPr>
              <a:t> c¶ </a:t>
            </a:r>
            <a:r>
              <a:rPr lang="en-US" sz="3200" dirty="0" err="1">
                <a:latin typeface=".VnAvant" panose="020B7200000000000000" pitchFamily="34" charset="0"/>
              </a:rPr>
              <a:t>mªnh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m«ng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Sù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sèng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kh«ng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ngõng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sinh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s«i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n¶y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në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Chóng</a:t>
            </a:r>
            <a:r>
              <a:rPr lang="en-US" sz="3200" dirty="0">
                <a:latin typeface=".VnAvant" panose="020B7200000000000000" pitchFamily="34" charset="0"/>
              </a:rPr>
              <a:t> ta </a:t>
            </a:r>
            <a:r>
              <a:rPr lang="en-US" sz="3200" dirty="0" err="1">
                <a:latin typeface=".VnAvant" panose="020B7200000000000000" pitchFamily="34" charset="0"/>
              </a:rPr>
              <a:t>cÇn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biÕt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yªu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quý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gi</a:t>
            </a:r>
            <a:r>
              <a:rPr lang="en-US" sz="3200" dirty="0">
                <a:latin typeface=".VnAvant" panose="020B7200000000000000" pitchFamily="34" charset="0"/>
              </a:rPr>
              <a:t>÷ </a:t>
            </a:r>
            <a:r>
              <a:rPr lang="en-US" sz="3200" dirty="0" err="1">
                <a:latin typeface=".VnAvant" panose="020B7200000000000000" pitchFamily="34" charset="0"/>
              </a:rPr>
              <a:t>g×n</a:t>
            </a:r>
            <a:r>
              <a:rPr lang="en-US" sz="3200" dirty="0">
                <a:latin typeface=".VnAvant" panose="020B7200000000000000" pitchFamily="34" charset="0"/>
              </a:rPr>
              <a:t> vµ </a:t>
            </a:r>
            <a:r>
              <a:rPr lang="en-US" sz="3200" dirty="0" err="1">
                <a:latin typeface=".VnAvant" panose="020B7200000000000000" pitchFamily="34" charset="0"/>
              </a:rPr>
              <a:t>b¶o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vÖ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sù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sèng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trªn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tr¸i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Êt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nµy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95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2709" y="1917123"/>
            <a:ext cx="5340928" cy="2992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10350" b="1" dirty="0">
                <a:solidFill>
                  <a:srgbClr val="FF0000"/>
                </a:solidFill>
                <a:latin typeface="Calibri" panose="020F0502020204030204"/>
              </a:rPr>
              <a:t>TIẾT 2</a:t>
            </a:r>
            <a:endParaRPr lang="en-US" sz="1035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302B0470-DFA6-41A7-A16D-589FEF89B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88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624736" cy="35283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3F353A6-8B02-49A0-8738-A937A7BC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62" y="812365"/>
            <a:ext cx="5009827" cy="52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E8F6BF3-EE49-406B-BC67-218CA9743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5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162ED6A2-28EE-4ED6-92C0-D7D3D2BAC16E}"/>
              </a:ext>
            </a:extLst>
          </p:cNvPr>
          <p:cNvSpPr/>
          <p:nvPr/>
        </p:nvSpPr>
        <p:spPr>
          <a:xfrm>
            <a:off x="1569874" y="1450340"/>
            <a:ext cx="6992189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NghØ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gi÷a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giê</a:t>
            </a:r>
            <a:endParaRPr lang="en-US" sz="4500" b="1" dirty="0">
              <a:solidFill>
                <a:srgbClr val="FF0000"/>
              </a:solidFill>
              <a:latin typeface=".VnAvant" panose="020B7200000000000000" pitchFamily="34" charset="0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xmlns="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185517" y="3062844"/>
            <a:ext cx="3123311" cy="29379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0798EB9-B9F1-4BEF-93CE-D57F7921E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98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A27109-3071-48B8-AA07-B1AE43A1A2A7}"/>
              </a:ext>
            </a:extLst>
          </p:cNvPr>
          <p:cNvSpPr txBox="1"/>
          <p:nvPr/>
        </p:nvSpPr>
        <p:spPr>
          <a:xfrm>
            <a:off x="1043608" y="1844824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Xin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hẹn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gặp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con ở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tiết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học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sau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F4B5826-5533-4596-944C-75FB67B4A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1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2709" y="1917123"/>
            <a:ext cx="5340928" cy="2992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10350" b="1">
                <a:solidFill>
                  <a:srgbClr val="FF0000"/>
                </a:solidFill>
                <a:latin typeface="Calibri" panose="020F0502020204030204"/>
              </a:rPr>
              <a:t>TIẾT 1</a:t>
            </a:r>
            <a:endParaRPr lang="en-US" sz="10350" b="1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369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8640"/>
            <a:ext cx="8496944" cy="496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970" y="5159692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Thuyền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buồm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xuôi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theo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chiều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gió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6C5A16-A552-4B9E-B6D1-4FA76543FBE4}"/>
              </a:ext>
            </a:extLst>
          </p:cNvPr>
          <p:cNvSpPr txBox="1"/>
          <p:nvPr/>
        </p:nvSpPr>
        <p:spPr>
          <a:xfrm>
            <a:off x="3015120" y="5157192"/>
            <a:ext cx="152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AC4126-4EF8-425D-BFCA-6669F4EDBFAD}"/>
              </a:ext>
            </a:extLst>
          </p:cNvPr>
          <p:cNvSpPr txBox="1"/>
          <p:nvPr/>
        </p:nvSpPr>
        <p:spPr>
          <a:xfrm>
            <a:off x="4375000" y="5157192"/>
            <a:ext cx="1016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5E3778F-4AAD-4096-9056-4655B1EF6C65}"/>
              </a:ext>
            </a:extLst>
          </p:cNvPr>
          <p:cNvSpPr/>
          <p:nvPr/>
        </p:nvSpPr>
        <p:spPr>
          <a:xfrm>
            <a:off x="1187624" y="1052736"/>
            <a:ext cx="2160240" cy="10518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.VnAvant" panose="020B7200000000000000" pitchFamily="34" charset="0"/>
              </a:rPr>
              <a:t>NhËn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biÕt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41AFFF8-518A-40E1-927F-1E8D2CA2F3B6}"/>
              </a:ext>
            </a:extLst>
          </p:cNvPr>
          <p:cNvSpPr/>
          <p:nvPr/>
        </p:nvSpPr>
        <p:spPr>
          <a:xfrm>
            <a:off x="515922" y="1052736"/>
            <a:ext cx="864096" cy="9054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31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1387" y="2119108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1024" y="2096866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99F029A-FFBD-4D38-8FFA-49E83FE954C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8C56ACF-8F1D-4012-AE71-95DA5C996217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5CDB17B-7A5E-4C65-B12D-7FE1541BB995}"/>
              </a:ext>
            </a:extLst>
          </p:cNvPr>
          <p:cNvSpPr txBox="1"/>
          <p:nvPr/>
        </p:nvSpPr>
        <p:spPr>
          <a:xfrm>
            <a:off x="5170749" y="2122676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</a:t>
            </a:r>
            <a:endParaRPr lang="en-US" sz="6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4E817B-EEA1-43A7-94A3-55F05BD8ED62}"/>
              </a:ext>
            </a:extLst>
          </p:cNvPr>
          <p:cNvSpPr txBox="1"/>
          <p:nvPr/>
        </p:nvSpPr>
        <p:spPr>
          <a:xfrm>
            <a:off x="2291387" y="2119108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</a:t>
            </a:r>
            <a:endParaRPr lang="en-US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86B5E2-C171-44A9-AE5C-67D72E499036}"/>
              </a:ext>
            </a:extLst>
          </p:cNvPr>
          <p:cNvSpPr txBox="1"/>
          <p:nvPr/>
        </p:nvSpPr>
        <p:spPr>
          <a:xfrm>
            <a:off x="3182359" y="2101845"/>
            <a:ext cx="800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  <a:latin typeface="UTM Avo" panose="02040603050506020204"/>
              </a:rPr>
              <a:t>i</a:t>
            </a:r>
            <a:endParaRPr lang="en-US" sz="6600" dirty="0">
              <a:solidFill>
                <a:srgbClr val="00B050"/>
              </a:solidFill>
              <a:latin typeface="UTM Avo" panose="02040603050506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90CEDD-F2B6-492C-9A3A-721D4F3D8B19}"/>
              </a:ext>
            </a:extLst>
          </p:cNvPr>
          <p:cNvSpPr txBox="1"/>
          <p:nvPr/>
        </p:nvSpPr>
        <p:spPr>
          <a:xfrm>
            <a:off x="6027180" y="2109771"/>
            <a:ext cx="98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B0F0"/>
                </a:solidFill>
                <a:latin typeface="UTM Avo" panose="02040603050506020204" pitchFamily="18" charset="0"/>
                <a:cs typeface=".VnAvant" panose="020B7200000000000000" charset="0"/>
              </a:rPr>
              <a:t>m</a:t>
            </a: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B1D1CF-0CC5-4948-B618-18F1F074B5DE}"/>
              </a:ext>
            </a:extLst>
          </p:cNvPr>
          <p:cNvSpPr txBox="1"/>
          <p:nvPr/>
        </p:nvSpPr>
        <p:spPr>
          <a:xfrm>
            <a:off x="683568" y="3933190"/>
            <a:ext cx="78489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muối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muỗi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muội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tuổi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6EA651-FDD8-475B-AA72-A1D4D2480989}"/>
              </a:ext>
            </a:extLst>
          </p:cNvPr>
          <p:cNvSpPr txBox="1"/>
          <p:nvPr/>
        </p:nvSpPr>
        <p:spPr>
          <a:xfrm>
            <a:off x="685266" y="4690586"/>
            <a:ext cx="8764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buồm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muỗm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nhuốm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xmlns="" id="{43353BB2-D92B-4282-8532-EAA68A56F9AF}"/>
              </a:ext>
            </a:extLst>
          </p:cNvPr>
          <p:cNvGrpSpPr/>
          <p:nvPr/>
        </p:nvGrpSpPr>
        <p:grpSpPr>
          <a:xfrm>
            <a:off x="3347864" y="2151522"/>
            <a:ext cx="2971800" cy="1546576"/>
            <a:chOff x="384" y="1680"/>
            <a:chExt cx="1680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xmlns="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xmlns="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xmlns="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BC08572-EC1D-48DB-B4EB-C2CEE208D7C0}"/>
              </a:ext>
            </a:extLst>
          </p:cNvPr>
          <p:cNvSpPr txBox="1"/>
          <p:nvPr/>
        </p:nvSpPr>
        <p:spPr>
          <a:xfrm>
            <a:off x="2466108" y="961592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253349-5B1D-4A03-B843-7CB6FD48B0EA}"/>
              </a:ext>
            </a:extLst>
          </p:cNvPr>
          <p:cNvSpPr txBox="1"/>
          <p:nvPr/>
        </p:nvSpPr>
        <p:spPr>
          <a:xfrm>
            <a:off x="5220072" y="961592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89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2696"/>
            <a:ext cx="5904656" cy="3954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5796" y="486916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suối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6471E7-45F6-4C3C-8CC9-AE039528C782}"/>
              </a:ext>
            </a:extLst>
          </p:cNvPr>
          <p:cNvSpPr txBox="1"/>
          <p:nvPr/>
        </p:nvSpPr>
        <p:spPr>
          <a:xfrm>
            <a:off x="4680347" y="4869160"/>
            <a:ext cx="1853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uối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48680"/>
            <a:ext cx="6192688" cy="4243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4869160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8FE196-D5D0-4F4B-A19E-80A1F843961B}"/>
              </a:ext>
            </a:extLst>
          </p:cNvPr>
          <p:cNvSpPr txBox="1"/>
          <p:nvPr/>
        </p:nvSpPr>
        <p:spPr>
          <a:xfrm>
            <a:off x="3825044" y="4869159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uổi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92696"/>
            <a:ext cx="5400600" cy="3584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872" y="4653136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muỗm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F359E5-0D4D-458C-8661-2FBECF5993E6}"/>
              </a:ext>
            </a:extLst>
          </p:cNvPr>
          <p:cNvSpPr txBox="1"/>
          <p:nvPr/>
        </p:nvSpPr>
        <p:spPr>
          <a:xfrm>
            <a:off x="5076056" y="4653136"/>
            <a:ext cx="1565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uỗm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2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7.1|3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282</TotalTime>
  <Words>239</Words>
  <Application>Microsoft Office PowerPoint</Application>
  <PresentationFormat>On-screen Show (4:3)</PresentationFormat>
  <Paragraphs>60</Paragraphs>
  <Slides>24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宋体</vt:lpstr>
      <vt:lpstr>.VnAvant</vt:lpstr>
      <vt:lpstr>.VnAvantH</vt:lpstr>
      <vt:lpstr>Arial</vt:lpstr>
      <vt:lpstr>Calibri</vt:lpstr>
      <vt:lpstr>Calibri Light</vt:lpstr>
      <vt:lpstr>Times New Roman</vt:lpstr>
      <vt:lpstr>UTM Avo</vt:lpstr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XK</cp:lastModifiedBy>
  <cp:revision>16</cp:revision>
  <dcterms:created xsi:type="dcterms:W3CDTF">2020-08-21T16:44:00Z</dcterms:created>
  <dcterms:modified xsi:type="dcterms:W3CDTF">2021-12-20T13:54:13Z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