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56" r:id="rId7"/>
    <p:sldId id="263" r:id="rId8"/>
    <p:sldId id="274" r:id="rId9"/>
    <p:sldId id="271" r:id="rId10"/>
    <p:sldId id="272" r:id="rId11"/>
    <p:sldId id="275" r:id="rId12"/>
    <p:sldId id="276" r:id="rId13"/>
    <p:sldId id="277" r:id="rId14"/>
    <p:sldId id="278" r:id="rId15"/>
    <p:sldId id="279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FFE2A6"/>
    <a:srgbClr val="FCDCDE"/>
    <a:srgbClr val="F5844C"/>
    <a:srgbClr val="B0DAAD"/>
    <a:srgbClr val="B1DAAE"/>
    <a:srgbClr val="A6C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12/8/22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12/8/22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ailieudayhoc27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16" y="271583"/>
            <a:ext cx="10040018" cy="286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98" y="3285392"/>
            <a:ext cx="2772162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8335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6" y="121218"/>
            <a:ext cx="2385848" cy="956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969" y="391847"/>
            <a:ext cx="1952898" cy="552527"/>
          </a:xfrm>
          <a:prstGeom prst="rect">
            <a:avLst/>
          </a:prstGeom>
        </p:spPr>
      </p:pic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60" y="1694196"/>
            <a:ext cx="3653976" cy="4571292"/>
          </a:xfrm>
          <a:prstGeom prst="rect">
            <a:avLst/>
          </a:prstGeom>
        </p:spPr>
      </p:pic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220" y="1671148"/>
            <a:ext cx="3317624" cy="4693598"/>
          </a:xfrm>
          <a:prstGeom prst="rect">
            <a:avLst/>
          </a:prstGeom>
        </p:spPr>
      </p:pic>
      <p:pic>
        <p:nvPicPr>
          <p:cNvPr id="13" name="Picture 12">
            <a:hlinkClick r:id="rId4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9117" y="1771987"/>
            <a:ext cx="2996566" cy="415849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448096" y="2468245"/>
            <a:ext cx="453084" cy="45308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3</a:t>
            </a:r>
            <a:endParaRPr lang="en-US" sz="3600"/>
          </a:p>
        </p:txBody>
      </p:sp>
      <p:sp>
        <p:nvSpPr>
          <p:cNvPr id="17" name="Oval 16"/>
          <p:cNvSpPr/>
          <p:nvPr/>
        </p:nvSpPr>
        <p:spPr>
          <a:xfrm>
            <a:off x="1221554" y="3526758"/>
            <a:ext cx="453084" cy="45308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3</a:t>
            </a:r>
            <a:endParaRPr lang="en-US" sz="3600"/>
          </a:p>
        </p:txBody>
      </p:sp>
      <p:sp>
        <p:nvSpPr>
          <p:cNvPr id="18" name="Oval 17"/>
          <p:cNvSpPr/>
          <p:nvPr/>
        </p:nvSpPr>
        <p:spPr>
          <a:xfrm>
            <a:off x="3091918" y="2834032"/>
            <a:ext cx="453084" cy="45308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3</a:t>
            </a:r>
            <a:endParaRPr lang="en-US" sz="3600"/>
          </a:p>
        </p:txBody>
      </p:sp>
      <p:sp>
        <p:nvSpPr>
          <p:cNvPr id="19" name="Oval 18"/>
          <p:cNvSpPr/>
          <p:nvPr/>
        </p:nvSpPr>
        <p:spPr>
          <a:xfrm>
            <a:off x="2963176" y="3735534"/>
            <a:ext cx="453084" cy="45308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3</a:t>
            </a:r>
            <a:endParaRPr lang="en-US" sz="3600"/>
          </a:p>
        </p:txBody>
      </p:sp>
      <p:sp>
        <p:nvSpPr>
          <p:cNvPr id="20" name="Oval 19"/>
          <p:cNvSpPr/>
          <p:nvPr/>
        </p:nvSpPr>
        <p:spPr>
          <a:xfrm>
            <a:off x="4820015" y="2810868"/>
            <a:ext cx="453084" cy="45308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4</a:t>
            </a:r>
            <a:endParaRPr lang="en-US" sz="3600"/>
          </a:p>
        </p:txBody>
      </p:sp>
      <p:sp>
        <p:nvSpPr>
          <p:cNvPr id="21" name="Oval 20"/>
          <p:cNvSpPr/>
          <p:nvPr/>
        </p:nvSpPr>
        <p:spPr>
          <a:xfrm>
            <a:off x="4974851" y="3701675"/>
            <a:ext cx="453084" cy="45308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4</a:t>
            </a:r>
            <a:endParaRPr lang="en-US" sz="3600"/>
          </a:p>
        </p:txBody>
      </p:sp>
      <p:sp>
        <p:nvSpPr>
          <p:cNvPr id="22" name="Oval 21"/>
          <p:cNvSpPr/>
          <p:nvPr/>
        </p:nvSpPr>
        <p:spPr>
          <a:xfrm>
            <a:off x="6704329" y="2399348"/>
            <a:ext cx="453084" cy="45308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4</a:t>
            </a:r>
            <a:endParaRPr lang="en-US" sz="3600"/>
          </a:p>
        </p:txBody>
      </p:sp>
      <p:sp>
        <p:nvSpPr>
          <p:cNvPr id="23" name="Oval 22"/>
          <p:cNvSpPr/>
          <p:nvPr/>
        </p:nvSpPr>
        <p:spPr>
          <a:xfrm>
            <a:off x="8362632" y="3233132"/>
            <a:ext cx="453084" cy="45308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5</a:t>
            </a:r>
            <a:endParaRPr lang="en-US" sz="3600"/>
          </a:p>
        </p:txBody>
      </p:sp>
      <p:sp>
        <p:nvSpPr>
          <p:cNvPr id="24" name="Oval 23"/>
          <p:cNvSpPr/>
          <p:nvPr/>
        </p:nvSpPr>
        <p:spPr>
          <a:xfrm>
            <a:off x="10021953" y="2401859"/>
            <a:ext cx="453084" cy="45308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5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42762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16" y="271583"/>
            <a:ext cx="10040018" cy="2860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16" y="3270946"/>
            <a:ext cx="3036584" cy="12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8892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59" y="1602069"/>
            <a:ext cx="9972611" cy="4367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51" y="883013"/>
            <a:ext cx="1467055" cy="562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3" y="0"/>
            <a:ext cx="1780781" cy="7260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31742" y="2438399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42252" y="3195144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1231" y="3952817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31742" y="4699979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15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51" y="1601382"/>
            <a:ext cx="10501554" cy="4702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51" y="883013"/>
            <a:ext cx="1467055" cy="562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3" y="0"/>
            <a:ext cx="1780781" cy="7260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19886" y="2460433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22245" y="2461746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30903" y="3330620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00211" y="3330620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30903" y="4204587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22245" y="4213018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30903" y="5042652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11228" y="5043679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76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20" y="1220774"/>
            <a:ext cx="10060389" cy="4400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3" y="0"/>
            <a:ext cx="1780781" cy="7260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05199" y="2743199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0917" y="2743199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05199" y="4491596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10917" y="4491596"/>
            <a:ext cx="400850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13441" y="4455513"/>
            <a:ext cx="700332" cy="451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619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362"/>
            <a:ext cx="6863507" cy="3665289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41" y="3712685"/>
            <a:ext cx="6701867" cy="2965852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508" y="842538"/>
            <a:ext cx="5279046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742" y="1521279"/>
            <a:ext cx="8479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Calibri"/>
              </a:rPr>
              <a:t>Mua 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trọn bộ slide Toán + TV lớp 1 bộ sách kết nối  500K </a:t>
            </a:r>
          </a:p>
          <a:p>
            <a:pPr defTabSz="685800"/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Giáo án tất cả các môn lớp 1 Sách kết nối : 200K</a:t>
            </a:r>
          </a:p>
          <a:p>
            <a:pPr defTabSz="685800"/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Nhận soạn slide, SKKN theo yêu cầu để dự thi, dự giờ..</a:t>
            </a:r>
          </a:p>
          <a:p>
            <a:pPr defTabSz="685800"/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/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Liên hê : Gmail : </a:t>
            </a: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hlinkClick r:id="rId2"/>
              </a:rPr>
              <a:t>tailieudayhoc27@gmail.com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/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Fanpage nhận tài liệu miễn phí : </a:t>
            </a:r>
          </a:p>
          <a:p>
            <a:pPr defTabSz="685800"/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https://www.facebook.com/profile.php?id=100087282113941</a:t>
            </a:r>
          </a:p>
        </p:txBody>
      </p:sp>
    </p:spTree>
    <p:extLst>
      <p:ext uri="{BB962C8B-B14F-4D97-AF65-F5344CB8AC3E}">
        <p14:creationId xmlns:p14="http://schemas.microsoft.com/office/powerpoint/2010/main" val="238217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9" y="127451"/>
            <a:ext cx="1890578" cy="740639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035" y="361412"/>
            <a:ext cx="7035905" cy="59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89" y="269730"/>
            <a:ext cx="10735915" cy="49277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74666" y="4509464"/>
            <a:ext cx="744234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8735" y="4509464"/>
            <a:ext cx="744234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88239" y="4509464"/>
            <a:ext cx="744234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07743" y="4509464"/>
            <a:ext cx="744234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62899" y="4509464"/>
            <a:ext cx="744234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18055" y="4514222"/>
            <a:ext cx="744234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68101" y="4509464"/>
            <a:ext cx="744234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070702" y="4514222"/>
            <a:ext cx="744234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513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6" y="121218"/>
            <a:ext cx="2385848" cy="956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028" y="294631"/>
            <a:ext cx="4667901" cy="609685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63" y="1077731"/>
            <a:ext cx="11128136" cy="5543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48797" y="1931253"/>
            <a:ext cx="452264" cy="199796"/>
          </a:xfrm>
          <a:prstGeom prst="rect">
            <a:avLst/>
          </a:prstGeom>
          <a:solidFill>
            <a:srgbClr val="FCD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53391" y="4119957"/>
            <a:ext cx="326140" cy="336430"/>
          </a:xfrm>
          <a:prstGeom prst="rect">
            <a:avLst/>
          </a:prstGeom>
          <a:solidFill>
            <a:srgbClr val="FCD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53391" y="4666395"/>
            <a:ext cx="326140" cy="336430"/>
          </a:xfrm>
          <a:prstGeom prst="rect">
            <a:avLst/>
          </a:prstGeom>
          <a:solidFill>
            <a:srgbClr val="FCD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90644" y="5294065"/>
            <a:ext cx="504499" cy="336430"/>
          </a:xfrm>
          <a:prstGeom prst="rect">
            <a:avLst/>
          </a:prstGeom>
          <a:solidFill>
            <a:srgbClr val="FCD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2300" y="2977379"/>
            <a:ext cx="326140" cy="336430"/>
          </a:xfrm>
          <a:prstGeom prst="rect">
            <a:avLst/>
          </a:prstGeom>
          <a:solidFill>
            <a:srgbClr val="FCD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02300" y="3523817"/>
            <a:ext cx="326140" cy="336430"/>
          </a:xfrm>
          <a:prstGeom prst="rect">
            <a:avLst/>
          </a:prstGeom>
          <a:solidFill>
            <a:srgbClr val="FCD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39553" y="4151487"/>
            <a:ext cx="504499" cy="336430"/>
          </a:xfrm>
          <a:prstGeom prst="rect">
            <a:avLst/>
          </a:prstGeom>
          <a:solidFill>
            <a:srgbClr val="FCD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82741" y="1829299"/>
            <a:ext cx="326140" cy="336430"/>
          </a:xfrm>
          <a:prstGeom prst="rect">
            <a:avLst/>
          </a:prstGeom>
          <a:solidFill>
            <a:srgbClr val="FCD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82741" y="2375737"/>
            <a:ext cx="326140" cy="336430"/>
          </a:xfrm>
          <a:prstGeom prst="rect">
            <a:avLst/>
          </a:prstGeom>
          <a:solidFill>
            <a:srgbClr val="FCD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19994" y="3003407"/>
            <a:ext cx="504499" cy="336430"/>
          </a:xfrm>
          <a:prstGeom prst="rect">
            <a:avLst/>
          </a:prstGeom>
          <a:solidFill>
            <a:srgbClr val="FCD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960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6" y="121218"/>
            <a:ext cx="2385848" cy="956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835" y="364267"/>
            <a:ext cx="5084900" cy="603293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736" y="944374"/>
            <a:ext cx="8165491" cy="5893888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654188" y="2247441"/>
            <a:ext cx="1713705" cy="1630970"/>
          </a:xfrm>
          <a:custGeom>
            <a:avLst/>
            <a:gdLst>
              <a:gd name="connsiteX0" fmla="*/ 0 w 1713705"/>
              <a:gd name="connsiteY0" fmla="*/ 0 h 1630970"/>
              <a:gd name="connsiteX1" fmla="*/ 143219 w 1713705"/>
              <a:gd name="connsiteY1" fmla="*/ 198304 h 1630970"/>
              <a:gd name="connsiteX2" fmla="*/ 539826 w 1713705"/>
              <a:gd name="connsiteY2" fmla="*/ 253388 h 1630970"/>
              <a:gd name="connsiteX3" fmla="*/ 1145754 w 1713705"/>
              <a:gd name="connsiteY3" fmla="*/ 517793 h 1630970"/>
              <a:gd name="connsiteX4" fmla="*/ 1696598 w 1713705"/>
              <a:gd name="connsiteY4" fmla="*/ 1002535 h 1630970"/>
              <a:gd name="connsiteX5" fmla="*/ 1553378 w 1713705"/>
              <a:gd name="connsiteY5" fmla="*/ 1553378 h 1630970"/>
              <a:gd name="connsiteX6" fmla="*/ 1344058 w 1713705"/>
              <a:gd name="connsiteY6" fmla="*/ 1619479 h 1630970"/>
              <a:gd name="connsiteX7" fmla="*/ 1333041 w 1713705"/>
              <a:gd name="connsiteY7" fmla="*/ 1630496 h 163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705" h="1630970">
                <a:moveTo>
                  <a:pt x="0" y="0"/>
                </a:moveTo>
                <a:cubicBezTo>
                  <a:pt x="26624" y="78036"/>
                  <a:pt x="53248" y="156073"/>
                  <a:pt x="143219" y="198304"/>
                </a:cubicBezTo>
                <a:cubicBezTo>
                  <a:pt x="233190" y="240535"/>
                  <a:pt x="372737" y="200140"/>
                  <a:pt x="539826" y="253388"/>
                </a:cubicBezTo>
                <a:cubicBezTo>
                  <a:pt x="706915" y="306636"/>
                  <a:pt x="952959" y="392935"/>
                  <a:pt x="1145754" y="517793"/>
                </a:cubicBezTo>
                <a:cubicBezTo>
                  <a:pt x="1338549" y="642651"/>
                  <a:pt x="1628661" y="829938"/>
                  <a:pt x="1696598" y="1002535"/>
                </a:cubicBezTo>
                <a:cubicBezTo>
                  <a:pt x="1764535" y="1175133"/>
                  <a:pt x="1612135" y="1450554"/>
                  <a:pt x="1553378" y="1553378"/>
                </a:cubicBezTo>
                <a:cubicBezTo>
                  <a:pt x="1494621" y="1656202"/>
                  <a:pt x="1380781" y="1606626"/>
                  <a:pt x="1344058" y="1619479"/>
                </a:cubicBezTo>
                <a:cubicBezTo>
                  <a:pt x="1307335" y="1632332"/>
                  <a:pt x="1320188" y="1631414"/>
                  <a:pt x="1333041" y="1630496"/>
                </a:cubicBezTo>
              </a:path>
            </a:pathLst>
          </a:custGeom>
          <a:noFill/>
          <a:ln w="349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830291" y="2383738"/>
            <a:ext cx="2673927" cy="1524259"/>
          </a:xfrm>
          <a:custGeom>
            <a:avLst/>
            <a:gdLst>
              <a:gd name="connsiteX0" fmla="*/ 2673927 w 2673927"/>
              <a:gd name="connsiteY0" fmla="*/ 1038335 h 1524259"/>
              <a:gd name="connsiteX1" fmla="*/ 2382982 w 2673927"/>
              <a:gd name="connsiteY1" fmla="*/ 1523244 h 1524259"/>
              <a:gd name="connsiteX2" fmla="*/ 2022764 w 2673927"/>
              <a:gd name="connsiteY2" fmla="*/ 1149171 h 1524259"/>
              <a:gd name="connsiteX3" fmla="*/ 1607127 w 2673927"/>
              <a:gd name="connsiteY3" fmla="*/ 594989 h 1524259"/>
              <a:gd name="connsiteX4" fmla="*/ 1219200 w 2673927"/>
              <a:gd name="connsiteY4" fmla="*/ 110080 h 1524259"/>
              <a:gd name="connsiteX5" fmla="*/ 734291 w 2673927"/>
              <a:gd name="connsiteY5" fmla="*/ 13098 h 1524259"/>
              <a:gd name="connsiteX6" fmla="*/ 0 w 2673927"/>
              <a:gd name="connsiteY6" fmla="*/ 317898 h 1524259"/>
              <a:gd name="connsiteX7" fmla="*/ 0 w 2673927"/>
              <a:gd name="connsiteY7" fmla="*/ 317898 h 152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3927" h="1524259">
                <a:moveTo>
                  <a:pt x="2673927" y="1038335"/>
                </a:moveTo>
                <a:cubicBezTo>
                  <a:pt x="2582718" y="1271553"/>
                  <a:pt x="2491509" y="1504771"/>
                  <a:pt x="2382982" y="1523244"/>
                </a:cubicBezTo>
                <a:cubicBezTo>
                  <a:pt x="2274455" y="1541717"/>
                  <a:pt x="2152073" y="1303880"/>
                  <a:pt x="2022764" y="1149171"/>
                </a:cubicBezTo>
                <a:cubicBezTo>
                  <a:pt x="1893455" y="994462"/>
                  <a:pt x="1741054" y="768171"/>
                  <a:pt x="1607127" y="594989"/>
                </a:cubicBezTo>
                <a:cubicBezTo>
                  <a:pt x="1473200" y="421807"/>
                  <a:pt x="1364673" y="207062"/>
                  <a:pt x="1219200" y="110080"/>
                </a:cubicBezTo>
                <a:cubicBezTo>
                  <a:pt x="1073727" y="13098"/>
                  <a:pt x="937491" y="-21538"/>
                  <a:pt x="734291" y="13098"/>
                </a:cubicBezTo>
                <a:cubicBezTo>
                  <a:pt x="531091" y="47734"/>
                  <a:pt x="0" y="317898"/>
                  <a:pt x="0" y="317898"/>
                </a:cubicBezTo>
                <a:lnTo>
                  <a:pt x="0" y="317898"/>
                </a:ln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021782" y="4059382"/>
            <a:ext cx="1399309" cy="1842654"/>
          </a:xfrm>
          <a:custGeom>
            <a:avLst/>
            <a:gdLst>
              <a:gd name="connsiteX0" fmla="*/ 1399309 w 1399309"/>
              <a:gd name="connsiteY0" fmla="*/ 1510145 h 1842654"/>
              <a:gd name="connsiteX1" fmla="*/ 1094509 w 1399309"/>
              <a:gd name="connsiteY1" fmla="*/ 1842654 h 1842654"/>
              <a:gd name="connsiteX2" fmla="*/ 263236 w 1399309"/>
              <a:gd name="connsiteY2" fmla="*/ 1510145 h 1842654"/>
              <a:gd name="connsiteX3" fmla="*/ 374073 w 1399309"/>
              <a:gd name="connsiteY3" fmla="*/ 886691 h 1842654"/>
              <a:gd name="connsiteX4" fmla="*/ 180109 w 1399309"/>
              <a:gd name="connsiteY4" fmla="*/ 235527 h 1842654"/>
              <a:gd name="connsiteX5" fmla="*/ 0 w 1399309"/>
              <a:gd name="connsiteY5" fmla="*/ 0 h 1842654"/>
              <a:gd name="connsiteX6" fmla="*/ 0 w 1399309"/>
              <a:gd name="connsiteY6" fmla="*/ 0 h 184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9309" h="1842654">
                <a:moveTo>
                  <a:pt x="1399309" y="1510145"/>
                </a:moveTo>
                <a:cubicBezTo>
                  <a:pt x="1341581" y="1676399"/>
                  <a:pt x="1283854" y="1842654"/>
                  <a:pt x="1094509" y="1842654"/>
                </a:cubicBezTo>
                <a:cubicBezTo>
                  <a:pt x="905164" y="1842654"/>
                  <a:pt x="383309" y="1669472"/>
                  <a:pt x="263236" y="1510145"/>
                </a:cubicBezTo>
                <a:cubicBezTo>
                  <a:pt x="143163" y="1350818"/>
                  <a:pt x="387928" y="1099127"/>
                  <a:pt x="374073" y="886691"/>
                </a:cubicBezTo>
                <a:cubicBezTo>
                  <a:pt x="360218" y="674255"/>
                  <a:pt x="242454" y="383309"/>
                  <a:pt x="180109" y="235527"/>
                </a:cubicBezTo>
                <a:cubicBezTo>
                  <a:pt x="117763" y="8774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49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167745" y="4225636"/>
            <a:ext cx="1849538" cy="2547346"/>
          </a:xfrm>
          <a:custGeom>
            <a:avLst/>
            <a:gdLst>
              <a:gd name="connsiteX0" fmla="*/ 1801091 w 1849538"/>
              <a:gd name="connsiteY0" fmla="*/ 2424546 h 2547346"/>
              <a:gd name="connsiteX1" fmla="*/ 1717964 w 1849538"/>
              <a:gd name="connsiteY1" fmla="*/ 2410691 h 2547346"/>
              <a:gd name="connsiteX2" fmla="*/ 678873 w 1849538"/>
              <a:gd name="connsiteY2" fmla="*/ 2507673 h 2547346"/>
              <a:gd name="connsiteX3" fmla="*/ 55419 w 1849538"/>
              <a:gd name="connsiteY3" fmla="*/ 1662546 h 2547346"/>
              <a:gd name="connsiteX4" fmla="*/ 27710 w 1849538"/>
              <a:gd name="connsiteY4" fmla="*/ 803564 h 2547346"/>
              <a:gd name="connsiteX5" fmla="*/ 0 w 1849538"/>
              <a:gd name="connsiteY5" fmla="*/ 0 h 2547346"/>
              <a:gd name="connsiteX6" fmla="*/ 0 w 1849538"/>
              <a:gd name="connsiteY6" fmla="*/ 0 h 254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9538" h="2547346">
                <a:moveTo>
                  <a:pt x="1801091" y="2424546"/>
                </a:moveTo>
                <a:cubicBezTo>
                  <a:pt x="1853045" y="2410691"/>
                  <a:pt x="1905000" y="2396837"/>
                  <a:pt x="1717964" y="2410691"/>
                </a:cubicBezTo>
                <a:cubicBezTo>
                  <a:pt x="1530928" y="2424545"/>
                  <a:pt x="955964" y="2632364"/>
                  <a:pt x="678873" y="2507673"/>
                </a:cubicBezTo>
                <a:cubicBezTo>
                  <a:pt x="401782" y="2382982"/>
                  <a:pt x="163946" y="1946564"/>
                  <a:pt x="55419" y="1662546"/>
                </a:cubicBezTo>
                <a:cubicBezTo>
                  <a:pt x="-53108" y="1378528"/>
                  <a:pt x="36946" y="1080655"/>
                  <a:pt x="27710" y="803564"/>
                </a:cubicBezTo>
                <a:cubicBezTo>
                  <a:pt x="18473" y="52647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27418" y="5112327"/>
            <a:ext cx="1579418" cy="419990"/>
          </a:xfrm>
          <a:custGeom>
            <a:avLst/>
            <a:gdLst>
              <a:gd name="connsiteX0" fmla="*/ 0 w 1579418"/>
              <a:gd name="connsiteY0" fmla="*/ 27709 h 419990"/>
              <a:gd name="connsiteX1" fmla="*/ 304800 w 1579418"/>
              <a:gd name="connsiteY1" fmla="*/ 318655 h 419990"/>
              <a:gd name="connsiteX2" fmla="*/ 803564 w 1579418"/>
              <a:gd name="connsiteY2" fmla="*/ 401782 h 419990"/>
              <a:gd name="connsiteX3" fmla="*/ 1579418 w 1579418"/>
              <a:gd name="connsiteY3" fmla="*/ 0 h 41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418" h="419990">
                <a:moveTo>
                  <a:pt x="0" y="27709"/>
                </a:moveTo>
                <a:cubicBezTo>
                  <a:pt x="85436" y="142009"/>
                  <a:pt x="170873" y="256309"/>
                  <a:pt x="304800" y="318655"/>
                </a:cubicBezTo>
                <a:cubicBezTo>
                  <a:pt x="438727" y="381001"/>
                  <a:pt x="591128" y="454891"/>
                  <a:pt x="803564" y="401782"/>
                </a:cubicBezTo>
                <a:cubicBezTo>
                  <a:pt x="1016000" y="348673"/>
                  <a:pt x="1297709" y="174336"/>
                  <a:pt x="1579418" y="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16" y="271583"/>
            <a:ext cx="10040018" cy="286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98" y="3285392"/>
            <a:ext cx="2772162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418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9" y="127451"/>
            <a:ext cx="1890578" cy="740639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896" y="271583"/>
            <a:ext cx="8163253" cy="64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39" y="2038351"/>
            <a:ext cx="11623570" cy="3714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64460" b="64109"/>
          <a:stretch/>
        </p:blipFill>
        <p:spPr>
          <a:xfrm>
            <a:off x="337389" y="269731"/>
            <a:ext cx="3815511" cy="1768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51065" y="5023814"/>
            <a:ext cx="1166701" cy="48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97584" y="5023814"/>
            <a:ext cx="1166701" cy="48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43532" y="4985714"/>
            <a:ext cx="1166701" cy="48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01520" y="4985714"/>
            <a:ext cx="1166701" cy="48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501061" y="5023814"/>
            <a:ext cx="1166701" cy="48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833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6" y="1057826"/>
            <a:ext cx="11684873" cy="5738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6" y="121218"/>
            <a:ext cx="2385848" cy="9565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28809" y="1807779"/>
            <a:ext cx="273265" cy="259110"/>
          </a:xfrm>
          <a:prstGeom prst="rect">
            <a:avLst/>
          </a:prstGeom>
          <a:solidFill>
            <a:srgbClr val="FFE2A6"/>
          </a:solidFill>
          <a:ln>
            <a:solidFill>
              <a:srgbClr val="FFE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288" y="205385"/>
            <a:ext cx="5248378" cy="87234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93740" y="1807779"/>
            <a:ext cx="273265" cy="259110"/>
          </a:xfrm>
          <a:prstGeom prst="rect">
            <a:avLst/>
          </a:prstGeom>
          <a:solidFill>
            <a:srgbClr val="FFE2A6"/>
          </a:solidFill>
          <a:ln>
            <a:solidFill>
              <a:srgbClr val="FFE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93740" y="2336588"/>
            <a:ext cx="273265" cy="259110"/>
          </a:xfrm>
          <a:prstGeom prst="rect">
            <a:avLst/>
          </a:prstGeom>
          <a:solidFill>
            <a:srgbClr val="FFE2A6"/>
          </a:solidFill>
          <a:ln>
            <a:solidFill>
              <a:srgbClr val="FFE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93740" y="2840480"/>
            <a:ext cx="273265" cy="259110"/>
          </a:xfrm>
          <a:prstGeom prst="rect">
            <a:avLst/>
          </a:prstGeom>
          <a:solidFill>
            <a:srgbClr val="FFE2A6"/>
          </a:solidFill>
          <a:ln>
            <a:solidFill>
              <a:srgbClr val="FFE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42033" y="2870134"/>
            <a:ext cx="273265" cy="259110"/>
          </a:xfrm>
          <a:prstGeom prst="rect">
            <a:avLst/>
          </a:prstGeom>
          <a:solidFill>
            <a:srgbClr val="FFE2A6"/>
          </a:solidFill>
          <a:ln>
            <a:solidFill>
              <a:srgbClr val="FFE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42033" y="3398943"/>
            <a:ext cx="273265" cy="259110"/>
          </a:xfrm>
          <a:prstGeom prst="rect">
            <a:avLst/>
          </a:prstGeom>
          <a:solidFill>
            <a:srgbClr val="FFE2A6"/>
          </a:solidFill>
          <a:ln>
            <a:solidFill>
              <a:srgbClr val="FFE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42033" y="3902835"/>
            <a:ext cx="273265" cy="259110"/>
          </a:xfrm>
          <a:prstGeom prst="rect">
            <a:avLst/>
          </a:prstGeom>
          <a:solidFill>
            <a:srgbClr val="FFE2A6"/>
          </a:solidFill>
          <a:ln>
            <a:solidFill>
              <a:srgbClr val="FFE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105567" y="3928266"/>
            <a:ext cx="273265" cy="259110"/>
          </a:xfrm>
          <a:prstGeom prst="rect">
            <a:avLst/>
          </a:prstGeom>
          <a:solidFill>
            <a:srgbClr val="FFE2A6"/>
          </a:solidFill>
          <a:ln>
            <a:solidFill>
              <a:srgbClr val="FFE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105567" y="4457075"/>
            <a:ext cx="273265" cy="259110"/>
          </a:xfrm>
          <a:prstGeom prst="rect">
            <a:avLst/>
          </a:prstGeom>
          <a:solidFill>
            <a:srgbClr val="FFE2A6"/>
          </a:solidFill>
          <a:ln>
            <a:solidFill>
              <a:srgbClr val="FFE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105567" y="4960967"/>
            <a:ext cx="273265" cy="259110"/>
          </a:xfrm>
          <a:prstGeom prst="rect">
            <a:avLst/>
          </a:prstGeom>
          <a:solidFill>
            <a:srgbClr val="FFE2A6"/>
          </a:solidFill>
          <a:ln>
            <a:solidFill>
              <a:srgbClr val="FFE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072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63</Words>
  <Application>Microsoft Office PowerPoint</Application>
  <PresentationFormat>Màn hình rộng</PresentationFormat>
  <Paragraphs>60</Paragraphs>
  <Slides>16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17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DAU QUYNH LIEN 20187026</cp:lastModifiedBy>
  <cp:revision>300</cp:revision>
  <dcterms:created xsi:type="dcterms:W3CDTF">2020-10-25T22:14:19Z</dcterms:created>
  <dcterms:modified xsi:type="dcterms:W3CDTF">2022-12-08T09:16:28Z</dcterms:modified>
</cp:coreProperties>
</file>