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1"/>
  </p:notesMasterIdLst>
  <p:handoutMasterIdLst>
    <p:handoutMasterId r:id="rId22"/>
  </p:handoutMasterIdLst>
  <p:sldIdLst>
    <p:sldId id="301" r:id="rId2"/>
    <p:sldId id="302" r:id="rId3"/>
    <p:sldId id="303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16" r:id="rId13"/>
    <p:sldId id="337" r:id="rId14"/>
    <p:sldId id="338" r:id="rId15"/>
    <p:sldId id="339" r:id="rId16"/>
    <p:sldId id="340" r:id="rId17"/>
    <p:sldId id="324" r:id="rId18"/>
    <p:sldId id="308" r:id="rId19"/>
    <p:sldId id="309" r:id="rId20"/>
  </p:sldIdLst>
  <p:sldSz cx="118872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5" d="100"/>
          <a:sy n="75" d="100"/>
        </p:scale>
        <p:origin x="43" y="86"/>
      </p:cViewPr>
      <p:guideLst>
        <p:guide orient="horz" pos="2160"/>
        <p:guide pos="37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F2978-53BF-46A2-BC32-412D9C76F253}" type="datetimeFigureOut">
              <a:rPr lang="en-US" smtClean="0"/>
              <a:pPr/>
              <a:t>12/02/2022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58C13-6858-4C44-A23D-10DE3FE39D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35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6DDB6-C8FD-4832-A15D-669932543650}" type="datetimeFigureOut">
              <a:rPr lang="en-US" smtClean="0"/>
              <a:pPr/>
              <a:t>12/02/2022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0"/>
            <a:ext cx="594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9277F-8A7F-4040-897D-9158C8906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25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2C77A5-0CEB-47AC-9373-2C4BE4497AA6}" type="slidenum">
              <a:rPr lang="en-US"/>
              <a:pPr/>
              <a:t>2</a:t>
            </a:fld>
            <a:endParaRPr lang="en-US"/>
          </a:p>
        </p:txBody>
      </p:sp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6F25AEC-484C-4AED-9355-B865E7084080}" type="slidenum">
              <a:rPr lang="en-US" sz="1200">
                <a:cs typeface="Arial" charset="0"/>
              </a:rPr>
              <a:pPr algn="r" eaLnBrk="1" hangingPunct="1"/>
              <a:t>2</a:t>
            </a:fld>
            <a:endParaRPr lang="en-US" sz="1200">
              <a:cs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91235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B8E821-72DD-4211-9532-FA4D12CEEB4B}" type="slidenum">
              <a:rPr lang="en-US"/>
              <a:pPr/>
              <a:t>3</a:t>
            </a:fld>
            <a:endParaRPr lang="en-US"/>
          </a:p>
        </p:txBody>
      </p:sp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8196D9F-0049-4255-ABF9-14F07DDE9286}" type="slidenum">
              <a:rPr lang="en-US" sz="1200">
                <a:cs typeface="Arial" charset="0"/>
              </a:rPr>
              <a:pPr algn="r" eaLnBrk="1" hangingPunct="1"/>
              <a:t>3</a:t>
            </a:fld>
            <a:endParaRPr lang="en-US" sz="1200">
              <a:cs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184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8"/>
            <a:ext cx="1010412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12/02/2022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42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12/02/2022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14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41"/>
            <a:ext cx="267462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41"/>
            <a:ext cx="782574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12/02/2022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74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12/02/2022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82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3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12/02/2022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63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3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3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12/02/2022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8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1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1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12/02/2022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29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12/02/2022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23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12/02/2022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5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2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6" y="273053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2" y="1435103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12/02/2022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58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12/02/2022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25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00203"/>
            <a:ext cx="106984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356353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AB535-E4C4-42BE-8A18-6C6A72E0B781}" type="datetimeFigureOut">
              <a:rPr lang="en-US" smtClean="0"/>
              <a:pPr/>
              <a:t>12/02/2022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356353"/>
            <a:ext cx="3764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3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58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bai1.doc" TargetMode="External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WordArt 6"/>
          <p:cNvSpPr>
            <a:spLocks noChangeArrowheads="1" noChangeShapeType="1" noTextEdit="1"/>
          </p:cNvSpPr>
          <p:nvPr/>
        </p:nvSpPr>
        <p:spPr bwMode="auto">
          <a:xfrm>
            <a:off x="1207294" y="1295400"/>
            <a:ext cx="9491186" cy="6248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US" sz="4000" b="1" kern="10" dirty="0">
              <a:ln w="9525">
                <a:solidFill>
                  <a:srgbClr val="993366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3731" name="WordArt 9"/>
          <p:cNvSpPr>
            <a:spLocks noChangeArrowheads="1" noChangeShapeType="1" noTextEdit="1"/>
          </p:cNvSpPr>
          <p:nvPr/>
        </p:nvSpPr>
        <p:spPr bwMode="auto">
          <a:xfrm>
            <a:off x="4080034" y="2514600"/>
            <a:ext cx="39624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000" b="1" kern="10">
                <a:solidFill>
                  <a:srgbClr val="0066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Môn: Tin Học</a:t>
            </a:r>
            <a:endParaRPr lang="en-US" sz="2000" b="1" kern="10">
              <a:solidFill>
                <a:srgbClr val="0066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3732" name="WordArt 10"/>
          <p:cNvSpPr>
            <a:spLocks noChangeArrowheads="1" noChangeShapeType="1" noTextEdit="1"/>
          </p:cNvSpPr>
          <p:nvPr/>
        </p:nvSpPr>
        <p:spPr bwMode="auto">
          <a:xfrm>
            <a:off x="4377214" y="3505200"/>
            <a:ext cx="2480786" cy="4762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 dirty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Lớp </a:t>
            </a:r>
            <a:r>
              <a:rPr lang="en-US" sz="3200" b="1" kern="10" dirty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4</a:t>
            </a:r>
          </a:p>
        </p:txBody>
      </p:sp>
      <p:pic>
        <p:nvPicPr>
          <p:cNvPr id="73734" name="Picture 1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2476500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Picture 6" descr="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9353550" y="-1924050"/>
            <a:ext cx="6096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10" descr="1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300" y="0"/>
            <a:ext cx="1485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4720" y="990600"/>
            <a:ext cx="79248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3739" name="Group 28"/>
          <p:cNvGrpSpPr>
            <a:grpSpLocks/>
          </p:cNvGrpSpPr>
          <p:nvPr/>
        </p:nvGrpSpPr>
        <p:grpSpPr bwMode="auto">
          <a:xfrm>
            <a:off x="0" y="0"/>
            <a:ext cx="11887200" cy="6858000"/>
            <a:chOff x="-48" y="0"/>
            <a:chExt cx="5808" cy="4320"/>
          </a:xfrm>
        </p:grpSpPr>
        <p:pic>
          <p:nvPicPr>
            <p:cNvPr id="73740" name="Picture 29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63"/>
              <a:ext cx="5760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741" name="Picture 30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742" name="Picture 31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75" y="2127"/>
              <a:ext cx="4320" cy="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743" name="Picture 32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575" y="2135"/>
              <a:ext cx="4320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3747" name="Picture 19" descr="lang 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880" y="5818188"/>
            <a:ext cx="2179320" cy="103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48" name="Picture 20" descr="lang 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8188"/>
            <a:ext cx="2179320" cy="103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042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1295400"/>
            <a:ext cx="8458200" cy="3268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Word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Copy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Ctrl + C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Copy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PowerPoint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Paste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Ctrl + V.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50515"/>
            <a:ext cx="9906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3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</a:t>
            </a:r>
            <a:r>
              <a:rPr lang="en-US" sz="32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u="sng" dirty="0">
                <a:solidFill>
                  <a:schemeClr val="bg1"/>
                </a:solidFill>
                <a:cs typeface="Times New Roman" pitchFamily="18" charset="0"/>
              </a:rPr>
              <a:t>:</a:t>
            </a:r>
            <a:endParaRPr lang="en-US" sz="2400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865" y="2768756"/>
            <a:ext cx="354135" cy="32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21818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755113"/>
            <a:ext cx="81915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</a:rPr>
              <a:t>Như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vậy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em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thể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sao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chép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nội</a:t>
            </a:r>
            <a:r>
              <a:rPr lang="en-US" sz="2800" dirty="0">
                <a:solidFill>
                  <a:srgbClr val="FF0000"/>
                </a:solidFill>
              </a:rPr>
              <a:t> dung </a:t>
            </a:r>
            <a:r>
              <a:rPr lang="en-US" sz="2800" dirty="0" err="1">
                <a:solidFill>
                  <a:srgbClr val="FF0000"/>
                </a:solidFill>
              </a:rPr>
              <a:t>văn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bản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tranh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ảnh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bảng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biểu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từ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trang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soạn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thảo</a:t>
            </a:r>
            <a:r>
              <a:rPr lang="en-US" sz="2800" dirty="0">
                <a:solidFill>
                  <a:srgbClr val="FF0000"/>
                </a:solidFill>
              </a:rPr>
              <a:t> Word </a:t>
            </a:r>
            <a:r>
              <a:rPr lang="en-US" sz="2800" dirty="0" err="1">
                <a:solidFill>
                  <a:srgbClr val="FF0000"/>
                </a:solidFill>
              </a:rPr>
              <a:t>vào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trang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trình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chiếu</a:t>
            </a:r>
            <a:r>
              <a:rPr lang="en-US" sz="2800" dirty="0">
                <a:solidFill>
                  <a:srgbClr val="FF0000"/>
                </a:solidFill>
              </a:rPr>
              <a:t> PowerPoint </a:t>
            </a:r>
            <a:r>
              <a:rPr lang="en-US" sz="2800" dirty="0" err="1">
                <a:solidFill>
                  <a:srgbClr val="FF0000"/>
                </a:solidFill>
              </a:rPr>
              <a:t>và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cũng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thể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sao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chép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hình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ảnh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đã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vẽ</a:t>
            </a:r>
            <a:r>
              <a:rPr lang="en-US" sz="2800" dirty="0">
                <a:solidFill>
                  <a:srgbClr val="FF0000"/>
                </a:solidFill>
              </a:rPr>
              <a:t> ở </a:t>
            </a:r>
            <a:r>
              <a:rPr lang="en-US" sz="2800" dirty="0" err="1">
                <a:solidFill>
                  <a:srgbClr val="FF0000"/>
                </a:solidFill>
              </a:rPr>
              <a:t>phần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mềm</a:t>
            </a:r>
            <a:r>
              <a:rPr lang="en-US" sz="2800" dirty="0">
                <a:solidFill>
                  <a:srgbClr val="FF0000"/>
                </a:solidFill>
              </a:rPr>
              <a:t> Paint </a:t>
            </a:r>
            <a:r>
              <a:rPr lang="en-US" sz="2800" dirty="0" err="1">
                <a:solidFill>
                  <a:srgbClr val="FF0000"/>
                </a:solidFill>
              </a:rPr>
              <a:t>vào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trang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trình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chiếu</a:t>
            </a:r>
            <a:r>
              <a:rPr lang="en-US" sz="2800" dirty="0">
                <a:solidFill>
                  <a:srgbClr val="FF0000"/>
                </a:solidFill>
              </a:rPr>
              <a:t> PowerPoint.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5400" y="3124200"/>
            <a:ext cx="10210800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View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F5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en-US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76600"/>
            <a:ext cx="671732" cy="57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2363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0929" y="2008273"/>
            <a:ext cx="990599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5730" y="2531493"/>
            <a:ext cx="9461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Thực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hiện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giống</a:t>
            </a:r>
            <a:r>
              <a:rPr lang="en-US" sz="2800" dirty="0">
                <a:solidFill>
                  <a:srgbClr val="FF0000"/>
                </a:solidFill>
              </a:rPr>
              <a:t>  </a:t>
            </a:r>
            <a:r>
              <a:rPr lang="en-US" sz="2800" dirty="0" err="1">
                <a:solidFill>
                  <a:srgbClr val="FF0000"/>
                </a:solidFill>
              </a:rPr>
              <a:t>như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sao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chép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văn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bản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vào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trang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trình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chiếu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5006" y="3054713"/>
            <a:ext cx="990599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8130" y="3591580"/>
            <a:ext cx="9461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Thực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hiện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giống</a:t>
            </a:r>
            <a:r>
              <a:rPr lang="en-US" sz="2800" dirty="0">
                <a:solidFill>
                  <a:srgbClr val="FF0000"/>
                </a:solidFill>
              </a:rPr>
              <a:t>  </a:t>
            </a:r>
            <a:r>
              <a:rPr lang="en-US" sz="2800" dirty="0" err="1">
                <a:solidFill>
                  <a:srgbClr val="FF0000"/>
                </a:solidFill>
              </a:rPr>
              <a:t>như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sao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chép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văn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bản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vào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trang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trình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chiếu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0"/>
            <a:ext cx="990599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ý: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0089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95800" y="1524000"/>
            <a:ext cx="6571848" cy="279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Hươu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A.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5452" r="53867" b="6845"/>
          <a:stretch>
            <a:fillRect/>
          </a:stretch>
        </p:blipFill>
        <p:spPr>
          <a:xfrm>
            <a:off x="105253" y="30918"/>
            <a:ext cx="4822609" cy="386500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206920" y="834388"/>
            <a:ext cx="24256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</a:rPr>
              <a:t>B. 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</a:rPr>
              <a:t>HOẠT ĐỘNG </a:t>
            </a:r>
          </a:p>
          <a:p>
            <a:pPr algn="ctr"/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</a:rPr>
              <a:t>   THỰC HÀNH</a:t>
            </a:r>
          </a:p>
        </p:txBody>
      </p:sp>
    </p:spTree>
    <p:extLst>
      <p:ext uri="{BB962C8B-B14F-4D97-AF65-F5344CB8AC3E}">
        <p14:creationId xmlns:p14="http://schemas.microsoft.com/office/powerpoint/2010/main" val="14773221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943428"/>
            <a:ext cx="4953000" cy="345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Hươu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endParaRPr lang="en-US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85800"/>
            <a:ext cx="4230327" cy="3968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5524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4800" y="1447800"/>
            <a:ext cx="7086600" cy="3349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Sao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5452" r="53867" b="6845"/>
          <a:stretch>
            <a:fillRect/>
          </a:stretch>
        </p:blipFill>
        <p:spPr>
          <a:xfrm>
            <a:off x="-304800" y="-198773"/>
            <a:ext cx="4927860" cy="386500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03818" y="381000"/>
            <a:ext cx="25106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</a:rPr>
              <a:t>C. 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</a:rPr>
              <a:t>HOẠT ĐỘNG </a:t>
            </a:r>
          </a:p>
          <a:p>
            <a:pPr algn="ctr"/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</a:rPr>
              <a:t>  ỨNG DỤNG,</a:t>
            </a:r>
          </a:p>
          <a:p>
            <a:pPr algn="ctr"/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</a:rPr>
              <a:t> MỞ RỘNG</a:t>
            </a:r>
          </a:p>
        </p:txBody>
      </p:sp>
    </p:spTree>
    <p:extLst>
      <p:ext uri="{BB962C8B-B14F-4D97-AF65-F5344CB8AC3E}">
        <p14:creationId xmlns:p14="http://schemas.microsoft.com/office/powerpoint/2010/main" val="3442748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1295400"/>
            <a:ext cx="8305800" cy="3004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800"/>
              </a:spcAft>
            </a:pP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CẦN GHI NHỚ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lnSpc>
                <a:spcPct val="150000"/>
              </a:lnSpc>
              <a:spcAft>
                <a:spcPts val="180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Word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4889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11000" cy="705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645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ChangeArrowheads="1"/>
          </p:cNvSpPr>
          <p:nvPr/>
        </p:nvSpPr>
        <p:spPr bwMode="auto">
          <a:xfrm>
            <a:off x="1752600" y="1676400"/>
            <a:ext cx="89154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nhà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cũ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hiện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lại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thao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tác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sao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chép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nội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dung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văn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bản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tranh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ảnh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bảng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biểu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phần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mềm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Word (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ảnh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ở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phần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mềm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Paint)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vào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trang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trình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chiếu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(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nếu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máy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tính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)</a:t>
            </a:r>
          </a:p>
        </p:txBody>
      </p:sp>
      <p:sp>
        <p:nvSpPr>
          <p:cNvPr id="50180" name="WordArt 4"/>
          <p:cNvSpPr>
            <a:spLocks noChangeArrowheads="1" noChangeShapeType="1" noTextEdit="1"/>
          </p:cNvSpPr>
          <p:nvPr/>
        </p:nvSpPr>
        <p:spPr bwMode="auto">
          <a:xfrm>
            <a:off x="3352800" y="790575"/>
            <a:ext cx="4853940" cy="9810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Times New Roman"/>
                <a:cs typeface="Times New Roman"/>
              </a:rPr>
              <a:t>DẶN DÒ</a:t>
            </a:r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1250633" y="338138"/>
            <a:ext cx="1684020" cy="1306512"/>
          </a:xfrm>
          <a:prstGeom prst="star32">
            <a:avLst>
              <a:gd name="adj" fmla="val 4259"/>
            </a:avLst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333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01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5" descr="chuo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180" y="0"/>
            <a:ext cx="138684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0" name="Picture 6" descr="blulin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118872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7" descr="blulin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3328353" y="3328353"/>
            <a:ext cx="6854825" cy="19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8" descr="blulin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6773866"/>
            <a:ext cx="11887200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3" name="Picture 9" descr="blulin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385495" y="3342641"/>
            <a:ext cx="6854825" cy="19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4" name="WordArt 13"/>
          <p:cNvSpPr>
            <a:spLocks noChangeArrowheads="1" noChangeShapeType="1" noTextEdit="1"/>
          </p:cNvSpPr>
          <p:nvPr/>
        </p:nvSpPr>
        <p:spPr bwMode="auto">
          <a:xfrm>
            <a:off x="594360" y="1981200"/>
            <a:ext cx="1068324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 cap="sq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Kính chúc quý thầy</a:t>
            </a:r>
            <a:r>
              <a:rPr lang="en-US" sz="3600" b="1" kern="10" dirty="0">
                <a:ln w="9525" cap="sq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 cap="sq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vi-VN" sz="3600" b="1" kern="10" dirty="0">
                <a:ln w="9525" cap="sq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sức khỏe, thành công !</a:t>
            </a:r>
          </a:p>
          <a:p>
            <a:pPr algn="ctr"/>
            <a:r>
              <a:rPr lang="vi-VN" sz="3600" b="1" kern="10" dirty="0">
                <a:ln w="9525" cap="sq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Chúc các em học giỏi !</a:t>
            </a:r>
            <a:endParaRPr lang="en-US" sz="3600" b="1" kern="10" dirty="0">
              <a:ln w="9525" cap="sq">
                <a:solidFill>
                  <a:srgbClr val="008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90" name="AutoShape 18"/>
          <p:cNvSpPr>
            <a:spLocks noChangeArrowheads="1"/>
          </p:cNvSpPr>
          <p:nvPr/>
        </p:nvSpPr>
        <p:spPr bwMode="auto">
          <a:xfrm>
            <a:off x="8618222" y="609600"/>
            <a:ext cx="70580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3091" name="AutoShape 19"/>
          <p:cNvSpPr>
            <a:spLocks noChangeArrowheads="1"/>
          </p:cNvSpPr>
          <p:nvPr/>
        </p:nvSpPr>
        <p:spPr bwMode="auto">
          <a:xfrm>
            <a:off x="5646422" y="990600"/>
            <a:ext cx="70580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3092" name="AutoShape 20"/>
          <p:cNvSpPr>
            <a:spLocks noChangeArrowheads="1"/>
          </p:cNvSpPr>
          <p:nvPr/>
        </p:nvSpPr>
        <p:spPr bwMode="auto">
          <a:xfrm>
            <a:off x="3368040" y="609603"/>
            <a:ext cx="72644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3093" name="AutoShape 21"/>
          <p:cNvSpPr>
            <a:spLocks noChangeArrowheads="1"/>
          </p:cNvSpPr>
          <p:nvPr/>
        </p:nvSpPr>
        <p:spPr bwMode="auto">
          <a:xfrm>
            <a:off x="7330442" y="457200"/>
            <a:ext cx="70580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568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0" grpId="0" animBg="1"/>
      <p:bldP spid="3091" grpId="0" animBg="1"/>
      <p:bldP spid="3092" grpId="0" animBg="1"/>
      <p:bldP spid="309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 bright="70000" contrast="-70000"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03" name="Group 11"/>
          <p:cNvGrpSpPr>
            <a:grpSpLocks/>
          </p:cNvGrpSpPr>
          <p:nvPr/>
        </p:nvGrpSpPr>
        <p:grpSpPr bwMode="auto">
          <a:xfrm>
            <a:off x="2278380" y="771717"/>
            <a:ext cx="6637020" cy="1371600"/>
            <a:chOff x="528" y="921"/>
            <a:chExt cx="3168" cy="528"/>
          </a:xfrm>
        </p:grpSpPr>
        <p:sp>
          <p:nvSpPr>
            <p:cNvPr id="59404" name="AutoShape 12">
              <a:hlinkClick r:id="rId4" action="ppaction://hlinkfile"/>
            </p:cNvPr>
            <p:cNvSpPr>
              <a:spLocks noChangeArrowheads="1"/>
            </p:cNvSpPr>
            <p:nvPr/>
          </p:nvSpPr>
          <p:spPr bwMode="auto">
            <a:xfrm>
              <a:off x="528" y="921"/>
              <a:ext cx="3168" cy="528"/>
            </a:xfrm>
            <a:prstGeom prst="cloudCallout">
              <a:avLst>
                <a:gd name="adj1" fmla="val -43843"/>
                <a:gd name="adj2" fmla="val 50000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99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405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1290" y="1034"/>
              <a:ext cx="1638" cy="2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b="1" i="1" kern="10" dirty="0" err="1" smtClean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CCFFFF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lang="en-US" sz="3200" b="1" i="1" kern="10" dirty="0" smtClean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CCFFFF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kern="10" dirty="0" err="1" smtClean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CCFFFF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en-US" sz="3200" b="1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748127" y="2634532"/>
            <a:ext cx="1082807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Insert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A.                 B   		.      C. 		  D.			E.</a:t>
            </a: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38" y="3965243"/>
            <a:ext cx="1294604" cy="9906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962400"/>
            <a:ext cx="121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917" y="3802077"/>
            <a:ext cx="1130593" cy="1387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39191" y="2158740"/>
            <a:ext cx="102252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Home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228" y="3851742"/>
            <a:ext cx="1273608" cy="136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539" y="3876866"/>
            <a:ext cx="1871725" cy="86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20"/>
          <p:cNvSpPr/>
          <p:nvPr/>
        </p:nvSpPr>
        <p:spPr>
          <a:xfrm>
            <a:off x="2640842" y="3974959"/>
            <a:ext cx="762000" cy="7709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17220" y="3954669"/>
            <a:ext cx="762000" cy="7709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74422" y="2606479"/>
            <a:ext cx="7745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Oval 23"/>
          <p:cNvSpPr/>
          <p:nvPr/>
        </p:nvSpPr>
        <p:spPr>
          <a:xfrm>
            <a:off x="7217537" y="3954669"/>
            <a:ext cx="762000" cy="7709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761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1" grpId="0" animBg="1"/>
      <p:bldP spid="21" grpId="1" animBg="1"/>
      <p:bldP spid="22" grpId="0" animBg="1"/>
      <p:bldP spid="22" grpId="1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674620" y="1200150"/>
            <a:ext cx="633984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91" name="AutoShape 19"/>
          <p:cNvSpPr>
            <a:spLocks noChangeArrowheads="1"/>
          </p:cNvSpPr>
          <p:nvPr/>
        </p:nvSpPr>
        <p:spPr bwMode="auto">
          <a:xfrm>
            <a:off x="396240" y="1447800"/>
            <a:ext cx="891540" cy="611188"/>
          </a:xfrm>
          <a:custGeom>
            <a:avLst/>
            <a:gdLst>
              <a:gd name="T0" fmla="*/ 342900 w 685800"/>
              <a:gd name="T1" fmla="*/ 0 h 611188"/>
              <a:gd name="T2" fmla="*/ 1 w 685800"/>
              <a:gd name="T3" fmla="*/ 233452 h 611188"/>
              <a:gd name="T4" fmla="*/ 130976 w 685800"/>
              <a:gd name="T5" fmla="*/ 611186 h 611188"/>
              <a:gd name="T6" fmla="*/ 554824 w 685800"/>
              <a:gd name="T7" fmla="*/ 611186 h 611188"/>
              <a:gd name="T8" fmla="*/ 685799 w 685800"/>
              <a:gd name="T9" fmla="*/ 233452 h 611188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211926 w 685800"/>
              <a:gd name="T16" fmla="*/ 233454 h 611188"/>
              <a:gd name="T17" fmla="*/ 473874 w 685800"/>
              <a:gd name="T18" fmla="*/ 466903 h 6111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5800" h="611188">
                <a:moveTo>
                  <a:pt x="1" y="233452"/>
                </a:moveTo>
                <a:lnTo>
                  <a:pt x="261954" y="233454"/>
                </a:lnTo>
                <a:lnTo>
                  <a:pt x="342900" y="0"/>
                </a:lnTo>
                <a:lnTo>
                  <a:pt x="423846" y="233454"/>
                </a:lnTo>
                <a:lnTo>
                  <a:pt x="685799" y="233452"/>
                </a:lnTo>
                <a:lnTo>
                  <a:pt x="473874" y="377733"/>
                </a:lnTo>
                <a:lnTo>
                  <a:pt x="554824" y="611186"/>
                </a:lnTo>
                <a:lnTo>
                  <a:pt x="342900" y="466903"/>
                </a:lnTo>
                <a:lnTo>
                  <a:pt x="130976" y="611186"/>
                </a:lnTo>
                <a:lnTo>
                  <a:pt x="211926" y="377733"/>
                </a:lnTo>
                <a:close/>
              </a:path>
            </a:pathLst>
          </a:custGeom>
          <a:gradFill rotWithShape="1">
            <a:gsLst>
              <a:gs pos="0">
                <a:srgbClr val="FF0066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254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vi-VN">
              <a:latin typeface="Arial" charset="0"/>
              <a:cs typeface="Arial" charset="0"/>
            </a:endParaRPr>
          </a:p>
        </p:txBody>
      </p:sp>
      <p:pic>
        <p:nvPicPr>
          <p:cNvPr id="19466" name="Picture 10" descr="lang 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8188"/>
            <a:ext cx="2179320" cy="103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7" name="Picture 11" descr="lang 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880" y="5818188"/>
            <a:ext cx="2179320" cy="103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75" name="WordArt 19"/>
          <p:cNvSpPr>
            <a:spLocks noChangeArrowheads="1" noChangeShapeType="1" noTextEdit="1"/>
          </p:cNvSpPr>
          <p:nvPr/>
        </p:nvSpPr>
        <p:spPr bwMode="auto">
          <a:xfrm>
            <a:off x="1287780" y="3187988"/>
            <a:ext cx="9784318" cy="88932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71"/>
              </a:avLst>
            </a:prstTxWarp>
          </a:bodyPr>
          <a:lstStyle/>
          <a:p>
            <a:pPr algn="ctr"/>
            <a:r>
              <a:rPr lang="en-US" sz="40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BÀI 2: SAO CHÉP NỘI DUNG TỪ PHẦN MỀM KHÁC</a:t>
            </a:r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>
            <a:off x="396240" y="4166076"/>
            <a:ext cx="1386840" cy="0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250180" y="2450814"/>
            <a:ext cx="1592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</a:rPr>
              <a:t>TIẾT :</a:t>
            </a:r>
          </a:p>
        </p:txBody>
      </p:sp>
    </p:spTree>
    <p:extLst>
      <p:ext uri="{BB962C8B-B14F-4D97-AF65-F5344CB8AC3E}">
        <p14:creationId xmlns:p14="http://schemas.microsoft.com/office/powerpoint/2010/main" val="320272931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5" grpId="1"/>
      <p:bldP spid="1947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82"/>
          <a:stretch>
            <a:fillRect/>
          </a:stretch>
        </p:blipFill>
        <p:spPr>
          <a:xfrm>
            <a:off x="775559" y="2047747"/>
            <a:ext cx="4192905" cy="40011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26211" y="3183930"/>
            <a:ext cx="296608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MỤC TIÊU</a:t>
            </a:r>
          </a:p>
        </p:txBody>
      </p:sp>
      <p:sp>
        <p:nvSpPr>
          <p:cNvPr id="27" name="太阳形 26"/>
          <p:cNvSpPr/>
          <p:nvPr/>
        </p:nvSpPr>
        <p:spPr>
          <a:xfrm rot="20750437">
            <a:off x="4954118" y="2455433"/>
            <a:ext cx="893747" cy="893747"/>
          </a:xfrm>
          <a:prstGeom prst="sun">
            <a:avLst>
              <a:gd name="adj" fmla="val 21368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5215124" y="259691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1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98668" y="2709497"/>
            <a:ext cx="5607532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6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Chèn</a:t>
            </a:r>
            <a:r>
              <a:rPr lang="en-US" altLang="zh-CN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được</a:t>
            </a:r>
            <a:r>
              <a:rPr lang="en-US" altLang="zh-CN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đoạn</a:t>
            </a:r>
            <a:r>
              <a:rPr lang="en-US" altLang="zh-CN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văn</a:t>
            </a:r>
            <a:r>
              <a:rPr lang="en-US" altLang="zh-CN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bản</a:t>
            </a:r>
            <a:r>
              <a:rPr lang="en-US" altLang="zh-CN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, </a:t>
            </a:r>
            <a:r>
              <a:rPr lang="en-US" altLang="zh-CN" sz="36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bảng</a:t>
            </a:r>
            <a:r>
              <a:rPr lang="en-US" altLang="zh-CN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biểu</a:t>
            </a:r>
            <a:r>
              <a:rPr lang="en-US" altLang="zh-CN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từ</a:t>
            </a:r>
            <a:r>
              <a:rPr lang="en-US" altLang="zh-CN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phần</a:t>
            </a:r>
            <a:r>
              <a:rPr lang="en-US" altLang="zh-CN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mềm</a:t>
            </a:r>
            <a:r>
              <a:rPr lang="en-US" altLang="zh-CN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Word </a:t>
            </a:r>
            <a:r>
              <a:rPr lang="en-US" altLang="zh-CN" sz="36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vào</a:t>
            </a:r>
            <a:r>
              <a:rPr lang="en-US" altLang="zh-CN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trang</a:t>
            </a:r>
            <a:r>
              <a:rPr lang="en-US" altLang="zh-CN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trình</a:t>
            </a:r>
            <a:r>
              <a:rPr lang="en-US" altLang="zh-CN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chiếu</a:t>
            </a:r>
            <a:r>
              <a:rPr lang="en-US" altLang="zh-CN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8423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0800000">
                                      <p:cBhvr>
                                        <p:cTn id="14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 bldLvl="0" animBg="1"/>
      <p:bldP spid="27" grpId="1" bldLvl="0" animBg="1"/>
      <p:bldP spid="16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/>
        </p:nvSpPr>
        <p:spPr>
          <a:xfrm>
            <a:off x="1108120" y="1678416"/>
            <a:ext cx="3886200" cy="3263504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9" name="图片 4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5452" r="53867" b="6845"/>
          <a:stretch>
            <a:fillRect/>
          </a:stretch>
        </p:blipFill>
        <p:spPr>
          <a:xfrm>
            <a:off x="-381000" y="-381000"/>
            <a:ext cx="4876800" cy="3367254"/>
          </a:xfrm>
          <a:prstGeom prst="rect">
            <a:avLst/>
          </a:prstGeom>
        </p:spPr>
      </p:pic>
      <p:sp>
        <p:nvSpPr>
          <p:cNvPr id="10" name="TextBox 6"/>
          <p:cNvSpPr txBox="1"/>
          <p:nvPr/>
        </p:nvSpPr>
        <p:spPr>
          <a:xfrm>
            <a:off x="661874" y="233212"/>
            <a:ext cx="3203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UcPeriod"/>
            </a:pP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</a:rPr>
              <a:t>HOẠT ĐỘNG</a:t>
            </a:r>
          </a:p>
          <a:p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</a:rPr>
              <a:t>        CƠ BẢN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4066347" y="722025"/>
            <a:ext cx="7644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chiếu</a:t>
            </a:r>
            <a:endParaRPr lang="en-US" sz="3200" b="1" dirty="0"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6078265" y="3645331"/>
            <a:ext cx="1770698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/>
          </a:p>
        </p:txBody>
      </p:sp>
      <p:sp>
        <p:nvSpPr>
          <p:cNvPr id="13" name="Text Box 12"/>
          <p:cNvSpPr txBox="1"/>
          <p:nvPr/>
        </p:nvSpPr>
        <p:spPr>
          <a:xfrm>
            <a:off x="6173515" y="3740581"/>
            <a:ext cx="1770698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/>
          </a:p>
        </p:txBody>
      </p:sp>
      <p:sp>
        <p:nvSpPr>
          <p:cNvPr id="15" name="Text Box 14"/>
          <p:cNvSpPr txBox="1"/>
          <p:nvPr/>
        </p:nvSpPr>
        <p:spPr>
          <a:xfrm>
            <a:off x="6173515" y="4753089"/>
            <a:ext cx="1770698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/>
          </a:p>
        </p:txBody>
      </p:sp>
      <p:sp>
        <p:nvSpPr>
          <p:cNvPr id="14" name="Text Box 10"/>
          <p:cNvSpPr txBox="1"/>
          <p:nvPr/>
        </p:nvSpPr>
        <p:spPr>
          <a:xfrm>
            <a:off x="4066347" y="1366232"/>
            <a:ext cx="6045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u="sng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NV 1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HS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SGK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81 </a:t>
            </a:r>
          </a:p>
        </p:txBody>
      </p:sp>
      <p:sp>
        <p:nvSpPr>
          <p:cNvPr id="17" name="Text Box 10"/>
          <p:cNvSpPr txBox="1"/>
          <p:nvPr/>
        </p:nvSpPr>
        <p:spPr>
          <a:xfrm>
            <a:off x="3505471" y="2344252"/>
            <a:ext cx="757674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u="sng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NV 2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8" name="Text Box 10"/>
          <p:cNvSpPr txBox="1"/>
          <p:nvPr/>
        </p:nvSpPr>
        <p:spPr>
          <a:xfrm>
            <a:off x="2873997" y="3382785"/>
            <a:ext cx="787312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u="sng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NV 3</a:t>
            </a:r>
            <a:r>
              <a:rPr lang="en-US" sz="29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2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0"/>
          <p:cNvSpPr txBox="1"/>
          <p:nvPr/>
        </p:nvSpPr>
        <p:spPr>
          <a:xfrm>
            <a:off x="2107049" y="3968546"/>
            <a:ext cx="767310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u="sng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NV 4</a:t>
            </a:r>
            <a:r>
              <a:rPr lang="en-US" sz="29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8487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-19050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47900" y="685800"/>
            <a:ext cx="7391400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5A4109-CDFC-4D7F-A791-968F15F842B2}"/>
              </a:ext>
            </a:extLst>
          </p:cNvPr>
          <p:cNvSpPr txBox="1"/>
          <p:nvPr/>
        </p:nvSpPr>
        <p:spPr>
          <a:xfrm>
            <a:off x="5867401" y="2101440"/>
            <a:ext cx="5410199" cy="2241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4: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5: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6: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7: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43232B-660F-445E-8355-859CC0319D4B}"/>
              </a:ext>
            </a:extLst>
          </p:cNvPr>
          <p:cNvSpPr txBox="1"/>
          <p:nvPr/>
        </p:nvSpPr>
        <p:spPr>
          <a:xfrm>
            <a:off x="1143000" y="2134607"/>
            <a:ext cx="5105400" cy="2249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1: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2: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3: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B539CDE-5941-41F0-B615-E60FEA75C527}"/>
              </a:ext>
            </a:extLst>
          </p:cNvPr>
          <p:cNvCxnSpPr/>
          <p:nvPr/>
        </p:nvCxnSpPr>
        <p:spPr>
          <a:xfrm>
            <a:off x="5867400" y="2213491"/>
            <a:ext cx="0" cy="228230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9080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/>
        </p:nvSpPr>
        <p:spPr>
          <a:xfrm>
            <a:off x="1284446" y="2125504"/>
            <a:ext cx="3886200" cy="3263504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9" name="图片 4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5452" r="53867" b="6845"/>
          <a:stretch>
            <a:fillRect/>
          </a:stretch>
        </p:blipFill>
        <p:spPr>
          <a:xfrm>
            <a:off x="105253" y="30918"/>
            <a:ext cx="4822609" cy="3865008"/>
          </a:xfrm>
          <a:prstGeom prst="rect">
            <a:avLst/>
          </a:prstGeom>
        </p:spPr>
      </p:pic>
      <p:sp>
        <p:nvSpPr>
          <p:cNvPr id="10" name="TextBox 6"/>
          <p:cNvSpPr txBox="1"/>
          <p:nvPr/>
        </p:nvSpPr>
        <p:spPr>
          <a:xfrm>
            <a:off x="1206920" y="834388"/>
            <a:ext cx="24256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</a:rPr>
              <a:t>A. 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</a:rPr>
              <a:t>HOẠT ĐỘNG </a:t>
            </a:r>
          </a:p>
          <a:p>
            <a:pPr algn="ctr"/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</a:rPr>
              <a:t>   CƠ BẢN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6254591" y="4092419"/>
            <a:ext cx="1770698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/>
          </a:p>
        </p:txBody>
      </p:sp>
      <p:sp>
        <p:nvSpPr>
          <p:cNvPr id="13" name="Text Box 12"/>
          <p:cNvSpPr txBox="1"/>
          <p:nvPr/>
        </p:nvSpPr>
        <p:spPr>
          <a:xfrm>
            <a:off x="6349841" y="4187669"/>
            <a:ext cx="1770698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/>
          </a:p>
        </p:txBody>
      </p:sp>
      <p:sp>
        <p:nvSpPr>
          <p:cNvPr id="15" name="Text Box 14"/>
          <p:cNvSpPr txBox="1"/>
          <p:nvPr/>
        </p:nvSpPr>
        <p:spPr>
          <a:xfrm>
            <a:off x="6349841" y="5200177"/>
            <a:ext cx="1770698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/>
          </a:p>
        </p:txBody>
      </p:sp>
      <p:sp>
        <p:nvSpPr>
          <p:cNvPr id="14" name="Text Box 10"/>
          <p:cNvSpPr txBox="1"/>
          <p:nvPr/>
        </p:nvSpPr>
        <p:spPr>
          <a:xfrm>
            <a:off x="4769011" y="912907"/>
            <a:ext cx="7118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3200" dirty="0" err="1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endParaRPr lang="en-US" sz="3200" b="1" dirty="0"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35"/>
          <p:cNvSpPr>
            <a:spLocks noChangeArrowheads="1"/>
          </p:cNvSpPr>
          <p:nvPr/>
        </p:nvSpPr>
        <p:spPr bwMode="auto">
          <a:xfrm>
            <a:off x="4933902" y="1841768"/>
            <a:ext cx="5124498" cy="2514277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(4hs/ </a:t>
            </a:r>
            <a:r>
              <a:rPr lang="en-US" sz="24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4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4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word </a:t>
            </a:r>
            <a:r>
              <a:rPr lang="en-US" sz="24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endParaRPr lang="en-US" sz="2400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87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298" y="1594541"/>
            <a:ext cx="5378896" cy="366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69755" y="27123"/>
            <a:ext cx="968058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a) Sao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Word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11907" y="1242244"/>
            <a:ext cx="4495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81579" y="2257108"/>
            <a:ext cx="47621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2: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Ctrl + 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81579" y="3679006"/>
            <a:ext cx="4495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840" y="4693723"/>
            <a:ext cx="500062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035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24636"/>
            <a:ext cx="5307960" cy="3429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000" y="147933"/>
            <a:ext cx="625158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98560" y="1279771"/>
            <a:ext cx="4495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96102" y="2238106"/>
            <a:ext cx="4762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2: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30515" y="3188733"/>
            <a:ext cx="4495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Paste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Ctrl + V</a:t>
            </a:r>
          </a:p>
        </p:txBody>
      </p:sp>
    </p:spTree>
    <p:extLst>
      <p:ext uri="{BB962C8B-B14F-4D97-AF65-F5344CB8AC3E}">
        <p14:creationId xmlns:p14="http://schemas.microsoft.com/office/powerpoint/2010/main" val="4267288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3696</TotalTime>
  <Words>830</Words>
  <Application>Microsoft Office PowerPoint</Application>
  <PresentationFormat>Custom</PresentationFormat>
  <Paragraphs>79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宋体</vt:lpstr>
      <vt:lpstr>Arial</vt:lpstr>
      <vt:lpstr>Calibri</vt:lpstr>
      <vt:lpstr>Times New Roman</vt:lpstr>
      <vt:lpstr>Wingdings</vt:lpstr>
      <vt:lpstr>方正粗圆_GBK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NGOẠI KHÓA NGÀY BÁC HỒ GỬI THƯ LẦN CUỐI CHO NGÀNH GIÁO DỤC</dc:title>
  <dc:creator>VINH TIN</dc:creator>
  <cp:lastModifiedBy>LONG</cp:lastModifiedBy>
  <cp:revision>358</cp:revision>
  <cp:lastPrinted>2018-02-23T14:44:19Z</cp:lastPrinted>
  <dcterms:created xsi:type="dcterms:W3CDTF">2014-10-11T13:38:36Z</dcterms:created>
  <dcterms:modified xsi:type="dcterms:W3CDTF">2022-02-12T16:21:49Z</dcterms:modified>
</cp:coreProperties>
</file>