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26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2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5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5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6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9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7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7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8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E642F-313C-4E09-970A-D8F73734EA16}" type="datetimeFigureOut">
              <a:rPr lang="en-US" smtClean="0"/>
              <a:t>15-01-24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4A966-E87C-40E4-946F-288B645C1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9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14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366449"/>
              </p:ext>
            </p:extLst>
          </p:nvPr>
        </p:nvGraphicFramePr>
        <p:xfrm>
          <a:off x="362165" y="3564297"/>
          <a:ext cx="8458200" cy="3009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5334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rgbClr val="FF0000"/>
                          </a:solidFill>
                        </a:rPr>
                        <a:t>Thủ</a:t>
                      </a:r>
                      <a:r>
                        <a:rPr lang="en-US" sz="2800" b="0" baseline="0" smtClean="0">
                          <a:solidFill>
                            <a:srgbClr val="FF0000"/>
                          </a:solidFill>
                        </a:rPr>
                        <a:t> đô Hà Nội</a:t>
                      </a:r>
                      <a:endParaRPr lang="en-US" sz="2800" b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6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510863" y="4316123"/>
            <a:ext cx="8257309" cy="2039239"/>
            <a:chOff x="304800" y="4343399"/>
            <a:chExt cx="8257309" cy="2039239"/>
          </a:xfrm>
        </p:grpSpPr>
        <p:pic>
          <p:nvPicPr>
            <p:cNvPr id="5" name="Picture 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4800" y="4343400"/>
              <a:ext cx="2514600" cy="153828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6" name="TextBox 5"/>
            <p:cNvSpPr txBox="1"/>
            <p:nvPr/>
          </p:nvSpPr>
          <p:spPr>
            <a:xfrm>
              <a:off x="1031345" y="5987534"/>
              <a:ext cx="10615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Tháp Rùa</a:t>
              </a:r>
              <a:endParaRPr lang="en-US"/>
            </a:p>
          </p:txBody>
        </p:sp>
        <p:pic>
          <p:nvPicPr>
            <p:cNvPr id="7" name="Picture 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3200400" y="4343399"/>
              <a:ext cx="2566987" cy="1538288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389129" y="5987534"/>
              <a:ext cx="22990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Quảng trường Ba Đình</a:t>
              </a:r>
              <a:endParaRPr lang="en-US"/>
            </a:p>
          </p:txBody>
        </p:sp>
        <p:pic>
          <p:nvPicPr>
            <p:cNvPr id="9" name="Picture 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5971309" y="4343399"/>
              <a:ext cx="2590800" cy="1572923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510733" y="6013306"/>
              <a:ext cx="1511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Cầu Long Biên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52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2311525"/>
              </p:ext>
            </p:extLst>
          </p:nvPr>
        </p:nvGraphicFramePr>
        <p:xfrm>
          <a:off x="362165" y="3564297"/>
          <a:ext cx="8458200" cy="3009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5334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rgbClr val="FF0000"/>
                          </a:solidFill>
                        </a:rPr>
                        <a:t>Thủ</a:t>
                      </a:r>
                      <a:r>
                        <a:rPr lang="en-US" sz="2800" b="0" baseline="0" smtClean="0">
                          <a:solidFill>
                            <a:srgbClr val="FF0000"/>
                          </a:solidFill>
                        </a:rPr>
                        <a:t> đô Hà Nội</a:t>
                      </a:r>
                      <a:endParaRPr lang="en-US" sz="2800" b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76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510863" y="4316123"/>
            <a:ext cx="8257309" cy="2039239"/>
            <a:chOff x="304800" y="4343399"/>
            <a:chExt cx="8257309" cy="2039239"/>
          </a:xfrm>
        </p:grpSpPr>
        <p:pic>
          <p:nvPicPr>
            <p:cNvPr id="5" name="Picture 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4800" y="4343400"/>
              <a:ext cx="2514600" cy="153828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6" name="TextBox 5"/>
            <p:cNvSpPr txBox="1"/>
            <p:nvPr/>
          </p:nvSpPr>
          <p:spPr>
            <a:xfrm>
              <a:off x="1031345" y="5987534"/>
              <a:ext cx="10615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Tháp Rùa</a:t>
              </a:r>
              <a:endParaRPr lang="en-US"/>
            </a:p>
          </p:txBody>
        </p:sp>
        <p:pic>
          <p:nvPicPr>
            <p:cNvPr id="7" name="Picture 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3200400" y="4343399"/>
              <a:ext cx="2566987" cy="1538288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389129" y="5987534"/>
              <a:ext cx="22990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Quảng trường Ba Đình</a:t>
              </a:r>
              <a:endParaRPr lang="en-US"/>
            </a:p>
          </p:txBody>
        </p:sp>
        <p:pic>
          <p:nvPicPr>
            <p:cNvPr id="9" name="Picture 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5971309" y="4343399"/>
              <a:ext cx="2590800" cy="1572923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510733" y="6013306"/>
              <a:ext cx="1511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Cầu Long Biên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385198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26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3</cp:revision>
  <dcterms:created xsi:type="dcterms:W3CDTF">2024-01-15T06:45:34Z</dcterms:created>
  <dcterms:modified xsi:type="dcterms:W3CDTF">2024-01-15T07:01:33Z</dcterms:modified>
</cp:coreProperties>
</file>