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custDataLst>
    <p:tags r:id="rId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0B33BA-A264-47A5-944E-BCAF3A3C187F}" type="datetimeFigureOut">
              <a:rPr lang="en-US" smtClean="0"/>
              <a:t>16-01-24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AC12A5-03BD-4F79-91D5-E9ED677FDB9C}" type="slidenum">
              <a:rPr lang="en-US" smtClean="0"/>
              <a:t>‹#›</a:t>
            </a:fld>
            <a:endParaRPr lang="en-US"/>
          </a:p>
        </p:txBody>
      </p:sp>
    </p:spTree>
    <p:extLst>
      <p:ext uri="{BB962C8B-B14F-4D97-AF65-F5344CB8AC3E}">
        <p14:creationId xmlns:p14="http://schemas.microsoft.com/office/powerpoint/2010/main" val="1628191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0B33BA-A264-47A5-944E-BCAF3A3C187F}" type="datetimeFigureOut">
              <a:rPr lang="en-US" smtClean="0"/>
              <a:t>16-01-24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AC12A5-03BD-4F79-91D5-E9ED677FDB9C}" type="slidenum">
              <a:rPr lang="en-US" smtClean="0"/>
              <a:t>‹#›</a:t>
            </a:fld>
            <a:endParaRPr lang="en-US"/>
          </a:p>
        </p:txBody>
      </p:sp>
    </p:spTree>
    <p:extLst>
      <p:ext uri="{BB962C8B-B14F-4D97-AF65-F5344CB8AC3E}">
        <p14:creationId xmlns:p14="http://schemas.microsoft.com/office/powerpoint/2010/main" val="2454015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0B33BA-A264-47A5-944E-BCAF3A3C187F}" type="datetimeFigureOut">
              <a:rPr lang="en-US" smtClean="0"/>
              <a:t>16-01-24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AC12A5-03BD-4F79-91D5-E9ED677FDB9C}" type="slidenum">
              <a:rPr lang="en-US" smtClean="0"/>
              <a:t>‹#›</a:t>
            </a:fld>
            <a:endParaRPr lang="en-US"/>
          </a:p>
        </p:txBody>
      </p:sp>
    </p:spTree>
    <p:extLst>
      <p:ext uri="{BB962C8B-B14F-4D97-AF65-F5344CB8AC3E}">
        <p14:creationId xmlns:p14="http://schemas.microsoft.com/office/powerpoint/2010/main" val="2527489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0B33BA-A264-47A5-944E-BCAF3A3C187F}" type="datetimeFigureOut">
              <a:rPr lang="en-US" smtClean="0"/>
              <a:t>16-01-24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AC12A5-03BD-4F79-91D5-E9ED677FDB9C}" type="slidenum">
              <a:rPr lang="en-US" smtClean="0"/>
              <a:t>‹#›</a:t>
            </a:fld>
            <a:endParaRPr lang="en-US"/>
          </a:p>
        </p:txBody>
      </p:sp>
    </p:spTree>
    <p:extLst>
      <p:ext uri="{BB962C8B-B14F-4D97-AF65-F5344CB8AC3E}">
        <p14:creationId xmlns:p14="http://schemas.microsoft.com/office/powerpoint/2010/main" val="3418442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0B33BA-A264-47A5-944E-BCAF3A3C187F}" type="datetimeFigureOut">
              <a:rPr lang="en-US" smtClean="0"/>
              <a:t>16-01-24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AC12A5-03BD-4F79-91D5-E9ED677FDB9C}" type="slidenum">
              <a:rPr lang="en-US" smtClean="0"/>
              <a:t>‹#›</a:t>
            </a:fld>
            <a:endParaRPr lang="en-US"/>
          </a:p>
        </p:txBody>
      </p:sp>
    </p:spTree>
    <p:extLst>
      <p:ext uri="{BB962C8B-B14F-4D97-AF65-F5344CB8AC3E}">
        <p14:creationId xmlns:p14="http://schemas.microsoft.com/office/powerpoint/2010/main" val="2323180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0B33BA-A264-47A5-944E-BCAF3A3C187F}" type="datetimeFigureOut">
              <a:rPr lang="en-US" smtClean="0"/>
              <a:t>16-01-24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AC12A5-03BD-4F79-91D5-E9ED677FDB9C}" type="slidenum">
              <a:rPr lang="en-US" smtClean="0"/>
              <a:t>‹#›</a:t>
            </a:fld>
            <a:endParaRPr lang="en-US"/>
          </a:p>
        </p:txBody>
      </p:sp>
    </p:spTree>
    <p:extLst>
      <p:ext uri="{BB962C8B-B14F-4D97-AF65-F5344CB8AC3E}">
        <p14:creationId xmlns:p14="http://schemas.microsoft.com/office/powerpoint/2010/main" val="1928089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0B33BA-A264-47A5-944E-BCAF3A3C187F}" type="datetimeFigureOut">
              <a:rPr lang="en-US" smtClean="0"/>
              <a:t>16-01-24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AC12A5-03BD-4F79-91D5-E9ED677FDB9C}" type="slidenum">
              <a:rPr lang="en-US" smtClean="0"/>
              <a:t>‹#›</a:t>
            </a:fld>
            <a:endParaRPr lang="en-US"/>
          </a:p>
        </p:txBody>
      </p:sp>
    </p:spTree>
    <p:extLst>
      <p:ext uri="{BB962C8B-B14F-4D97-AF65-F5344CB8AC3E}">
        <p14:creationId xmlns:p14="http://schemas.microsoft.com/office/powerpoint/2010/main" val="418187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0B33BA-A264-47A5-944E-BCAF3A3C187F}" type="datetimeFigureOut">
              <a:rPr lang="en-US" smtClean="0"/>
              <a:t>16-01-24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AC12A5-03BD-4F79-91D5-E9ED677FDB9C}" type="slidenum">
              <a:rPr lang="en-US" smtClean="0"/>
              <a:t>‹#›</a:t>
            </a:fld>
            <a:endParaRPr lang="en-US"/>
          </a:p>
        </p:txBody>
      </p:sp>
    </p:spTree>
    <p:extLst>
      <p:ext uri="{BB962C8B-B14F-4D97-AF65-F5344CB8AC3E}">
        <p14:creationId xmlns:p14="http://schemas.microsoft.com/office/powerpoint/2010/main" val="2886416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0B33BA-A264-47A5-944E-BCAF3A3C187F}" type="datetimeFigureOut">
              <a:rPr lang="en-US" smtClean="0"/>
              <a:t>16-01-24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AC12A5-03BD-4F79-91D5-E9ED677FDB9C}" type="slidenum">
              <a:rPr lang="en-US" smtClean="0"/>
              <a:t>‹#›</a:t>
            </a:fld>
            <a:endParaRPr lang="en-US"/>
          </a:p>
        </p:txBody>
      </p:sp>
    </p:spTree>
    <p:extLst>
      <p:ext uri="{BB962C8B-B14F-4D97-AF65-F5344CB8AC3E}">
        <p14:creationId xmlns:p14="http://schemas.microsoft.com/office/powerpoint/2010/main" val="4017456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0B33BA-A264-47A5-944E-BCAF3A3C187F}" type="datetimeFigureOut">
              <a:rPr lang="en-US" smtClean="0"/>
              <a:t>16-01-24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AC12A5-03BD-4F79-91D5-E9ED677FDB9C}" type="slidenum">
              <a:rPr lang="en-US" smtClean="0"/>
              <a:t>‹#›</a:t>
            </a:fld>
            <a:endParaRPr lang="en-US"/>
          </a:p>
        </p:txBody>
      </p:sp>
    </p:spTree>
    <p:extLst>
      <p:ext uri="{BB962C8B-B14F-4D97-AF65-F5344CB8AC3E}">
        <p14:creationId xmlns:p14="http://schemas.microsoft.com/office/powerpoint/2010/main" val="2855109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0B33BA-A264-47A5-944E-BCAF3A3C187F}" type="datetimeFigureOut">
              <a:rPr lang="en-US" smtClean="0"/>
              <a:t>16-01-24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AC12A5-03BD-4F79-91D5-E9ED677FDB9C}" type="slidenum">
              <a:rPr lang="en-US" smtClean="0"/>
              <a:t>‹#›</a:t>
            </a:fld>
            <a:endParaRPr lang="en-US"/>
          </a:p>
        </p:txBody>
      </p:sp>
    </p:spTree>
    <p:extLst>
      <p:ext uri="{BB962C8B-B14F-4D97-AF65-F5344CB8AC3E}">
        <p14:creationId xmlns:p14="http://schemas.microsoft.com/office/powerpoint/2010/main" val="2743968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0B33BA-A264-47A5-944E-BCAF3A3C187F}" type="datetimeFigureOut">
              <a:rPr lang="en-US" smtClean="0"/>
              <a:t>16-01-24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AC12A5-03BD-4F79-91D5-E9ED677FDB9C}" type="slidenum">
              <a:rPr lang="en-US" smtClean="0"/>
              <a:t>‹#›</a:t>
            </a:fld>
            <a:endParaRPr lang="en-US"/>
          </a:p>
        </p:txBody>
      </p:sp>
    </p:spTree>
    <p:extLst>
      <p:ext uri="{BB962C8B-B14F-4D97-AF65-F5344CB8AC3E}">
        <p14:creationId xmlns:p14="http://schemas.microsoft.com/office/powerpoint/2010/main" val="2553138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2">
              <a:lumMod val="60000"/>
              <a:lumOff val="40000"/>
            </a:schemeClr>
          </a:solidFill>
          <a:latin typeface="Tahoma" pitchFamily="34" charset="0"/>
          <a:ea typeface="+mj-ea"/>
          <a:cs typeface="Tahoma"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FF0000"/>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accent5">
              <a:lumMod val="50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rgbClr val="FFFF0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rgbClr val="0070C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rgbClr val="C0000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Thủ đô </a:t>
            </a:r>
            <a:r>
              <a:rPr lang="en-US"/>
              <a:t>Hà </a:t>
            </a:r>
            <a:r>
              <a:rPr lang="en-US" smtClean="0"/>
              <a:t>Nội</a:t>
            </a:r>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97251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Tháp Rùa</a:t>
            </a:r>
            <a:r>
              <a:rPr lang="en-US"/>
              <a:t> </a:t>
            </a:r>
          </a:p>
        </p:txBody>
      </p:sp>
      <p:sp>
        <p:nvSpPr>
          <p:cNvPr id="3" name="Content Placeholder 2"/>
          <p:cNvSpPr>
            <a:spLocks noGrp="1"/>
          </p:cNvSpPr>
          <p:nvPr>
            <p:ph idx="1"/>
          </p:nvPr>
        </p:nvSpPr>
        <p:spPr>
          <a:xfrm>
            <a:off x="457200" y="1676400"/>
            <a:ext cx="8229600" cy="4420897"/>
          </a:xfrm>
        </p:spPr>
        <p:txBody>
          <a:bodyPr>
            <a:normAutofit/>
          </a:bodyPr>
          <a:lstStyle/>
          <a:p>
            <a:r>
              <a:rPr lang="en-US" b="1"/>
              <a:t>Tháp Rùa</a:t>
            </a:r>
            <a:r>
              <a:rPr lang="en-US"/>
              <a:t> là một ngọn tháp nhỏ nằm trên gò đảo giữa Hồ Gươm, lui về phía nam hồ, Hà Nội. Sự kết hợp giữa kiến trúc Pháp và kiến trúc bản địa tạo nên nét đẹp độc đáo, riêng biệt của Tháp Rùa. Tháp Rùa không chỉ là kiến trúc hiện hữu mà còn là tinh thần của người dân Hà Nội nói riêng và của đất nước Việt Nam nói chung.</a:t>
            </a:r>
          </a:p>
          <a:p>
            <a:endParaRPr lang="en-US"/>
          </a:p>
        </p:txBody>
      </p:sp>
      <p:pic>
        <p:nvPicPr>
          <p:cNvPr id="4" name="Picture 3"/>
          <p:cNvPicPr/>
          <p:nvPr/>
        </p:nvPicPr>
        <p:blipFill>
          <a:blip r:embed="rId2"/>
          <a:stretch>
            <a:fillRect/>
          </a:stretch>
        </p:blipFill>
        <p:spPr>
          <a:xfrm>
            <a:off x="5943600" y="228599"/>
            <a:ext cx="2971800" cy="1323975"/>
          </a:xfrm>
          <a:prstGeom prst="rect">
            <a:avLst/>
          </a:prstGeom>
        </p:spPr>
      </p:pic>
    </p:spTree>
    <p:extLst>
      <p:ext uri="{BB962C8B-B14F-4D97-AF65-F5344CB8AC3E}">
        <p14:creationId xmlns:p14="http://schemas.microsoft.com/office/powerpoint/2010/main" val="25125270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Quảng trường Ba Đình</a:t>
            </a:r>
            <a:r>
              <a:rPr lang="en-US"/>
              <a:t> </a:t>
            </a:r>
          </a:p>
        </p:txBody>
      </p:sp>
      <p:sp>
        <p:nvSpPr>
          <p:cNvPr id="3" name="Content Placeholder 2"/>
          <p:cNvSpPr>
            <a:spLocks noGrp="1"/>
          </p:cNvSpPr>
          <p:nvPr>
            <p:ph idx="1"/>
          </p:nvPr>
        </p:nvSpPr>
        <p:spPr>
          <a:xfrm>
            <a:off x="457200" y="1600201"/>
            <a:ext cx="8229600" cy="2209800"/>
          </a:xfrm>
        </p:spPr>
        <p:txBody>
          <a:bodyPr>
            <a:normAutofit fontScale="70000" lnSpcReduction="20000"/>
          </a:bodyPr>
          <a:lstStyle/>
          <a:p>
            <a:r>
              <a:rPr lang="en-US" b="1"/>
              <a:t>Quảng trường Ba Đình</a:t>
            </a:r>
            <a:r>
              <a:rPr lang="en-US"/>
              <a:t> là quảng trường lớn nhất Việt Nam, nằm trên đường Hùng Vương, quận Ba Đình và là nơi Lăng Chủ tịch Hồ Chí Minh được xây dựng. Quảng trường này còn là nơi ghi nhận nhiều dấu ấn quan trọng trong lịch sử Việt Nam, đặc biệt, vào ngày 2 tháng 9 năm 1945, Chủ tịch Hồ Chí Minh đã đọc bản Tuyên ngôn độc lập khai sinh ra nước Việt Nam Dân chủ Cộng hòa.</a:t>
            </a:r>
          </a:p>
          <a:p>
            <a:endParaRPr lang="en-US"/>
          </a:p>
        </p:txBody>
      </p:sp>
      <p:pic>
        <p:nvPicPr>
          <p:cNvPr id="4" name="Picture 3"/>
          <p:cNvPicPr/>
          <p:nvPr/>
        </p:nvPicPr>
        <p:blipFill>
          <a:blip r:embed="rId2"/>
          <a:stretch>
            <a:fillRect/>
          </a:stretch>
        </p:blipFill>
        <p:spPr>
          <a:xfrm>
            <a:off x="2995611" y="3810000"/>
            <a:ext cx="3152775" cy="1971675"/>
          </a:xfrm>
          <a:prstGeom prst="rect">
            <a:avLst/>
          </a:prstGeom>
        </p:spPr>
      </p:pic>
    </p:spTree>
    <p:extLst>
      <p:ext uri="{BB962C8B-B14F-4D97-AF65-F5344CB8AC3E}">
        <p14:creationId xmlns:p14="http://schemas.microsoft.com/office/powerpoint/2010/main" val="19156549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Cầu Long Biên</a:t>
            </a:r>
            <a:r>
              <a:rPr lang="en-US"/>
              <a:t> </a:t>
            </a:r>
          </a:p>
        </p:txBody>
      </p:sp>
      <p:sp>
        <p:nvSpPr>
          <p:cNvPr id="3" name="Content Placeholder 2"/>
          <p:cNvSpPr>
            <a:spLocks noGrp="1"/>
          </p:cNvSpPr>
          <p:nvPr>
            <p:ph idx="1"/>
          </p:nvPr>
        </p:nvSpPr>
        <p:spPr>
          <a:xfrm>
            <a:off x="457200" y="1600201"/>
            <a:ext cx="8229600" cy="2667000"/>
          </a:xfrm>
        </p:spPr>
        <p:txBody>
          <a:bodyPr>
            <a:normAutofit fontScale="92500" lnSpcReduction="10000"/>
          </a:bodyPr>
          <a:lstStyle/>
          <a:p>
            <a:r>
              <a:rPr lang="en-US" b="1"/>
              <a:t>Cầu Long Biên</a:t>
            </a:r>
            <a:r>
              <a:rPr lang="en-US"/>
              <a:t> là cây cầu bắc qua sông Hồng nối quận Hoàn Kiếm với quận Long Biên của Hà Nội. Cầu Long Biên không chỉ là cây cầu dài nhất đầu tiên ở Việt Nam mà còn là chứng nhân lịch sử, chứng kiến nhiều sự kiện lịch sử hùng hồn của đát nước.</a:t>
            </a:r>
          </a:p>
          <a:p>
            <a:endParaRPr lang="en-US"/>
          </a:p>
        </p:txBody>
      </p:sp>
      <p:pic>
        <p:nvPicPr>
          <p:cNvPr id="4" name="Picture 3"/>
          <p:cNvPicPr/>
          <p:nvPr/>
        </p:nvPicPr>
        <p:blipFill>
          <a:blip r:embed="rId2"/>
          <a:stretch>
            <a:fillRect/>
          </a:stretch>
        </p:blipFill>
        <p:spPr>
          <a:xfrm>
            <a:off x="3018992" y="4448175"/>
            <a:ext cx="3133725" cy="2038350"/>
          </a:xfrm>
          <a:prstGeom prst="rect">
            <a:avLst/>
          </a:prstGeom>
        </p:spPr>
      </p:pic>
    </p:spTree>
    <p:extLst>
      <p:ext uri="{BB962C8B-B14F-4D97-AF65-F5344CB8AC3E}">
        <p14:creationId xmlns:p14="http://schemas.microsoft.com/office/powerpoint/2010/main" val="162137880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7.0&quot;&gt;&lt;object type=&quot;1&quot; unique_id=&quot;10001&quot;&gt;&lt;object type=&quot;2&quot; unique_id=&quot;10184&quot;&gt;&lt;object type=&quot;3&quot; unique_id=&quot;10185&quot;&gt;&lt;property id=&quot;20148&quot; value=&quot;5&quot;/&gt;&lt;property id=&quot;20300&quot; value=&quot;Slide 1 - &amp;quot;Thủ đô Hà Nội&amp;quot;&quot;/&gt;&lt;property id=&quot;20307&quot; value=&quot;256&quot;/&gt;&lt;/object&gt;&lt;object type=&quot;3&quot; unique_id=&quot;10186&quot;&gt;&lt;property id=&quot;20148&quot; value=&quot;5&quot;/&gt;&lt;property id=&quot;20300&quot; value=&quot;Slide 2 - &amp;quot;Tháp Rùa &amp;quot;&quot;/&gt;&lt;property id=&quot;20307&quot; value=&quot;257&quot;/&gt;&lt;/object&gt;&lt;object type=&quot;3&quot; unique_id=&quot;10187&quot;&gt;&lt;property id=&quot;20148&quot; value=&quot;5&quot;/&gt;&lt;property id=&quot;20300&quot; value=&quot;Slide 3 - &amp;quot;Quảng trường Ba Đình &amp;quot;&quot;/&gt;&lt;property id=&quot;20307&quot; value=&quot;258&quot;/&gt;&lt;/object&gt;&lt;object type=&quot;3&quot; unique_id=&quot;10188&quot;&gt;&lt;property id=&quot;20148&quot; value=&quot;5&quot;/&gt;&lt;property id=&quot;20300&quot; value=&quot;Slide 4 - &amp;quot;Cầu Long Biên &amp;quot;&quot;/&gt;&lt;property id=&quot;20307&quot; value=&quot;259&quot;/&gt;&lt;/object&gt;&lt;/object&gt;&lt;object type=&quot;8&quot; unique_id=&quot;10194&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22</Words>
  <Application>Microsoft Office PowerPoint</Application>
  <PresentationFormat>On-screen Show (4:3)</PresentationFormat>
  <Paragraphs>7</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Thủ đô Hà Nội</vt:lpstr>
      <vt:lpstr>Tháp Rùa </vt:lpstr>
      <vt:lpstr>Quảng trường Ba Đình </vt:lpstr>
      <vt:lpstr>Cầu Long Biên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Thủ đô Hà Nội</dc:title>
  <dc:creator>MTC</dc:creator>
  <cp:lastModifiedBy>MTC</cp:lastModifiedBy>
  <cp:revision>7</cp:revision>
  <dcterms:created xsi:type="dcterms:W3CDTF">2024-01-16T01:03:14Z</dcterms:created>
  <dcterms:modified xsi:type="dcterms:W3CDTF">2024-01-16T04:08:44Z</dcterms:modified>
</cp:coreProperties>
</file>