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2490B-A297-480B-BFA7-980DF81C0580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8C3BA-1373-42CE-9557-9CCB884E0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  <p:sp>
        <p:nvSpPr>
          <p:cNvPr id="29699" name="Text Placeholder 2"/>
          <p:cNvSpPr>
            <a:spLocks noGrp="1"/>
          </p:cNvSpPr>
          <p:nvPr>
            <p:ph type="body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0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9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3A21-EA10-44D6-829E-E9FD92D9CC63}" type="datetimeFigureOut">
              <a:rPr lang="en-US" smtClean="0"/>
              <a:t>16-01-24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FFA1-6A89-48AB-B2B9-972A4502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" Target="slid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9.png"/><Relationship Id="rId5" Type="http://schemas.openxmlformats.org/officeDocument/2006/relationships/image" Target="../media/image12.gif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8113" y="-3519488"/>
            <a:ext cx="15240001" cy="114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-36513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5" y="-39688"/>
            <a:ext cx="1495425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7080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204787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5980113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33623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95325" y="46624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7080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200818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59404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3322638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334375" y="4622800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513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6615113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25" y="6613525"/>
            <a:ext cx="1495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cap="all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Quý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thầy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cô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và</a:t>
            </a:r>
            <a:r>
              <a:rPr lang="en-US" sz="6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các</a:t>
            </a:r>
            <a:r>
              <a:rPr lang="en-US" sz="6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sinh</a:t>
            </a:r>
            <a:endParaRPr lang="en-US" sz="62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3340" name="Picture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4922838"/>
            <a:ext cx="6572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2700" y="4922838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4856163"/>
            <a:ext cx="65881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75" y="25273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79901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4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4325" y="136525"/>
            <a:ext cx="762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4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143375" y="-698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27806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5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0663" y="7239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5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75" y="9429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5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5313" y="989013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6425" y="-4222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5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3738" y="-282575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84525" y="3119438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5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1888" y="-52388"/>
            <a:ext cx="3790950" cy="18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Picture 5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825" y="77788"/>
            <a:ext cx="7620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257800" y="3632200"/>
            <a:ext cx="379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1292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8913" y="3649663"/>
            <a:ext cx="768350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19588" y="3636963"/>
            <a:ext cx="774700" cy="83978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1023938"/>
            <a:ext cx="66421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pic>
        <p:nvPicPr>
          <p:cNvPr id="28679" name="Picture 12" descr="smalborg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04913"/>
            <a:ext cx="6516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24075" y="1371600"/>
            <a:ext cx="5324475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vi-VN" sz="27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KHỞI ĐỘNG ĐẦU GIỜ</a:t>
            </a:r>
          </a:p>
          <a:p>
            <a:pPr algn="ctr" eaLnBrk="0" hangingPunct="0"/>
            <a:r>
              <a:rPr lang="vi-VN" sz="27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 CHƠI : AI NHANH AI ĐÚNG</a:t>
            </a:r>
          </a:p>
        </p:txBody>
      </p:sp>
      <p:pic>
        <p:nvPicPr>
          <p:cNvPr id="28681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3225"/>
            <a:ext cx="3486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3225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32475" y="3668713"/>
            <a:ext cx="757238" cy="8048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/>
                <a:sym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0801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vi-VN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747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251825" y="41275"/>
            <a:ext cx="8604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40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  <a:sym typeface="Arial" panose="020B0604020202020204" pitchFamily="34" charset="0"/>
            </a:endParaRPr>
          </a:p>
        </p:txBody>
      </p: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936625" y="682625"/>
            <a:ext cx="7597775" cy="1192213"/>
            <a:chOff x="66" y="722"/>
            <a:chExt cx="4960" cy="1249"/>
          </a:xfrm>
        </p:grpSpPr>
        <p:sp>
          <p:nvSpPr>
            <p:cNvPr id="31777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?</a:t>
              </a:r>
            </a:p>
          </p:txBody>
        </p:sp>
        <p:sp>
          <p:nvSpPr>
            <p:cNvPr id="31779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hangingPunct="0"/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trình chiếu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nút lệnh nào sau đây?</a:t>
              </a:r>
              <a:endParaRPr lang="vi-VN" sz="1600"/>
            </a:p>
          </p:txBody>
        </p:sp>
      </p:grp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1543050" y="2522538"/>
            <a:ext cx="681038" cy="577850"/>
            <a:chOff x="144" y="1872"/>
            <a:chExt cx="4753" cy="486"/>
          </a:xfrm>
        </p:grpSpPr>
        <p:sp>
          <p:nvSpPr>
            <p:cNvPr id="3177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751" name="Group 23"/>
          <p:cNvGrpSpPr>
            <a:grpSpLocks/>
          </p:cNvGrpSpPr>
          <p:nvPr/>
        </p:nvGrpSpPr>
        <p:grpSpPr bwMode="auto">
          <a:xfrm>
            <a:off x="1560513" y="4144963"/>
            <a:ext cx="663575" cy="579437"/>
            <a:chOff x="148" y="2068"/>
            <a:chExt cx="4742" cy="384"/>
          </a:xfrm>
        </p:grpSpPr>
        <p:sp>
          <p:nvSpPr>
            <p:cNvPr id="3177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4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43050" y="5426075"/>
            <a:ext cx="2038350" cy="611188"/>
            <a:chOff x="142" y="1859"/>
            <a:chExt cx="4757" cy="513"/>
          </a:xfrm>
        </p:grpSpPr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2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31753" name="Oval 30"/>
          <p:cNvSpPr>
            <a:spLocks noChangeArrowheads="1"/>
          </p:cNvSpPr>
          <p:nvPr/>
        </p:nvSpPr>
        <p:spPr bwMode="auto">
          <a:xfrm>
            <a:off x="120650" y="58738"/>
            <a:ext cx="889000" cy="8636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 sz="100"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4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338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79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490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238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3" y="6189663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3" y="622617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0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3" y="6211888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60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764" name="AutoShape 25" descr="Water droplets"/>
          <p:cNvSpPr>
            <a:spLocks noChangeArrowheads="1"/>
          </p:cNvSpPr>
          <p:nvPr/>
        </p:nvSpPr>
        <p:spPr bwMode="auto">
          <a:xfrm>
            <a:off x="6135688" y="2598738"/>
            <a:ext cx="646112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/>
          </a:p>
        </p:txBody>
      </p:sp>
      <p:sp>
        <p:nvSpPr>
          <p:cNvPr id="31765" name="AutoShape 25" descr="Water droplets"/>
          <p:cNvSpPr>
            <a:spLocks noChangeArrowheads="1"/>
          </p:cNvSpPr>
          <p:nvPr/>
        </p:nvSpPr>
        <p:spPr bwMode="auto">
          <a:xfrm>
            <a:off x="6135688" y="4278313"/>
            <a:ext cx="661987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6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951038"/>
            <a:ext cx="17033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3759200"/>
            <a:ext cx="18319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133600"/>
            <a:ext cx="17192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832225"/>
            <a:ext cx="16557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Rectangle 9"/>
          <p:cNvSpPr>
            <a:spLocks noChangeArrowheads="1"/>
          </p:cNvSpPr>
          <p:nvPr/>
        </p:nvSpPr>
        <p:spPr bwMode="auto">
          <a:xfrm>
            <a:off x="4303713" y="454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04071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vi-VN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747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251825" y="41275"/>
            <a:ext cx="8604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40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  <a:sym typeface="Arial" panose="020B0604020202020204" pitchFamily="34" charset="0"/>
            </a:endParaRPr>
          </a:p>
        </p:txBody>
      </p: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936625" y="682625"/>
            <a:ext cx="7597775" cy="1192213"/>
            <a:chOff x="66" y="722"/>
            <a:chExt cx="4960" cy="1249"/>
          </a:xfrm>
        </p:grpSpPr>
        <p:sp>
          <p:nvSpPr>
            <p:cNvPr id="31777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?</a:t>
              </a:r>
            </a:p>
          </p:txBody>
        </p:sp>
        <p:sp>
          <p:nvSpPr>
            <p:cNvPr id="31779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hangingPunct="0"/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 ảnh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vào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trình chiếu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nút lệnh nào sau đây?</a:t>
              </a:r>
              <a:endParaRPr lang="vi-VN" sz="1600"/>
            </a:p>
          </p:txBody>
        </p:sp>
      </p:grp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1543050" y="2522538"/>
            <a:ext cx="681038" cy="577850"/>
            <a:chOff x="144" y="1872"/>
            <a:chExt cx="4753" cy="486"/>
          </a:xfrm>
        </p:grpSpPr>
        <p:sp>
          <p:nvSpPr>
            <p:cNvPr id="3177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751" name="Group 23"/>
          <p:cNvGrpSpPr>
            <a:grpSpLocks/>
          </p:cNvGrpSpPr>
          <p:nvPr/>
        </p:nvGrpSpPr>
        <p:grpSpPr bwMode="auto">
          <a:xfrm>
            <a:off x="1560513" y="4144963"/>
            <a:ext cx="663575" cy="579437"/>
            <a:chOff x="148" y="2068"/>
            <a:chExt cx="4742" cy="384"/>
          </a:xfrm>
        </p:grpSpPr>
        <p:sp>
          <p:nvSpPr>
            <p:cNvPr id="3177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4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43050" y="5426075"/>
            <a:ext cx="2038350" cy="611188"/>
            <a:chOff x="142" y="1859"/>
            <a:chExt cx="4757" cy="513"/>
          </a:xfrm>
        </p:grpSpPr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2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31753" name="Oval 30"/>
          <p:cNvSpPr>
            <a:spLocks noChangeArrowheads="1"/>
          </p:cNvSpPr>
          <p:nvPr/>
        </p:nvSpPr>
        <p:spPr bwMode="auto">
          <a:xfrm>
            <a:off x="120650" y="58738"/>
            <a:ext cx="889000" cy="8636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 sz="100"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4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338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79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490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238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3" y="6189663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3" y="622617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0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3" y="6211888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60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764" name="AutoShape 25" descr="Water droplets"/>
          <p:cNvSpPr>
            <a:spLocks noChangeArrowheads="1"/>
          </p:cNvSpPr>
          <p:nvPr/>
        </p:nvSpPr>
        <p:spPr bwMode="auto">
          <a:xfrm>
            <a:off x="6135688" y="2598738"/>
            <a:ext cx="646112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/>
          </a:p>
        </p:txBody>
      </p:sp>
      <p:sp>
        <p:nvSpPr>
          <p:cNvPr id="31765" name="AutoShape 25" descr="Water droplets"/>
          <p:cNvSpPr>
            <a:spLocks noChangeArrowheads="1"/>
          </p:cNvSpPr>
          <p:nvPr/>
        </p:nvSpPr>
        <p:spPr bwMode="auto">
          <a:xfrm>
            <a:off x="6135688" y="4278313"/>
            <a:ext cx="661987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6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951038"/>
            <a:ext cx="17033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3759200"/>
            <a:ext cx="18319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133600"/>
            <a:ext cx="17192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832225"/>
            <a:ext cx="16557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Rectangle 9"/>
          <p:cNvSpPr>
            <a:spLocks noChangeArrowheads="1"/>
          </p:cNvSpPr>
          <p:nvPr/>
        </p:nvSpPr>
        <p:spPr bwMode="auto">
          <a:xfrm>
            <a:off x="4303713" y="454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8548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vi-VN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1747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251825" y="41275"/>
            <a:ext cx="8604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486150" y="624840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  <a:sym typeface="Arial" panose="020B0604020202020204" pitchFamily="34" charset="0"/>
            </a:endParaRPr>
          </a:p>
        </p:txBody>
      </p:sp>
      <p:grpSp>
        <p:nvGrpSpPr>
          <p:cNvPr id="31749" name="Group 17"/>
          <p:cNvGrpSpPr>
            <a:grpSpLocks/>
          </p:cNvGrpSpPr>
          <p:nvPr/>
        </p:nvGrpSpPr>
        <p:grpSpPr bwMode="auto">
          <a:xfrm>
            <a:off x="936625" y="682625"/>
            <a:ext cx="7597775" cy="1192213"/>
            <a:chOff x="66" y="722"/>
            <a:chExt cx="4960" cy="1249"/>
          </a:xfrm>
        </p:grpSpPr>
        <p:sp>
          <p:nvSpPr>
            <p:cNvPr id="31777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15"/>
              <a:ext cx="4918" cy="69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anose="020B0503020102020204" pitchFamily="34" charset="0"/>
                  <a:sym typeface="Arial" panose="020B0604020202020204" pitchFamily="34" charset="0"/>
                </a:rPr>
                <a:t>?</a:t>
              </a:r>
            </a:p>
          </p:txBody>
        </p:sp>
        <p:sp>
          <p:nvSpPr>
            <p:cNvPr id="31779" name="AutoShape 19" descr="Parchment"/>
            <p:cNvSpPr>
              <a:spLocks noChangeArrowheads="1"/>
            </p:cNvSpPr>
            <p:nvPr/>
          </p:nvSpPr>
          <p:spPr bwMode="auto">
            <a:xfrm>
              <a:off x="108" y="722"/>
              <a:ext cx="4918" cy="124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0" hangingPunct="0"/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chèn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 thanh 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trình chiếu</a:t>
              </a:r>
              <a:r>
                <a:rPr lang="pl-PL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sử dụng nút lệnh nào sau đây?</a:t>
              </a:r>
              <a:endParaRPr lang="vi-VN" sz="1600"/>
            </a:p>
          </p:txBody>
        </p:sp>
      </p:grp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1543050" y="2522538"/>
            <a:ext cx="681038" cy="577850"/>
            <a:chOff x="144" y="1872"/>
            <a:chExt cx="4753" cy="486"/>
          </a:xfrm>
        </p:grpSpPr>
        <p:sp>
          <p:nvSpPr>
            <p:cNvPr id="31775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61" cy="9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>
                <a:defRPr/>
              </a:pP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751" name="Group 23"/>
          <p:cNvGrpSpPr>
            <a:grpSpLocks/>
          </p:cNvGrpSpPr>
          <p:nvPr/>
        </p:nvGrpSpPr>
        <p:grpSpPr bwMode="auto">
          <a:xfrm>
            <a:off x="1560513" y="4144963"/>
            <a:ext cx="663575" cy="579437"/>
            <a:chOff x="148" y="2068"/>
            <a:chExt cx="4742" cy="384"/>
          </a:xfrm>
        </p:grpSpPr>
        <p:sp>
          <p:nvSpPr>
            <p:cNvPr id="31773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4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43050" y="5426075"/>
            <a:ext cx="2038350" cy="611188"/>
            <a:chOff x="142" y="1859"/>
            <a:chExt cx="4757" cy="513"/>
          </a:xfrm>
        </p:grpSpPr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vi-VN" sz="100">
                <a:latin typeface="Franklin Gothic Book"/>
              </a:endParaRPr>
            </a:p>
          </p:txBody>
        </p:sp>
        <p:sp>
          <p:nvSpPr>
            <p:cNvPr id="31772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31753" name="Oval 30"/>
          <p:cNvSpPr>
            <a:spLocks noChangeArrowheads="1"/>
          </p:cNvSpPr>
          <p:nvPr/>
        </p:nvSpPr>
        <p:spPr bwMode="auto">
          <a:xfrm>
            <a:off x="120650" y="58738"/>
            <a:ext cx="889000" cy="8636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 sz="100"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957638" y="60674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00488" y="6129338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943350" y="61579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971925" y="618490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6218238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986213" y="6189663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986213" y="622617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971925" y="6169025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986213" y="6211888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971925" y="619601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764" name="AutoShape 25" descr="Water droplets"/>
          <p:cNvSpPr>
            <a:spLocks noChangeArrowheads="1"/>
          </p:cNvSpPr>
          <p:nvPr/>
        </p:nvSpPr>
        <p:spPr bwMode="auto">
          <a:xfrm>
            <a:off x="6135688" y="2598738"/>
            <a:ext cx="646112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/>
          </a:p>
        </p:txBody>
      </p:sp>
      <p:sp>
        <p:nvSpPr>
          <p:cNvPr id="31765" name="AutoShape 25" descr="Water droplets"/>
          <p:cNvSpPr>
            <a:spLocks noChangeArrowheads="1"/>
          </p:cNvSpPr>
          <p:nvPr/>
        </p:nvSpPr>
        <p:spPr bwMode="auto">
          <a:xfrm>
            <a:off x="6135688" y="4278313"/>
            <a:ext cx="661987" cy="5778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66" name="Picture 2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951038"/>
            <a:ext cx="17033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133600"/>
            <a:ext cx="171926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832225"/>
            <a:ext cx="16557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Rectangle 9"/>
          <p:cNvSpPr>
            <a:spLocks noChangeArrowheads="1"/>
          </p:cNvSpPr>
          <p:nvPr/>
        </p:nvSpPr>
        <p:spPr bwMode="auto">
          <a:xfrm>
            <a:off x="4303713" y="454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34" y="3573295"/>
            <a:ext cx="1668954" cy="13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910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(4:3)</PresentationFormat>
  <Paragraphs>63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MTC</cp:lastModifiedBy>
  <cp:revision>1</cp:revision>
  <dcterms:created xsi:type="dcterms:W3CDTF">2024-01-16T09:38:58Z</dcterms:created>
  <dcterms:modified xsi:type="dcterms:W3CDTF">2024-01-16T09:39:10Z</dcterms:modified>
</cp:coreProperties>
</file>