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53" r:id="rId2"/>
    <p:sldId id="2941" r:id="rId3"/>
    <p:sldId id="2942" r:id="rId4"/>
    <p:sldId id="3005" r:id="rId5"/>
    <p:sldId id="3008" r:id="rId6"/>
    <p:sldId id="3009" r:id="rId7"/>
    <p:sldId id="2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CAA99-FA61-4620-AB75-47B3AF1E9DDB}"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47A0C-051B-4938-9883-2A7B01E788D8}" type="slidenum">
              <a:rPr lang="en-US" smtClean="0"/>
              <a:t>‹#›</a:t>
            </a:fld>
            <a:endParaRPr lang="en-US"/>
          </a:p>
        </p:txBody>
      </p:sp>
    </p:spTree>
    <p:extLst>
      <p:ext uri="{BB962C8B-B14F-4D97-AF65-F5344CB8AC3E}">
        <p14:creationId xmlns:p14="http://schemas.microsoft.com/office/powerpoint/2010/main" val="51299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453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1619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57D6-B0AB-12C6-1CE3-E07E377CE3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6BF480-6C59-641A-CDAB-7AC5B5C42C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B3343D-37FF-3599-9756-F731BD9EF84E}"/>
              </a:ext>
            </a:extLst>
          </p:cNvPr>
          <p:cNvSpPr>
            <a:spLocks noGrp="1"/>
          </p:cNvSpPr>
          <p:nvPr>
            <p:ph type="dt" sz="half" idx="10"/>
          </p:nvPr>
        </p:nvSpPr>
        <p:spPr/>
        <p:txBody>
          <a:bodyPr/>
          <a:lstStyle/>
          <a:p>
            <a:fld id="{082B61E0-77AE-4152-82E9-C656E00309C2}" type="datetimeFigureOut">
              <a:rPr lang="en-US" smtClean="0"/>
              <a:t>9/20/2023</a:t>
            </a:fld>
            <a:endParaRPr lang="en-US"/>
          </a:p>
        </p:txBody>
      </p:sp>
      <p:sp>
        <p:nvSpPr>
          <p:cNvPr id="5" name="Footer Placeholder 4">
            <a:extLst>
              <a:ext uri="{FF2B5EF4-FFF2-40B4-BE49-F238E27FC236}">
                <a16:creationId xmlns:a16="http://schemas.microsoft.com/office/drawing/2014/main" id="{FC6DB995-4F9F-C142-AA22-51E682531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7BB9B-C116-DFB7-50A7-19928F8D3D41}"/>
              </a:ext>
            </a:extLst>
          </p:cNvPr>
          <p:cNvSpPr>
            <a:spLocks noGrp="1"/>
          </p:cNvSpPr>
          <p:nvPr>
            <p:ph type="sldNum" sz="quarter" idx="12"/>
          </p:nvPr>
        </p:nvSpPr>
        <p:spPr/>
        <p:txBody>
          <a:bodyPr/>
          <a:lstStyle/>
          <a:p>
            <a:fld id="{F4E1617C-01E5-4BFB-8321-6D0D9249491D}" type="slidenum">
              <a:rPr lang="en-US" smtClean="0"/>
              <a:t>‹#›</a:t>
            </a:fld>
            <a:endParaRPr lang="en-US"/>
          </a:p>
        </p:txBody>
      </p:sp>
    </p:spTree>
    <p:extLst>
      <p:ext uri="{BB962C8B-B14F-4D97-AF65-F5344CB8AC3E}">
        <p14:creationId xmlns:p14="http://schemas.microsoft.com/office/powerpoint/2010/main" val="47919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2F3D-D445-69DE-31A6-31972D0C94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2CE4B1-936D-D8EB-B2EA-FFBD8AAB0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C7AF7-3B60-875C-DD7E-534D913C4B4E}"/>
              </a:ext>
            </a:extLst>
          </p:cNvPr>
          <p:cNvSpPr>
            <a:spLocks noGrp="1"/>
          </p:cNvSpPr>
          <p:nvPr>
            <p:ph type="dt" sz="half" idx="10"/>
          </p:nvPr>
        </p:nvSpPr>
        <p:spPr/>
        <p:txBody>
          <a:bodyPr/>
          <a:lstStyle/>
          <a:p>
            <a:fld id="{082B61E0-77AE-4152-82E9-C656E00309C2}" type="datetimeFigureOut">
              <a:rPr lang="en-US" smtClean="0"/>
              <a:t>9/20/2023</a:t>
            </a:fld>
            <a:endParaRPr lang="en-US"/>
          </a:p>
        </p:txBody>
      </p:sp>
      <p:sp>
        <p:nvSpPr>
          <p:cNvPr id="5" name="Footer Placeholder 4">
            <a:extLst>
              <a:ext uri="{FF2B5EF4-FFF2-40B4-BE49-F238E27FC236}">
                <a16:creationId xmlns:a16="http://schemas.microsoft.com/office/drawing/2014/main" id="{47D2F662-E42C-A320-841B-29A56DB75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7E458-40C0-B511-BA43-D35534DB5ABF}"/>
              </a:ext>
            </a:extLst>
          </p:cNvPr>
          <p:cNvSpPr>
            <a:spLocks noGrp="1"/>
          </p:cNvSpPr>
          <p:nvPr>
            <p:ph type="sldNum" sz="quarter" idx="12"/>
          </p:nvPr>
        </p:nvSpPr>
        <p:spPr/>
        <p:txBody>
          <a:bodyPr/>
          <a:lstStyle/>
          <a:p>
            <a:fld id="{F4E1617C-01E5-4BFB-8321-6D0D9249491D}" type="slidenum">
              <a:rPr lang="en-US" smtClean="0"/>
              <a:t>‹#›</a:t>
            </a:fld>
            <a:endParaRPr lang="en-US"/>
          </a:p>
        </p:txBody>
      </p:sp>
    </p:spTree>
    <p:extLst>
      <p:ext uri="{BB962C8B-B14F-4D97-AF65-F5344CB8AC3E}">
        <p14:creationId xmlns:p14="http://schemas.microsoft.com/office/powerpoint/2010/main" val="349975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DB666-05F7-C553-DA4A-8D46D29AD9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EBF82F-8D12-CC6A-A3D9-98501F2F9A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5B3BE-3756-D1FC-557A-CDB5B01DB3BB}"/>
              </a:ext>
            </a:extLst>
          </p:cNvPr>
          <p:cNvSpPr>
            <a:spLocks noGrp="1"/>
          </p:cNvSpPr>
          <p:nvPr>
            <p:ph type="dt" sz="half" idx="10"/>
          </p:nvPr>
        </p:nvSpPr>
        <p:spPr/>
        <p:txBody>
          <a:bodyPr/>
          <a:lstStyle/>
          <a:p>
            <a:fld id="{082B61E0-77AE-4152-82E9-C656E00309C2}" type="datetimeFigureOut">
              <a:rPr lang="en-US" smtClean="0"/>
              <a:t>9/20/2023</a:t>
            </a:fld>
            <a:endParaRPr lang="en-US"/>
          </a:p>
        </p:txBody>
      </p:sp>
      <p:sp>
        <p:nvSpPr>
          <p:cNvPr id="5" name="Footer Placeholder 4">
            <a:extLst>
              <a:ext uri="{FF2B5EF4-FFF2-40B4-BE49-F238E27FC236}">
                <a16:creationId xmlns:a16="http://schemas.microsoft.com/office/drawing/2014/main" id="{C55D76C2-631B-473B-EEB9-D68462406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41754-D5EF-6565-E05C-6D250421CB01}"/>
              </a:ext>
            </a:extLst>
          </p:cNvPr>
          <p:cNvSpPr>
            <a:spLocks noGrp="1"/>
          </p:cNvSpPr>
          <p:nvPr>
            <p:ph type="sldNum" sz="quarter" idx="12"/>
          </p:nvPr>
        </p:nvSpPr>
        <p:spPr/>
        <p:txBody>
          <a:bodyPr/>
          <a:lstStyle/>
          <a:p>
            <a:fld id="{F4E1617C-01E5-4BFB-8321-6D0D9249491D}" type="slidenum">
              <a:rPr lang="en-US" smtClean="0"/>
              <a:t>‹#›</a:t>
            </a:fld>
            <a:endParaRPr lang="en-US"/>
          </a:p>
        </p:txBody>
      </p:sp>
    </p:spTree>
    <p:extLst>
      <p:ext uri="{BB962C8B-B14F-4D97-AF65-F5344CB8AC3E}">
        <p14:creationId xmlns:p14="http://schemas.microsoft.com/office/powerpoint/2010/main" val="20174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4118393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384B8-C329-B55F-0A4F-2870822B1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C55886-F33E-B50E-EB89-FDB9095AD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89AE1-22AC-AA42-D6BA-F5E7801E59D5}"/>
              </a:ext>
            </a:extLst>
          </p:cNvPr>
          <p:cNvSpPr>
            <a:spLocks noGrp="1"/>
          </p:cNvSpPr>
          <p:nvPr>
            <p:ph type="dt" sz="half" idx="10"/>
          </p:nvPr>
        </p:nvSpPr>
        <p:spPr/>
        <p:txBody>
          <a:bodyPr/>
          <a:lstStyle/>
          <a:p>
            <a:fld id="{082B61E0-77AE-4152-82E9-C656E00309C2}" type="datetimeFigureOut">
              <a:rPr lang="en-US" smtClean="0"/>
              <a:t>9/20/2023</a:t>
            </a:fld>
            <a:endParaRPr lang="en-US"/>
          </a:p>
        </p:txBody>
      </p:sp>
      <p:sp>
        <p:nvSpPr>
          <p:cNvPr id="5" name="Footer Placeholder 4">
            <a:extLst>
              <a:ext uri="{FF2B5EF4-FFF2-40B4-BE49-F238E27FC236}">
                <a16:creationId xmlns:a16="http://schemas.microsoft.com/office/drawing/2014/main" id="{DA4C961F-449F-754A-5FC8-3C9905091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19602-ED4E-B20D-F88D-C52C1E5CAA31}"/>
              </a:ext>
            </a:extLst>
          </p:cNvPr>
          <p:cNvSpPr>
            <a:spLocks noGrp="1"/>
          </p:cNvSpPr>
          <p:nvPr>
            <p:ph type="sldNum" sz="quarter" idx="12"/>
          </p:nvPr>
        </p:nvSpPr>
        <p:spPr/>
        <p:txBody>
          <a:bodyPr/>
          <a:lstStyle/>
          <a:p>
            <a:fld id="{F4E1617C-01E5-4BFB-8321-6D0D9249491D}" type="slidenum">
              <a:rPr lang="en-US" smtClean="0"/>
              <a:t>‹#›</a:t>
            </a:fld>
            <a:endParaRPr lang="en-US"/>
          </a:p>
        </p:txBody>
      </p:sp>
    </p:spTree>
    <p:extLst>
      <p:ext uri="{BB962C8B-B14F-4D97-AF65-F5344CB8AC3E}">
        <p14:creationId xmlns:p14="http://schemas.microsoft.com/office/powerpoint/2010/main" val="298487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0DB6-E633-2B19-049B-D0827EE0D4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85392D-96F4-3BF7-882C-345E381F6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BC0A2-A73B-17CD-AD26-6FBA34EBD042}"/>
              </a:ext>
            </a:extLst>
          </p:cNvPr>
          <p:cNvSpPr>
            <a:spLocks noGrp="1"/>
          </p:cNvSpPr>
          <p:nvPr>
            <p:ph type="dt" sz="half" idx="10"/>
          </p:nvPr>
        </p:nvSpPr>
        <p:spPr/>
        <p:txBody>
          <a:bodyPr/>
          <a:lstStyle/>
          <a:p>
            <a:fld id="{082B61E0-77AE-4152-82E9-C656E00309C2}" type="datetimeFigureOut">
              <a:rPr lang="en-US" smtClean="0"/>
              <a:t>9/20/2023</a:t>
            </a:fld>
            <a:endParaRPr lang="en-US"/>
          </a:p>
        </p:txBody>
      </p:sp>
      <p:sp>
        <p:nvSpPr>
          <p:cNvPr id="5" name="Footer Placeholder 4">
            <a:extLst>
              <a:ext uri="{FF2B5EF4-FFF2-40B4-BE49-F238E27FC236}">
                <a16:creationId xmlns:a16="http://schemas.microsoft.com/office/drawing/2014/main" id="{6BA4878B-D3CD-9775-E980-802425A76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69C12-D1EC-CD58-540F-C6E6D5B96D9A}"/>
              </a:ext>
            </a:extLst>
          </p:cNvPr>
          <p:cNvSpPr>
            <a:spLocks noGrp="1"/>
          </p:cNvSpPr>
          <p:nvPr>
            <p:ph type="sldNum" sz="quarter" idx="12"/>
          </p:nvPr>
        </p:nvSpPr>
        <p:spPr/>
        <p:txBody>
          <a:bodyPr/>
          <a:lstStyle/>
          <a:p>
            <a:fld id="{F4E1617C-01E5-4BFB-8321-6D0D9249491D}" type="slidenum">
              <a:rPr lang="en-US" smtClean="0"/>
              <a:t>‹#›</a:t>
            </a:fld>
            <a:endParaRPr lang="en-US"/>
          </a:p>
        </p:txBody>
      </p:sp>
    </p:spTree>
    <p:extLst>
      <p:ext uri="{BB962C8B-B14F-4D97-AF65-F5344CB8AC3E}">
        <p14:creationId xmlns:p14="http://schemas.microsoft.com/office/powerpoint/2010/main" val="389971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F9307-0B71-3B26-06DE-6326EDC570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1D43-F070-A99D-F127-663BFF487C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229AE-2DEB-9917-501E-DD8B7B08E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C264A7-B4E8-8D95-8F95-A015DD1C2250}"/>
              </a:ext>
            </a:extLst>
          </p:cNvPr>
          <p:cNvSpPr>
            <a:spLocks noGrp="1"/>
          </p:cNvSpPr>
          <p:nvPr>
            <p:ph type="dt" sz="half" idx="10"/>
          </p:nvPr>
        </p:nvSpPr>
        <p:spPr/>
        <p:txBody>
          <a:bodyPr/>
          <a:lstStyle/>
          <a:p>
            <a:fld id="{082B61E0-77AE-4152-82E9-C656E00309C2}" type="datetimeFigureOut">
              <a:rPr lang="en-US" smtClean="0"/>
              <a:t>9/20/2023</a:t>
            </a:fld>
            <a:endParaRPr lang="en-US"/>
          </a:p>
        </p:txBody>
      </p:sp>
      <p:sp>
        <p:nvSpPr>
          <p:cNvPr id="6" name="Footer Placeholder 5">
            <a:extLst>
              <a:ext uri="{FF2B5EF4-FFF2-40B4-BE49-F238E27FC236}">
                <a16:creationId xmlns:a16="http://schemas.microsoft.com/office/drawing/2014/main" id="{952A0E86-8B91-597A-1D54-D018A96E9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0113A-AA96-E7D8-0E50-04418CB9459F}"/>
              </a:ext>
            </a:extLst>
          </p:cNvPr>
          <p:cNvSpPr>
            <a:spLocks noGrp="1"/>
          </p:cNvSpPr>
          <p:nvPr>
            <p:ph type="sldNum" sz="quarter" idx="12"/>
          </p:nvPr>
        </p:nvSpPr>
        <p:spPr/>
        <p:txBody>
          <a:bodyPr/>
          <a:lstStyle/>
          <a:p>
            <a:fld id="{F4E1617C-01E5-4BFB-8321-6D0D9249491D}" type="slidenum">
              <a:rPr lang="en-US" smtClean="0"/>
              <a:t>‹#›</a:t>
            </a:fld>
            <a:endParaRPr lang="en-US"/>
          </a:p>
        </p:txBody>
      </p:sp>
    </p:spTree>
    <p:extLst>
      <p:ext uri="{BB962C8B-B14F-4D97-AF65-F5344CB8AC3E}">
        <p14:creationId xmlns:p14="http://schemas.microsoft.com/office/powerpoint/2010/main" val="160733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0882-5828-BD74-F631-9CC3BA1F0F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FA64DB-0642-DDBF-516F-112B040EC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8C4A60-AE29-8A7C-1F49-A535EB6EA3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681302-8A55-E208-A8A4-BD63395BCF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63528-3E86-D412-B935-176C3B094C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739A89-683C-2B4C-A2D6-206FB6237964}"/>
              </a:ext>
            </a:extLst>
          </p:cNvPr>
          <p:cNvSpPr>
            <a:spLocks noGrp="1"/>
          </p:cNvSpPr>
          <p:nvPr>
            <p:ph type="dt" sz="half" idx="10"/>
          </p:nvPr>
        </p:nvSpPr>
        <p:spPr/>
        <p:txBody>
          <a:bodyPr/>
          <a:lstStyle/>
          <a:p>
            <a:fld id="{082B61E0-77AE-4152-82E9-C656E00309C2}" type="datetimeFigureOut">
              <a:rPr lang="en-US" smtClean="0"/>
              <a:t>9/20/2023</a:t>
            </a:fld>
            <a:endParaRPr lang="en-US"/>
          </a:p>
        </p:txBody>
      </p:sp>
      <p:sp>
        <p:nvSpPr>
          <p:cNvPr id="8" name="Footer Placeholder 7">
            <a:extLst>
              <a:ext uri="{FF2B5EF4-FFF2-40B4-BE49-F238E27FC236}">
                <a16:creationId xmlns:a16="http://schemas.microsoft.com/office/drawing/2014/main" id="{07EC64FC-8B6F-150A-55AD-DB292A581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6154E7-599C-F902-F1BF-E74F56C917A1}"/>
              </a:ext>
            </a:extLst>
          </p:cNvPr>
          <p:cNvSpPr>
            <a:spLocks noGrp="1"/>
          </p:cNvSpPr>
          <p:nvPr>
            <p:ph type="sldNum" sz="quarter" idx="12"/>
          </p:nvPr>
        </p:nvSpPr>
        <p:spPr/>
        <p:txBody>
          <a:bodyPr/>
          <a:lstStyle/>
          <a:p>
            <a:fld id="{F4E1617C-01E5-4BFB-8321-6D0D9249491D}" type="slidenum">
              <a:rPr lang="en-US" smtClean="0"/>
              <a:t>‹#›</a:t>
            </a:fld>
            <a:endParaRPr lang="en-US"/>
          </a:p>
        </p:txBody>
      </p:sp>
    </p:spTree>
    <p:extLst>
      <p:ext uri="{BB962C8B-B14F-4D97-AF65-F5344CB8AC3E}">
        <p14:creationId xmlns:p14="http://schemas.microsoft.com/office/powerpoint/2010/main" val="420697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956C-9B7E-EC84-F900-D04D01A470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6AB378-5E15-D5F9-CFAE-5093F39CF6E3}"/>
              </a:ext>
            </a:extLst>
          </p:cNvPr>
          <p:cNvSpPr>
            <a:spLocks noGrp="1"/>
          </p:cNvSpPr>
          <p:nvPr>
            <p:ph type="dt" sz="half" idx="10"/>
          </p:nvPr>
        </p:nvSpPr>
        <p:spPr/>
        <p:txBody>
          <a:bodyPr/>
          <a:lstStyle/>
          <a:p>
            <a:fld id="{082B61E0-77AE-4152-82E9-C656E00309C2}" type="datetimeFigureOut">
              <a:rPr lang="en-US" smtClean="0"/>
              <a:t>9/20/2023</a:t>
            </a:fld>
            <a:endParaRPr lang="en-US"/>
          </a:p>
        </p:txBody>
      </p:sp>
      <p:sp>
        <p:nvSpPr>
          <p:cNvPr id="4" name="Footer Placeholder 3">
            <a:extLst>
              <a:ext uri="{FF2B5EF4-FFF2-40B4-BE49-F238E27FC236}">
                <a16:creationId xmlns:a16="http://schemas.microsoft.com/office/drawing/2014/main" id="{C991AA77-9382-5463-190D-8EA9A6688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7F667E-38CC-33C1-B926-7D4B3E363F34}"/>
              </a:ext>
            </a:extLst>
          </p:cNvPr>
          <p:cNvSpPr>
            <a:spLocks noGrp="1"/>
          </p:cNvSpPr>
          <p:nvPr>
            <p:ph type="sldNum" sz="quarter" idx="12"/>
          </p:nvPr>
        </p:nvSpPr>
        <p:spPr/>
        <p:txBody>
          <a:bodyPr/>
          <a:lstStyle/>
          <a:p>
            <a:fld id="{F4E1617C-01E5-4BFB-8321-6D0D9249491D}" type="slidenum">
              <a:rPr lang="en-US" smtClean="0"/>
              <a:t>‹#›</a:t>
            </a:fld>
            <a:endParaRPr lang="en-US"/>
          </a:p>
        </p:txBody>
      </p:sp>
    </p:spTree>
    <p:extLst>
      <p:ext uri="{BB962C8B-B14F-4D97-AF65-F5344CB8AC3E}">
        <p14:creationId xmlns:p14="http://schemas.microsoft.com/office/powerpoint/2010/main" val="24510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AB1FB-F18D-ECFC-2D5E-305C0C578B59}"/>
              </a:ext>
            </a:extLst>
          </p:cNvPr>
          <p:cNvSpPr>
            <a:spLocks noGrp="1"/>
          </p:cNvSpPr>
          <p:nvPr>
            <p:ph type="dt" sz="half" idx="10"/>
          </p:nvPr>
        </p:nvSpPr>
        <p:spPr/>
        <p:txBody>
          <a:bodyPr/>
          <a:lstStyle/>
          <a:p>
            <a:fld id="{082B61E0-77AE-4152-82E9-C656E00309C2}" type="datetimeFigureOut">
              <a:rPr lang="en-US" smtClean="0"/>
              <a:t>9/20/2023</a:t>
            </a:fld>
            <a:endParaRPr lang="en-US"/>
          </a:p>
        </p:txBody>
      </p:sp>
      <p:sp>
        <p:nvSpPr>
          <p:cNvPr id="3" name="Footer Placeholder 2">
            <a:extLst>
              <a:ext uri="{FF2B5EF4-FFF2-40B4-BE49-F238E27FC236}">
                <a16:creationId xmlns:a16="http://schemas.microsoft.com/office/drawing/2014/main" id="{7808EBE1-5F68-1445-6B54-FFA01F1CF6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77634E-8EE5-2D1A-373D-A9057FF9B25A}"/>
              </a:ext>
            </a:extLst>
          </p:cNvPr>
          <p:cNvSpPr>
            <a:spLocks noGrp="1"/>
          </p:cNvSpPr>
          <p:nvPr>
            <p:ph type="sldNum" sz="quarter" idx="12"/>
          </p:nvPr>
        </p:nvSpPr>
        <p:spPr/>
        <p:txBody>
          <a:bodyPr/>
          <a:lstStyle/>
          <a:p>
            <a:fld id="{F4E1617C-01E5-4BFB-8321-6D0D9249491D}" type="slidenum">
              <a:rPr lang="en-US" smtClean="0"/>
              <a:t>‹#›</a:t>
            </a:fld>
            <a:endParaRPr lang="en-US"/>
          </a:p>
        </p:txBody>
      </p:sp>
    </p:spTree>
    <p:extLst>
      <p:ext uri="{BB962C8B-B14F-4D97-AF65-F5344CB8AC3E}">
        <p14:creationId xmlns:p14="http://schemas.microsoft.com/office/powerpoint/2010/main" val="325085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EACB-29CF-A70D-D823-B9F33F931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B5662F-6E26-DF76-4D8D-CF8FFEEB9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6ADF96-CA3C-6338-DE4B-A09AE4B48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5CD6B-9237-C677-04E0-F85989728F50}"/>
              </a:ext>
            </a:extLst>
          </p:cNvPr>
          <p:cNvSpPr>
            <a:spLocks noGrp="1"/>
          </p:cNvSpPr>
          <p:nvPr>
            <p:ph type="dt" sz="half" idx="10"/>
          </p:nvPr>
        </p:nvSpPr>
        <p:spPr/>
        <p:txBody>
          <a:bodyPr/>
          <a:lstStyle/>
          <a:p>
            <a:fld id="{082B61E0-77AE-4152-82E9-C656E00309C2}" type="datetimeFigureOut">
              <a:rPr lang="en-US" smtClean="0"/>
              <a:t>9/20/2023</a:t>
            </a:fld>
            <a:endParaRPr lang="en-US"/>
          </a:p>
        </p:txBody>
      </p:sp>
      <p:sp>
        <p:nvSpPr>
          <p:cNvPr id="6" name="Footer Placeholder 5">
            <a:extLst>
              <a:ext uri="{FF2B5EF4-FFF2-40B4-BE49-F238E27FC236}">
                <a16:creationId xmlns:a16="http://schemas.microsoft.com/office/drawing/2014/main" id="{16C010BC-CD99-6735-59E1-9963FD58C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1CD899-A376-D4DE-3F1E-F8AEE924B415}"/>
              </a:ext>
            </a:extLst>
          </p:cNvPr>
          <p:cNvSpPr>
            <a:spLocks noGrp="1"/>
          </p:cNvSpPr>
          <p:nvPr>
            <p:ph type="sldNum" sz="quarter" idx="12"/>
          </p:nvPr>
        </p:nvSpPr>
        <p:spPr/>
        <p:txBody>
          <a:bodyPr/>
          <a:lstStyle/>
          <a:p>
            <a:fld id="{F4E1617C-01E5-4BFB-8321-6D0D9249491D}" type="slidenum">
              <a:rPr lang="en-US" smtClean="0"/>
              <a:t>‹#›</a:t>
            </a:fld>
            <a:endParaRPr lang="en-US"/>
          </a:p>
        </p:txBody>
      </p:sp>
    </p:spTree>
    <p:extLst>
      <p:ext uri="{BB962C8B-B14F-4D97-AF65-F5344CB8AC3E}">
        <p14:creationId xmlns:p14="http://schemas.microsoft.com/office/powerpoint/2010/main" val="279004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15EA-9BAE-662C-4AB0-8DF94AAAD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072205-8E44-A3FA-2E38-5E0FD07831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67D9B3-3141-13B0-264A-C352D5B82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86AAD-9FFD-02B2-5B5F-439A5E6BE53D}"/>
              </a:ext>
            </a:extLst>
          </p:cNvPr>
          <p:cNvSpPr>
            <a:spLocks noGrp="1"/>
          </p:cNvSpPr>
          <p:nvPr>
            <p:ph type="dt" sz="half" idx="10"/>
          </p:nvPr>
        </p:nvSpPr>
        <p:spPr/>
        <p:txBody>
          <a:bodyPr/>
          <a:lstStyle/>
          <a:p>
            <a:fld id="{082B61E0-77AE-4152-82E9-C656E00309C2}" type="datetimeFigureOut">
              <a:rPr lang="en-US" smtClean="0"/>
              <a:t>9/20/2023</a:t>
            </a:fld>
            <a:endParaRPr lang="en-US"/>
          </a:p>
        </p:txBody>
      </p:sp>
      <p:sp>
        <p:nvSpPr>
          <p:cNvPr id="6" name="Footer Placeholder 5">
            <a:extLst>
              <a:ext uri="{FF2B5EF4-FFF2-40B4-BE49-F238E27FC236}">
                <a16:creationId xmlns:a16="http://schemas.microsoft.com/office/drawing/2014/main" id="{01453A69-5A14-9E97-FE19-2609C2433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15A33-EE09-6E62-FC1F-6E18BDE3A40B}"/>
              </a:ext>
            </a:extLst>
          </p:cNvPr>
          <p:cNvSpPr>
            <a:spLocks noGrp="1"/>
          </p:cNvSpPr>
          <p:nvPr>
            <p:ph type="sldNum" sz="quarter" idx="12"/>
          </p:nvPr>
        </p:nvSpPr>
        <p:spPr/>
        <p:txBody>
          <a:bodyPr/>
          <a:lstStyle/>
          <a:p>
            <a:fld id="{F4E1617C-01E5-4BFB-8321-6D0D9249491D}" type="slidenum">
              <a:rPr lang="en-US" smtClean="0"/>
              <a:t>‹#›</a:t>
            </a:fld>
            <a:endParaRPr lang="en-US"/>
          </a:p>
        </p:txBody>
      </p:sp>
    </p:spTree>
    <p:extLst>
      <p:ext uri="{BB962C8B-B14F-4D97-AF65-F5344CB8AC3E}">
        <p14:creationId xmlns:p14="http://schemas.microsoft.com/office/powerpoint/2010/main" val="391822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BE7B28-1B3A-ED05-6DE8-4C9527035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62F6A8-6412-F428-C140-B6A5C0ED7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0CF4B-BFB8-786C-EFB9-3A67136D4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B61E0-77AE-4152-82E9-C656E00309C2}" type="datetimeFigureOut">
              <a:rPr lang="en-US" smtClean="0"/>
              <a:t>9/20/2023</a:t>
            </a:fld>
            <a:endParaRPr lang="en-US"/>
          </a:p>
        </p:txBody>
      </p:sp>
      <p:sp>
        <p:nvSpPr>
          <p:cNvPr id="5" name="Footer Placeholder 4">
            <a:extLst>
              <a:ext uri="{FF2B5EF4-FFF2-40B4-BE49-F238E27FC236}">
                <a16:creationId xmlns:a16="http://schemas.microsoft.com/office/drawing/2014/main" id="{741B43E7-4F8B-9A03-135F-4DCF4FA8A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4BBDF3-2FAF-7169-588F-308DF3CA9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1617C-01E5-4BFB-8321-6D0D9249491D}" type="slidenum">
              <a:rPr lang="en-US" smtClean="0"/>
              <a:t>‹#›</a:t>
            </a:fld>
            <a:endParaRPr lang="en-US"/>
          </a:p>
        </p:txBody>
      </p:sp>
    </p:spTree>
    <p:extLst>
      <p:ext uri="{BB962C8B-B14F-4D97-AF65-F5344CB8AC3E}">
        <p14:creationId xmlns:p14="http://schemas.microsoft.com/office/powerpoint/2010/main" val="1977851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audio" Target="../media/audio2.wav"/><Relationship Id="rId10"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5C0DB42F-0BEB-43F0-8ED5-79EB72FD39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6949" y="902002"/>
            <a:ext cx="6145301" cy="2017951"/>
          </a:xfrm>
          <a:prstGeom prst="rect">
            <a:avLst/>
          </a:prstGeom>
        </p:spPr>
      </p:pic>
      <p:pic>
        <p:nvPicPr>
          <p:cNvPr id="5" name="Picture 4">
            <a:extLst>
              <a:ext uri="{FF2B5EF4-FFF2-40B4-BE49-F238E27FC236}">
                <a16:creationId xmlns:a16="http://schemas.microsoft.com/office/drawing/2014/main" id="{4FB6E97E-32EB-4B40-8BFA-C27A15E60A5A}"/>
              </a:ext>
            </a:extLst>
          </p:cNvPr>
          <p:cNvPicPr>
            <a:picLocks noChangeAspect="1"/>
          </p:cNvPicPr>
          <p:nvPr/>
        </p:nvPicPr>
        <p:blipFill>
          <a:blip r:embed="rId8"/>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C3042C7E-94F0-454A-8B17-763D65990048}"/>
              </a:ext>
            </a:extLst>
          </p:cNvPr>
          <p:cNvPicPr>
            <a:picLocks noChangeAspect="1"/>
          </p:cNvPicPr>
          <p:nvPr/>
        </p:nvPicPr>
        <p:blipFill>
          <a:blip r:embed="rId9"/>
          <a:stretch>
            <a:fillRect/>
          </a:stretch>
        </p:blipFill>
        <p:spPr>
          <a:xfrm>
            <a:off x="132402" y="2491800"/>
            <a:ext cx="589731" cy="520622"/>
          </a:xfrm>
          <a:prstGeom prst="rect">
            <a:avLst/>
          </a:prstGeom>
        </p:spPr>
      </p:pic>
      <p:pic>
        <p:nvPicPr>
          <p:cNvPr id="3" name="Picture 2">
            <a:extLst>
              <a:ext uri="{FF2B5EF4-FFF2-40B4-BE49-F238E27FC236}">
                <a16:creationId xmlns:a16="http://schemas.microsoft.com/office/drawing/2014/main" id="{6E542E38-8358-A579-645B-DFC520CE1A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0434" y="6429912"/>
            <a:ext cx="9083827" cy="487722"/>
          </a:xfrm>
          <a:prstGeom prst="rect">
            <a:avLst/>
          </a:prstGeom>
        </p:spPr>
      </p:pic>
      <p:sp>
        <p:nvSpPr>
          <p:cNvPr id="9" name="TextBox 8">
            <a:extLst>
              <a:ext uri="{FF2B5EF4-FFF2-40B4-BE49-F238E27FC236}">
                <a16:creationId xmlns:a16="http://schemas.microsoft.com/office/drawing/2014/main" id="{7BDDCB79-0AE0-C617-394F-73C245FCB31C}"/>
              </a:ext>
            </a:extLst>
          </p:cNvPr>
          <p:cNvSpPr txBox="1"/>
          <p:nvPr/>
        </p:nvSpPr>
        <p:spPr>
          <a:xfrm>
            <a:off x="4953938" y="2400950"/>
            <a:ext cx="6326256" cy="607282"/>
          </a:xfrm>
          <a:prstGeom prst="rect">
            <a:avLst/>
          </a:prstGeom>
          <a:noFill/>
        </p:spPr>
        <p:txBody>
          <a:bodyPr wrap="square">
            <a:spAutoFit/>
          </a:bodyPr>
          <a:lstStyle/>
          <a:p>
            <a:pPr defTabSz="342900">
              <a:lnSpc>
                <a:spcPct val="150000"/>
              </a:lnSpc>
            </a:pPr>
            <a:r>
              <a:rPr lang="en-US" sz="2500" b="1" dirty="0">
                <a:solidFill>
                  <a:srgbClr val="F03C69"/>
                </a:solidFill>
                <a:latin typeface="SVN-SAF" panose="02040603050506020204" pitchFamily="18" charset="0"/>
                <a:cs typeface="Times New Roman" panose="02020603050405020304" pitchFamily="18" charset="0"/>
              </a:rPr>
              <a:t>(TIẾT 2)</a:t>
            </a:r>
            <a:endParaRPr lang="vi-VN" sz="2500" b="1" dirty="0">
              <a:solidFill>
                <a:srgbClr val="F03C69"/>
              </a:solidFill>
              <a:cs typeface="Times New Roman" panose="02020603050405020304" pitchFamily="18" charset="0"/>
            </a:endParaRPr>
          </a:p>
        </p:txBody>
      </p:sp>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EBC15D-1B5B-472C-9D5F-D5D5734CC7B3}"/>
              </a:ext>
            </a:extLst>
          </p:cNvPr>
          <p:cNvSpPr/>
          <p:nvPr/>
        </p:nvSpPr>
        <p:spPr>
          <a:xfrm>
            <a:off x="363894" y="283918"/>
            <a:ext cx="7647845" cy="661656"/>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AN TOÀN VỀ ĐIỆN KHI SỬ DỤNG MÁY TÍNH</a:t>
            </a:r>
            <a:endParaRPr lang="vi-VN" sz="2800" b="1">
              <a:solidFill>
                <a:srgbClr val="F03C69"/>
              </a:solidFill>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2E0C7C1D-7769-4203-974E-EBA22B5762F4}"/>
              </a:ext>
            </a:extLst>
          </p:cNvPr>
          <p:cNvGrpSpPr/>
          <p:nvPr/>
        </p:nvGrpSpPr>
        <p:grpSpPr>
          <a:xfrm>
            <a:off x="522612" y="966456"/>
            <a:ext cx="2971088" cy="936623"/>
            <a:chOff x="522612" y="966456"/>
            <a:chExt cx="2971088" cy="936623"/>
          </a:xfrm>
        </p:grpSpPr>
        <p:grpSp>
          <p:nvGrpSpPr>
            <p:cNvPr id="7" name="Group 6">
              <a:extLst>
                <a:ext uri="{FF2B5EF4-FFF2-40B4-BE49-F238E27FC236}">
                  <a16:creationId xmlns:a16="http://schemas.microsoft.com/office/drawing/2014/main" id="{13F6E11B-1547-4AE8-AAD3-1BE8A69ED88B}"/>
                </a:ext>
              </a:extLst>
            </p:cNvPr>
            <p:cNvGrpSpPr/>
            <p:nvPr/>
          </p:nvGrpSpPr>
          <p:grpSpPr>
            <a:xfrm>
              <a:off x="522612" y="1131928"/>
              <a:ext cx="2323370" cy="661656"/>
              <a:chOff x="5906375" y="1441066"/>
              <a:chExt cx="2323370" cy="661656"/>
            </a:xfrm>
          </p:grpSpPr>
          <p:sp>
            <p:nvSpPr>
              <p:cNvPr id="12" name="Rectangle: Top Corners Rounded 11">
                <a:extLst>
                  <a:ext uri="{FF2B5EF4-FFF2-40B4-BE49-F238E27FC236}">
                    <a16:creationId xmlns:a16="http://schemas.microsoft.com/office/drawing/2014/main" id="{76B8E9EF-04DC-4B37-BAEA-4ADECCD94B21}"/>
                  </a:ext>
                </a:extLst>
              </p:cNvPr>
              <p:cNvSpPr/>
              <p:nvPr/>
            </p:nvSpPr>
            <p:spPr>
              <a:xfrm>
                <a:off x="5931404" y="1441066"/>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3" name="Rectangle 12">
                <a:extLst>
                  <a:ext uri="{FF2B5EF4-FFF2-40B4-BE49-F238E27FC236}">
                    <a16:creationId xmlns:a16="http://schemas.microsoft.com/office/drawing/2014/main" id="{42DC7644-AE3F-494F-BCF7-79C0D9A7612F}"/>
                  </a:ext>
                </a:extLst>
              </p:cNvPr>
              <p:cNvSpPr/>
              <p:nvPr/>
            </p:nvSpPr>
            <p:spPr>
              <a:xfrm>
                <a:off x="5906375" y="1465062"/>
                <a:ext cx="2135017" cy="57259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cs typeface="Times New Roman" panose="02020603050405020304" pitchFamily="18" charset="0"/>
                </a:endParaRPr>
              </a:p>
            </p:txBody>
          </p:sp>
        </p:grpSp>
        <p:pic>
          <p:nvPicPr>
            <p:cNvPr id="9" name="Picture 8">
              <a:extLst>
                <a:ext uri="{FF2B5EF4-FFF2-40B4-BE49-F238E27FC236}">
                  <a16:creationId xmlns:a16="http://schemas.microsoft.com/office/drawing/2014/main" id="{7F177479-B640-4F55-89CE-3C95DAA61459}"/>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rcRect l="20135" r="20135"/>
            <a:stretch/>
          </p:blipFill>
          <p:spPr>
            <a:xfrm rot="20432955">
              <a:off x="2562159" y="966456"/>
              <a:ext cx="931541" cy="936623"/>
            </a:xfrm>
            <a:prstGeom prst="rect">
              <a:avLst/>
            </a:prstGeom>
          </p:spPr>
        </p:pic>
        <p:pic>
          <p:nvPicPr>
            <p:cNvPr id="10" name="Picture 9">
              <a:extLst>
                <a:ext uri="{FF2B5EF4-FFF2-40B4-BE49-F238E27FC236}">
                  <a16:creationId xmlns:a16="http://schemas.microsoft.com/office/drawing/2014/main" id="{95A7873A-0640-4F33-B114-C3ED993238B3}"/>
                </a:ext>
              </a:extLst>
            </p:cNvPr>
            <p:cNvPicPr>
              <a:picLocks noChangeAspect="1"/>
            </p:cNvPicPr>
            <p:nvPr/>
          </p:nvPicPr>
          <p:blipFill>
            <a:blip r:embed="rId7" cstate="print">
              <a:extLst>
                <a:ext uri="{28A0092B-C50C-407E-A947-70E740481C1C}">
                  <a14:useLocalDpi xmlns:a14="http://schemas.microsoft.com/office/drawing/2010/main" val="0"/>
                </a:ext>
              </a:extLst>
            </a:blip>
            <a:srcRect l="20135" r="20135"/>
            <a:stretch/>
          </p:blipFill>
          <p:spPr>
            <a:xfrm rot="20369949">
              <a:off x="2607486" y="1022335"/>
              <a:ext cx="858784" cy="808738"/>
            </a:xfrm>
            <a:prstGeom prst="rect">
              <a:avLst/>
            </a:prstGeom>
          </p:spPr>
        </p:pic>
        <p:sp>
          <p:nvSpPr>
            <p:cNvPr id="11" name="Rectangle 10">
              <a:extLst>
                <a:ext uri="{FF2B5EF4-FFF2-40B4-BE49-F238E27FC236}">
                  <a16:creationId xmlns:a16="http://schemas.microsoft.com/office/drawing/2014/main" id="{3CD4BD53-1C0D-4A25-A520-8C72AA425D33}"/>
                </a:ext>
              </a:extLst>
            </p:cNvPr>
            <p:cNvSpPr/>
            <p:nvPr/>
          </p:nvSpPr>
          <p:spPr>
            <a:xfrm>
              <a:off x="2845982" y="1072449"/>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105CB292-0616-4948-A197-7A1ED3BA02A1}"/>
              </a:ext>
            </a:extLst>
          </p:cNvPr>
          <p:cNvSpPr/>
          <p:nvPr/>
        </p:nvSpPr>
        <p:spPr>
          <a:xfrm>
            <a:off x="3399727" y="1103378"/>
            <a:ext cx="7387758" cy="646652"/>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toàn về điện</a:t>
            </a:r>
            <a:endParaRPr lang="vi-VN" sz="2800" b="1">
              <a:solidFill>
                <a:srgbClr val="7FC354"/>
              </a:solidFill>
              <a:latin typeface="UTM Bienvenue"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7430CC-6899-424B-B09A-EDC2576DDFDD}"/>
              </a:ext>
            </a:extLst>
          </p:cNvPr>
          <p:cNvPicPr>
            <a:picLocks noChangeAspect="1"/>
          </p:cNvPicPr>
          <p:nvPr/>
        </p:nvPicPr>
        <p:blipFill>
          <a:blip r:embed="rId8"/>
          <a:stretch>
            <a:fillRect/>
          </a:stretch>
        </p:blipFill>
        <p:spPr>
          <a:xfrm>
            <a:off x="1268002" y="2929824"/>
            <a:ext cx="3901778" cy="2735817"/>
          </a:xfrm>
          <a:prstGeom prst="rect">
            <a:avLst/>
          </a:prstGeom>
        </p:spPr>
      </p:pic>
      <p:pic>
        <p:nvPicPr>
          <p:cNvPr id="16" name="Picture 15">
            <a:extLst>
              <a:ext uri="{FF2B5EF4-FFF2-40B4-BE49-F238E27FC236}">
                <a16:creationId xmlns:a16="http://schemas.microsoft.com/office/drawing/2014/main" id="{439D6D79-3AAF-4354-8513-F07677A6078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530938" y="2575241"/>
            <a:ext cx="5728970" cy="3040643"/>
          </a:xfrm>
          <a:prstGeom prst="rect">
            <a:avLst/>
          </a:prstGeom>
        </p:spPr>
      </p:pic>
      <p:sp>
        <p:nvSpPr>
          <p:cNvPr id="17" name="Rectangle 16">
            <a:extLst>
              <a:ext uri="{FF2B5EF4-FFF2-40B4-BE49-F238E27FC236}">
                <a16:creationId xmlns:a16="http://schemas.microsoft.com/office/drawing/2014/main" id="{5FDD5A68-E8CC-4A07-8A39-359AB0AE1370}"/>
              </a:ext>
            </a:extLst>
          </p:cNvPr>
          <p:cNvSpPr/>
          <p:nvPr/>
        </p:nvSpPr>
        <p:spPr>
          <a:xfrm>
            <a:off x="572129" y="1888239"/>
            <a:ext cx="1104774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Hành động của mỗi bạn trong hình sau đúng hay sai? Giải thích tại sao?</a:t>
            </a:r>
          </a:p>
        </p:txBody>
      </p:sp>
      <p:sp>
        <p:nvSpPr>
          <p:cNvPr id="18" name="Rectangle 17">
            <a:extLst>
              <a:ext uri="{FF2B5EF4-FFF2-40B4-BE49-F238E27FC236}">
                <a16:creationId xmlns:a16="http://schemas.microsoft.com/office/drawing/2014/main" id="{ACCA836A-E62C-41EB-877E-4288C652097B}"/>
              </a:ext>
            </a:extLst>
          </p:cNvPr>
          <p:cNvSpPr/>
          <p:nvPr/>
        </p:nvSpPr>
        <p:spPr>
          <a:xfrm>
            <a:off x="3056271" y="5615884"/>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019BEC-003F-492F-9AB1-CA2F5A0A6E41}"/>
              </a:ext>
            </a:extLst>
          </p:cNvPr>
          <p:cNvSpPr/>
          <p:nvPr/>
        </p:nvSpPr>
        <p:spPr>
          <a:xfrm>
            <a:off x="7552071" y="5615884"/>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pic>
        <p:nvPicPr>
          <p:cNvPr id="20" name="Picture 4" descr="Káº¿t quáº£ hÃ¬nh áº£nh cho right icon">
            <a:extLst>
              <a:ext uri="{FF2B5EF4-FFF2-40B4-BE49-F238E27FC236}">
                <a16:creationId xmlns:a16="http://schemas.microsoft.com/office/drawing/2014/main" id="{0BA34594-19F0-4C48-B817-52C716669FA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77237" y="5665641"/>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wrong icon">
            <a:extLst>
              <a:ext uri="{FF2B5EF4-FFF2-40B4-BE49-F238E27FC236}">
                <a16:creationId xmlns:a16="http://schemas.microsoft.com/office/drawing/2014/main" id="{F53E9736-5F28-4275-980F-734116D9E21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23064" y="5665641"/>
            <a:ext cx="686912" cy="686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970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Am-thanh-tra-loi-sai-www_nhacchuongvui_com.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7AE430-2C74-441A-9CFA-2A24A880939B}"/>
              </a:ext>
            </a:extLst>
          </p:cNvPr>
          <p:cNvSpPr/>
          <p:nvPr/>
        </p:nvSpPr>
        <p:spPr>
          <a:xfrm>
            <a:off x="902869" y="475160"/>
            <a:ext cx="10386262"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là thiết bị điện, khi muốn sử dụng phải kết nối máy tính với nguồn điện. Điện có thể gây nguy hiểm đến tính mạng của con người. Để tránh các tai nạn về điện khi sử dụng máy tính các em cần phải thực hiện các quy tắc an toàn sau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814AA05-698D-497B-AAB7-7B0B44BACDC5}"/>
              </a:ext>
            </a:extLst>
          </p:cNvPr>
          <p:cNvPicPr>
            <a:picLocks noChangeAspect="1"/>
          </p:cNvPicPr>
          <p:nvPr/>
        </p:nvPicPr>
        <p:blipFill>
          <a:blip r:embed="rId4"/>
          <a:stretch>
            <a:fillRect/>
          </a:stretch>
        </p:blipFill>
        <p:spPr>
          <a:xfrm>
            <a:off x="558260" y="373372"/>
            <a:ext cx="689218" cy="653278"/>
          </a:xfrm>
          <a:prstGeom prst="rect">
            <a:avLst/>
          </a:prstGeom>
        </p:spPr>
      </p:pic>
      <p:pic>
        <p:nvPicPr>
          <p:cNvPr id="8" name="Picture 7">
            <a:extLst>
              <a:ext uri="{FF2B5EF4-FFF2-40B4-BE49-F238E27FC236}">
                <a16:creationId xmlns:a16="http://schemas.microsoft.com/office/drawing/2014/main" id="{02809E58-D8AE-42EA-B067-73255C236CD2}"/>
              </a:ext>
            </a:extLst>
          </p:cNvPr>
          <p:cNvPicPr>
            <a:picLocks noChangeAspect="1"/>
          </p:cNvPicPr>
          <p:nvPr/>
        </p:nvPicPr>
        <p:blipFill rotWithShape="1">
          <a:blip r:embed="rId5"/>
          <a:srcRect b="691"/>
          <a:stretch/>
        </p:blipFill>
        <p:spPr>
          <a:xfrm>
            <a:off x="2755200" y="2070740"/>
            <a:ext cx="7338402" cy="4312100"/>
          </a:xfrm>
          <a:prstGeom prst="rect">
            <a:avLst/>
          </a:prstGeom>
        </p:spPr>
      </p:pic>
    </p:spTree>
    <p:custDataLst>
      <p:tags r:id="rId1"/>
    </p:custDataLst>
    <p:extLst>
      <p:ext uri="{BB962C8B-B14F-4D97-AF65-F5344CB8AC3E}">
        <p14:creationId xmlns:p14="http://schemas.microsoft.com/office/powerpoint/2010/main" val="6723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FD6F35-2AEE-43B5-9114-161EB49B4D0D}"/>
              </a:ext>
            </a:extLst>
          </p:cNvPr>
          <p:cNvGrpSpPr/>
          <p:nvPr/>
        </p:nvGrpSpPr>
        <p:grpSpPr>
          <a:xfrm>
            <a:off x="1573800" y="415211"/>
            <a:ext cx="9044399" cy="1392692"/>
            <a:chOff x="3206525" y="469579"/>
            <a:chExt cx="9044399" cy="1392692"/>
          </a:xfrm>
        </p:grpSpPr>
        <p:grpSp>
          <p:nvGrpSpPr>
            <p:cNvPr id="3" name="Group 2">
              <a:extLst>
                <a:ext uri="{FF2B5EF4-FFF2-40B4-BE49-F238E27FC236}">
                  <a16:creationId xmlns:a16="http://schemas.microsoft.com/office/drawing/2014/main" id="{A603E21E-EDFE-4B7E-9584-4A836EC0545D}"/>
                </a:ext>
              </a:extLst>
            </p:cNvPr>
            <p:cNvGrpSpPr/>
            <p:nvPr/>
          </p:nvGrpSpPr>
          <p:grpSpPr>
            <a:xfrm>
              <a:off x="3206525" y="469579"/>
              <a:ext cx="9044399" cy="1392692"/>
              <a:chOff x="3206525" y="469579"/>
              <a:chExt cx="9044399" cy="1392692"/>
            </a:xfrm>
          </p:grpSpPr>
          <p:grpSp>
            <p:nvGrpSpPr>
              <p:cNvPr id="5" name="Group 4">
                <a:extLst>
                  <a:ext uri="{FF2B5EF4-FFF2-40B4-BE49-F238E27FC236}">
                    <a16:creationId xmlns:a16="http://schemas.microsoft.com/office/drawing/2014/main" id="{0E373022-AFA9-414C-8BB0-F3E13871AB12}"/>
                  </a:ext>
                </a:extLst>
              </p:cNvPr>
              <p:cNvGrpSpPr/>
              <p:nvPr/>
            </p:nvGrpSpPr>
            <p:grpSpPr>
              <a:xfrm>
                <a:off x="3657600" y="911578"/>
                <a:ext cx="8593324" cy="950693"/>
                <a:chOff x="4131424" y="934090"/>
                <a:chExt cx="7730929" cy="1402534"/>
              </a:xfrm>
            </p:grpSpPr>
            <p:sp>
              <p:nvSpPr>
                <p:cNvPr id="7" name="Rectangle: Rounded Corners 6">
                  <a:extLst>
                    <a:ext uri="{FF2B5EF4-FFF2-40B4-BE49-F238E27FC236}">
                      <a16:creationId xmlns:a16="http://schemas.microsoft.com/office/drawing/2014/main" id="{A2C60C63-884E-4366-BEF6-2CE480B588C0}"/>
                    </a:ext>
                  </a:extLst>
                </p:cNvPr>
                <p:cNvSpPr/>
                <p:nvPr/>
              </p:nvSpPr>
              <p:spPr>
                <a:xfrm>
                  <a:off x="4217929" y="1054359"/>
                  <a:ext cx="7644424"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9326AA-80C4-4FB3-B725-35F1C923E165}"/>
                    </a:ext>
                  </a:extLst>
                </p:cNvPr>
                <p:cNvSpPr/>
                <p:nvPr/>
              </p:nvSpPr>
              <p:spPr>
                <a:xfrm>
                  <a:off x="4131424" y="934090"/>
                  <a:ext cx="7644425"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A5684902-0509-40E3-822F-DCC2891EA0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4" name="Rectangle 3">
              <a:extLst>
                <a:ext uri="{FF2B5EF4-FFF2-40B4-BE49-F238E27FC236}">
                  <a16:creationId xmlns:a16="http://schemas.microsoft.com/office/drawing/2014/main" id="{5F4BAA5C-6985-4FEB-B5B8-6C1E607242EB}"/>
                </a:ext>
              </a:extLst>
            </p:cNvPr>
            <p:cNvSpPr/>
            <p:nvPr/>
          </p:nvSpPr>
          <p:spPr>
            <a:xfrm>
              <a:off x="4031738" y="1041451"/>
              <a:ext cx="7941201"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Bảo đảm an toàn về điện khi sử dụng máy tính.</a:t>
              </a:r>
            </a:p>
          </p:txBody>
        </p:sp>
      </p:grpSp>
      <p:sp>
        <p:nvSpPr>
          <p:cNvPr id="11" name="Rectangle 10">
            <a:extLst>
              <a:ext uri="{FF2B5EF4-FFF2-40B4-BE49-F238E27FC236}">
                <a16:creationId xmlns:a16="http://schemas.microsoft.com/office/drawing/2014/main" id="{652E6D57-F9D7-4F59-AAB3-9D4D68F234E6}"/>
              </a:ext>
            </a:extLst>
          </p:cNvPr>
          <p:cNvSpPr/>
          <p:nvPr/>
        </p:nvSpPr>
        <p:spPr>
          <a:xfrm>
            <a:off x="1417935" y="1887821"/>
            <a:ext cx="10334182" cy="112838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vi-VN" sz="2400" b="1">
                <a:latin typeface="UTM Avo" panose="02040603050506020204" pitchFamily="18" charset="0"/>
                <a:cs typeface="Times New Roman" panose="02020603050405020304" pitchFamily="18" charset="0"/>
              </a:rPr>
              <a:t>Trong phòng thực hành, khi phát hiện dây của chuột máy tính</a:t>
            </a:r>
            <a:r>
              <a:rPr lang="en-US" sz="2400" b="1">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không được cắm vào máy tính, em sẽ làm gì?</a:t>
            </a:r>
          </a:p>
        </p:txBody>
      </p:sp>
      <p:pic>
        <p:nvPicPr>
          <p:cNvPr id="12" name="Picture 11">
            <a:extLst>
              <a:ext uri="{FF2B5EF4-FFF2-40B4-BE49-F238E27FC236}">
                <a16:creationId xmlns:a16="http://schemas.microsoft.com/office/drawing/2014/main" id="{E316F91D-5168-45F8-82BC-A89235AC8474}"/>
              </a:ext>
            </a:extLst>
          </p:cNvPr>
          <p:cNvPicPr>
            <a:picLocks noChangeAspect="1"/>
          </p:cNvPicPr>
          <p:nvPr/>
        </p:nvPicPr>
        <p:blipFill>
          <a:blip r:embed="rId3"/>
          <a:stretch>
            <a:fillRect/>
          </a:stretch>
        </p:blipFill>
        <p:spPr>
          <a:xfrm>
            <a:off x="434871" y="1687833"/>
            <a:ext cx="903110" cy="889109"/>
          </a:xfrm>
          <a:prstGeom prst="rect">
            <a:avLst/>
          </a:prstGeom>
        </p:spPr>
      </p:pic>
      <p:sp>
        <p:nvSpPr>
          <p:cNvPr id="13" name="Rectangle 12">
            <a:extLst>
              <a:ext uri="{FF2B5EF4-FFF2-40B4-BE49-F238E27FC236}">
                <a16:creationId xmlns:a16="http://schemas.microsoft.com/office/drawing/2014/main" id="{8A17F123-8FBD-468D-A91F-703D5A0F0BFC}"/>
              </a:ext>
            </a:extLst>
          </p:cNvPr>
          <p:cNvSpPr/>
          <p:nvPr/>
        </p:nvSpPr>
        <p:spPr>
          <a:xfrm>
            <a:off x="1692571" y="3092758"/>
            <a:ext cx="2127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Cắm lại.</a:t>
            </a:r>
            <a:endParaRPr lang="vi-VN" sz="24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83DB090-2633-49F2-A737-2B15B0EF9A39}"/>
              </a:ext>
            </a:extLst>
          </p:cNvPr>
          <p:cNvSpPr/>
          <p:nvPr/>
        </p:nvSpPr>
        <p:spPr>
          <a:xfrm>
            <a:off x="8793895" y="3091287"/>
            <a:ext cx="2740014"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vi-VN" sz="2400">
                <a:latin typeface="UTM Avo" panose="02040603050506020204" pitchFamily="18" charset="0"/>
                <a:cs typeface="Times New Roman" panose="02020603050405020304" pitchFamily="18" charset="0"/>
              </a:rPr>
              <a:t>Lấy ra chơi.</a:t>
            </a:r>
          </a:p>
        </p:txBody>
      </p:sp>
      <p:sp>
        <p:nvSpPr>
          <p:cNvPr id="15" name="Rectangle 14">
            <a:extLst>
              <a:ext uri="{FF2B5EF4-FFF2-40B4-BE49-F238E27FC236}">
                <a16:creationId xmlns:a16="http://schemas.microsoft.com/office/drawing/2014/main" id="{36F81B84-A493-4136-9FB4-0610274BFE5C}"/>
              </a:ext>
            </a:extLst>
          </p:cNvPr>
          <p:cNvSpPr/>
          <p:nvPr/>
        </p:nvSpPr>
        <p:spPr>
          <a:xfrm>
            <a:off x="4242087" y="3092758"/>
            <a:ext cx="4129818"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Thông báo với thầy cô.</a:t>
            </a:r>
            <a:endParaRPr lang="vi-VN" sz="24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C0B8EB4-5C7E-4064-A99A-33B8CA7A387F}"/>
              </a:ext>
            </a:extLst>
          </p:cNvPr>
          <p:cNvSpPr/>
          <p:nvPr/>
        </p:nvSpPr>
        <p:spPr>
          <a:xfrm>
            <a:off x="1417935" y="3661466"/>
            <a:ext cx="10334182" cy="574388"/>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Để vệ sinh bàn phím máy tính, em nên sử dụng công cụ nào?</a:t>
            </a:r>
          </a:p>
        </p:txBody>
      </p:sp>
      <p:sp>
        <p:nvSpPr>
          <p:cNvPr id="18" name="Rectangle 17">
            <a:extLst>
              <a:ext uri="{FF2B5EF4-FFF2-40B4-BE49-F238E27FC236}">
                <a16:creationId xmlns:a16="http://schemas.microsoft.com/office/drawing/2014/main" id="{C0D43F28-AD36-4723-AB15-242EFF236F0A}"/>
              </a:ext>
            </a:extLst>
          </p:cNvPr>
          <p:cNvSpPr/>
          <p:nvPr/>
        </p:nvSpPr>
        <p:spPr>
          <a:xfrm>
            <a:off x="1692571" y="5715644"/>
            <a:ext cx="2733758"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Bình xịt.</a:t>
            </a:r>
            <a:endParaRPr lang="vi-VN" sz="24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D3648403-FE7F-40C6-BB99-3BACC6DB0EF2}"/>
              </a:ext>
            </a:extLst>
          </p:cNvPr>
          <p:cNvSpPr/>
          <p:nvPr/>
        </p:nvSpPr>
        <p:spPr>
          <a:xfrm>
            <a:off x="8219929" y="5710258"/>
            <a:ext cx="2740014"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Chổi phủi bụi.</a:t>
            </a:r>
            <a:endParaRPr lang="vi-VN" sz="24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2A11D19C-B2B8-4939-8A2C-D334D7A30CC0}"/>
              </a:ext>
            </a:extLst>
          </p:cNvPr>
          <p:cNvSpPr/>
          <p:nvPr/>
        </p:nvSpPr>
        <p:spPr>
          <a:xfrm>
            <a:off x="4656383" y="5710258"/>
            <a:ext cx="2733759"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Khăn </a:t>
            </a:r>
            <a:r>
              <a:rPr lang="vi-VN" sz="2400">
                <a:latin typeface="UTM Avo" panose="02040603050506020204" pitchFamily="18" charset="0"/>
                <a:cs typeface="Times New Roman" panose="02020603050405020304" pitchFamily="18" charset="0"/>
              </a:rPr>
              <a:t>ướt</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B617B1F5-9DD7-48B6-8B40-F8A77AEAA2EF}"/>
              </a:ext>
            </a:extLst>
          </p:cNvPr>
          <p:cNvPicPr>
            <a:picLocks noChangeAspect="1"/>
          </p:cNvPicPr>
          <p:nvPr/>
        </p:nvPicPr>
        <p:blipFill>
          <a:blip r:embed="rId4"/>
          <a:stretch>
            <a:fillRect/>
          </a:stretch>
        </p:blipFill>
        <p:spPr>
          <a:xfrm>
            <a:off x="1692811" y="4573145"/>
            <a:ext cx="2133785" cy="1234547"/>
          </a:xfrm>
          <a:prstGeom prst="rect">
            <a:avLst/>
          </a:prstGeom>
        </p:spPr>
      </p:pic>
      <p:pic>
        <p:nvPicPr>
          <p:cNvPr id="24" name="Picture 23">
            <a:extLst>
              <a:ext uri="{FF2B5EF4-FFF2-40B4-BE49-F238E27FC236}">
                <a16:creationId xmlns:a16="http://schemas.microsoft.com/office/drawing/2014/main" id="{E6AE3CC6-89EE-4F35-98DA-02DC0E62363E}"/>
              </a:ext>
            </a:extLst>
          </p:cNvPr>
          <p:cNvPicPr>
            <a:picLocks noChangeAspect="1"/>
          </p:cNvPicPr>
          <p:nvPr/>
        </p:nvPicPr>
        <p:blipFill>
          <a:blip r:embed="rId5"/>
          <a:stretch>
            <a:fillRect/>
          </a:stretch>
        </p:blipFill>
        <p:spPr>
          <a:xfrm>
            <a:off x="5070679" y="4824626"/>
            <a:ext cx="1905165" cy="731583"/>
          </a:xfrm>
          <a:prstGeom prst="rect">
            <a:avLst/>
          </a:prstGeom>
        </p:spPr>
      </p:pic>
      <p:pic>
        <p:nvPicPr>
          <p:cNvPr id="26" name="Picture 25">
            <a:extLst>
              <a:ext uri="{FF2B5EF4-FFF2-40B4-BE49-F238E27FC236}">
                <a16:creationId xmlns:a16="http://schemas.microsoft.com/office/drawing/2014/main" id="{F2D713E9-3BBE-4B73-8A1A-F115F339AE8B}"/>
              </a:ext>
            </a:extLst>
          </p:cNvPr>
          <p:cNvPicPr>
            <a:picLocks noChangeAspect="1"/>
          </p:cNvPicPr>
          <p:nvPr/>
        </p:nvPicPr>
        <p:blipFill>
          <a:blip r:embed="rId6"/>
          <a:stretch>
            <a:fillRect/>
          </a:stretch>
        </p:blipFill>
        <p:spPr>
          <a:xfrm>
            <a:off x="8571162" y="4271689"/>
            <a:ext cx="1928027" cy="1272650"/>
          </a:xfrm>
          <a:prstGeom prst="rect">
            <a:avLst/>
          </a:prstGeom>
        </p:spPr>
      </p:pic>
      <p:sp>
        <p:nvSpPr>
          <p:cNvPr id="28" name="Oval 27">
            <a:extLst>
              <a:ext uri="{FF2B5EF4-FFF2-40B4-BE49-F238E27FC236}">
                <a16:creationId xmlns:a16="http://schemas.microsoft.com/office/drawing/2014/main" id="{9672C4FD-2FD4-4BD1-8D38-E4CAAB167E8B}"/>
              </a:ext>
            </a:extLst>
          </p:cNvPr>
          <p:cNvSpPr/>
          <p:nvPr/>
        </p:nvSpPr>
        <p:spPr>
          <a:xfrm>
            <a:off x="4223166" y="322713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Oval 28">
            <a:extLst>
              <a:ext uri="{FF2B5EF4-FFF2-40B4-BE49-F238E27FC236}">
                <a16:creationId xmlns:a16="http://schemas.microsoft.com/office/drawing/2014/main" id="{E9E668D1-8FF6-46DF-A11C-CF57AB629BBB}"/>
              </a:ext>
            </a:extLst>
          </p:cNvPr>
          <p:cNvSpPr/>
          <p:nvPr/>
        </p:nvSpPr>
        <p:spPr>
          <a:xfrm>
            <a:off x="8240711" y="583988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4109674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7" grpId="0"/>
      <p:bldP spid="18" grpId="0"/>
      <p:bldP spid="19" grpId="0"/>
      <p:bldP spid="20" grpId="0"/>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3" name="Rectangle 12">
            <a:extLst>
              <a:ext uri="{FF2B5EF4-FFF2-40B4-BE49-F238E27FC236}">
                <a16:creationId xmlns:a16="http://schemas.microsoft.com/office/drawing/2014/main" id="{523E50FF-5BDE-43BB-8686-B1A9EF9D4A51}"/>
              </a:ext>
            </a:extLst>
          </p:cNvPr>
          <p:cNvSpPr/>
          <p:nvPr/>
        </p:nvSpPr>
        <p:spPr>
          <a:xfrm>
            <a:off x="1652195" y="1883585"/>
            <a:ext cx="10167880"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vi-VN" sz="2200">
                <a:latin typeface="UTM Avo" panose="02040603050506020204" pitchFamily="18" charset="0"/>
                <a:cs typeface="Times New Roman" panose="02020603050405020304" pitchFamily="18" charset="0"/>
              </a:rPr>
              <a:t>Minh đang sử dụng máy tính trong phòng thì phát hiện có mùi khét từ dây</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điện, theo em Minh nên làm gì?</a:t>
            </a:r>
          </a:p>
        </p:txBody>
      </p:sp>
      <p:sp>
        <p:nvSpPr>
          <p:cNvPr id="14" name="Rectangle 13">
            <a:extLst>
              <a:ext uri="{FF2B5EF4-FFF2-40B4-BE49-F238E27FC236}">
                <a16:creationId xmlns:a16="http://schemas.microsoft.com/office/drawing/2014/main" id="{0B946888-315B-44C0-825C-5C83B0016378}"/>
              </a:ext>
            </a:extLst>
          </p:cNvPr>
          <p:cNvSpPr/>
          <p:nvPr/>
        </p:nvSpPr>
        <p:spPr>
          <a:xfrm>
            <a:off x="2139516" y="2919702"/>
            <a:ext cx="7310526"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r>
              <a:rPr lang="en-US" sz="2200">
                <a:latin typeface="UTM Avo" panose="02040603050506020204" pitchFamily="18" charset="0"/>
                <a:cs typeface="Times New Roman" panose="02020603050405020304" pitchFamily="18" charset="0"/>
              </a:rPr>
              <a:t> Tiếp tục công việc của mình.</a:t>
            </a:r>
            <a:endParaRPr lang="vi-VN" sz="22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B81BE98-39E3-4E40-A2F5-F0665EBBCA86}"/>
              </a:ext>
            </a:extLst>
          </p:cNvPr>
          <p:cNvSpPr/>
          <p:nvPr/>
        </p:nvSpPr>
        <p:spPr>
          <a:xfrm>
            <a:off x="2139516" y="3516039"/>
            <a:ext cx="7310526"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Mở cửa to cho bớt mùi khét.</a:t>
            </a:r>
            <a:endParaRPr lang="vi-VN" sz="22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1864CDAB-8D22-4BB8-A243-EFA613F45316}"/>
              </a:ext>
            </a:extLst>
          </p:cNvPr>
          <p:cNvSpPr/>
          <p:nvPr/>
        </p:nvSpPr>
        <p:spPr>
          <a:xfrm>
            <a:off x="2139516" y="4112377"/>
            <a:ext cx="7310526"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Chạy ra ngoài bảo với người lớn.</a:t>
            </a:r>
          </a:p>
        </p:txBody>
      </p:sp>
      <p:sp>
        <p:nvSpPr>
          <p:cNvPr id="18" name="Rectangle 17">
            <a:extLst>
              <a:ext uri="{FF2B5EF4-FFF2-40B4-BE49-F238E27FC236}">
                <a16:creationId xmlns:a16="http://schemas.microsoft.com/office/drawing/2014/main" id="{0F6C4AF6-C1BB-4ED3-8E47-A423878FD656}"/>
              </a:ext>
            </a:extLst>
          </p:cNvPr>
          <p:cNvSpPr/>
          <p:nvPr/>
        </p:nvSpPr>
        <p:spPr>
          <a:xfrm>
            <a:off x="2139516" y="4708715"/>
            <a:ext cx="7310526"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vi-VN" sz="2200">
                <a:latin typeface="UTM Avo" panose="02040603050506020204" pitchFamily="18" charset="0"/>
                <a:cs typeface="Times New Roman" panose="02020603050405020304" pitchFamily="18" charset="0"/>
              </a:rPr>
              <a:t>Rút dây cắm điện.</a:t>
            </a:r>
          </a:p>
        </p:txBody>
      </p:sp>
      <p:sp>
        <p:nvSpPr>
          <p:cNvPr id="19" name="Oval 18">
            <a:extLst>
              <a:ext uri="{FF2B5EF4-FFF2-40B4-BE49-F238E27FC236}">
                <a16:creationId xmlns:a16="http://schemas.microsoft.com/office/drawing/2014/main" id="{AB2B4799-8C1D-4EF8-ABEF-DC27F8970C19}"/>
              </a:ext>
            </a:extLst>
          </p:cNvPr>
          <p:cNvSpPr/>
          <p:nvPr/>
        </p:nvSpPr>
        <p:spPr>
          <a:xfrm>
            <a:off x="2139516" y="421315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82063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Máy tính để bàn nhà Minh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ó đầy đủ các bộ phận cơ bản nhưng Minh không nghe được âm thanh. Để nghe được âm thanh, máy tính nhà Minh cần lắp thêm thiết bị nào?</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55980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1A44BB0-9EF1-4D59-9207-275E58E191DC}"/>
              </a:ext>
            </a:extLst>
          </p:cNvPr>
          <p:cNvPicPr>
            <a:picLocks noChangeAspect="1"/>
          </p:cNvPicPr>
          <p:nvPr/>
        </p:nvPicPr>
        <p:blipFill>
          <a:blip r:embed="rId5"/>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321</Words>
  <Application>Microsoft Office PowerPoint</Application>
  <PresentationFormat>Widescreen</PresentationFormat>
  <Paragraphs>41</Paragraphs>
  <Slides>7</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等线</vt:lpstr>
      <vt:lpstr>Arial</vt:lpstr>
      <vt:lpstr>Calibri</vt:lpstr>
      <vt:lpstr>Calibri Light</vt:lpstr>
      <vt:lpstr>iCiel Cadena</vt:lpstr>
      <vt:lpstr>SVN-Androgyne</vt:lpstr>
      <vt:lpstr>SVN-SAF</vt:lpstr>
      <vt:lpstr>Times New Roman</vt:lpstr>
      <vt:lpstr>UTM Avo</vt:lpstr>
      <vt:lpstr>UTM Bienvenue</vt:lpstr>
      <vt:lpstr>UTM HelvetIns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 - Nguyen Huu Phuc</dc:creator>
  <cp:lastModifiedBy>SAL - Nguyen Huu Phuc</cp:lastModifiedBy>
  <cp:revision>1</cp:revision>
  <dcterms:created xsi:type="dcterms:W3CDTF">2023-09-20T12:41:21Z</dcterms:created>
  <dcterms:modified xsi:type="dcterms:W3CDTF">2023-09-20T12:42:21Z</dcterms:modified>
</cp:coreProperties>
</file>