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952" r:id="rId2"/>
    <p:sldId id="2992" r:id="rId3"/>
    <p:sldId id="3000" r:id="rId4"/>
    <p:sldId id="3001" r:id="rId5"/>
    <p:sldId id="3002" r:id="rId6"/>
    <p:sldId id="2998" r:id="rId7"/>
    <p:sldId id="28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 - Nguyen Huu Phuc" initials="SNHP" lastIdx="1" clrIdx="0">
    <p:extLst>
      <p:ext uri="{19B8F6BF-5375-455C-9EA6-DF929625EA0E}">
        <p15:presenceInfo xmlns:p15="http://schemas.microsoft.com/office/powerpoint/2012/main" userId="S::phucnh@wonderfarmonline.com::7884422c-00f3-40fe-9e72-e3457d9ae6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2" d="100"/>
          <a:sy n="62" d="100"/>
        </p:scale>
        <p:origin x="6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5AA9E-DBDF-4458-84C0-817E50011B7D}" type="datetimeFigureOut">
              <a:rPr lang="en-US" smtClean="0"/>
              <a:t>9/20/2023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9337E0-93F3-4C83-A46C-9A210A64E78F}" type="slidenum">
              <a:rPr lang="en-US" smtClean="0"/>
              <a:t>‹#›</a:t>
            </a:fld>
            <a:endParaRPr lang="en-US"/>
          </a:p>
        </p:txBody>
      </p:sp>
    </p:spTree>
    <p:extLst>
      <p:ext uri="{BB962C8B-B14F-4D97-AF65-F5344CB8AC3E}">
        <p14:creationId xmlns:p14="http://schemas.microsoft.com/office/powerpoint/2010/main" val="2487822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2927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95182-5F75-D21A-ED33-D73A23F975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84B3D7-59A8-3807-8E55-C5DA63E11B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DECAF8-487F-9CEB-AD06-F493D7FA9852}"/>
              </a:ext>
            </a:extLst>
          </p:cNvPr>
          <p:cNvSpPr>
            <a:spLocks noGrp="1"/>
          </p:cNvSpPr>
          <p:nvPr>
            <p:ph type="dt" sz="half" idx="10"/>
          </p:nvPr>
        </p:nvSpPr>
        <p:spPr/>
        <p:txBody>
          <a:bodyPr/>
          <a:lstStyle/>
          <a:p>
            <a:fld id="{132FACA6-96CE-4C42-896C-85EF5F22DF2E}" type="datetimeFigureOut">
              <a:rPr lang="en-US" smtClean="0"/>
              <a:t>9/20/2023</a:t>
            </a:fld>
            <a:endParaRPr lang="en-US"/>
          </a:p>
        </p:txBody>
      </p:sp>
      <p:sp>
        <p:nvSpPr>
          <p:cNvPr id="5" name="Footer Placeholder 4">
            <a:extLst>
              <a:ext uri="{FF2B5EF4-FFF2-40B4-BE49-F238E27FC236}">
                <a16:creationId xmlns:a16="http://schemas.microsoft.com/office/drawing/2014/main" id="{0EFF936D-5DEB-AE89-3CB0-7B7DACC14B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87D078-BA08-1BCD-90BE-B111F5937522}"/>
              </a:ext>
            </a:extLst>
          </p:cNvPr>
          <p:cNvSpPr>
            <a:spLocks noGrp="1"/>
          </p:cNvSpPr>
          <p:nvPr>
            <p:ph type="sldNum" sz="quarter" idx="12"/>
          </p:nvPr>
        </p:nvSpPr>
        <p:spPr/>
        <p:txBody>
          <a:bodyPr/>
          <a:lstStyle/>
          <a:p>
            <a:fld id="{1D92DE2D-0C68-4D3C-A4E2-04E1F70B283D}" type="slidenum">
              <a:rPr lang="en-US" smtClean="0"/>
              <a:t>‹#›</a:t>
            </a:fld>
            <a:endParaRPr lang="en-US"/>
          </a:p>
        </p:txBody>
      </p:sp>
    </p:spTree>
    <p:extLst>
      <p:ext uri="{BB962C8B-B14F-4D97-AF65-F5344CB8AC3E}">
        <p14:creationId xmlns:p14="http://schemas.microsoft.com/office/powerpoint/2010/main" val="2360441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FDE20-FFD1-C09F-2A70-ED22853105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E0FA36-D27F-D98C-FED5-FF1B2BBE36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CDBDBF-35E6-F4B0-740C-1AEA2350B7B1}"/>
              </a:ext>
            </a:extLst>
          </p:cNvPr>
          <p:cNvSpPr>
            <a:spLocks noGrp="1"/>
          </p:cNvSpPr>
          <p:nvPr>
            <p:ph type="dt" sz="half" idx="10"/>
          </p:nvPr>
        </p:nvSpPr>
        <p:spPr/>
        <p:txBody>
          <a:bodyPr/>
          <a:lstStyle/>
          <a:p>
            <a:fld id="{132FACA6-96CE-4C42-896C-85EF5F22DF2E}" type="datetimeFigureOut">
              <a:rPr lang="en-US" smtClean="0"/>
              <a:t>9/20/2023</a:t>
            </a:fld>
            <a:endParaRPr lang="en-US"/>
          </a:p>
        </p:txBody>
      </p:sp>
      <p:sp>
        <p:nvSpPr>
          <p:cNvPr id="5" name="Footer Placeholder 4">
            <a:extLst>
              <a:ext uri="{FF2B5EF4-FFF2-40B4-BE49-F238E27FC236}">
                <a16:creationId xmlns:a16="http://schemas.microsoft.com/office/drawing/2014/main" id="{817901B3-B652-CE5F-D061-2F4521CE4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EDE0AE-9F8C-9E3C-29DF-DF129094042A}"/>
              </a:ext>
            </a:extLst>
          </p:cNvPr>
          <p:cNvSpPr>
            <a:spLocks noGrp="1"/>
          </p:cNvSpPr>
          <p:nvPr>
            <p:ph type="sldNum" sz="quarter" idx="12"/>
          </p:nvPr>
        </p:nvSpPr>
        <p:spPr/>
        <p:txBody>
          <a:bodyPr/>
          <a:lstStyle/>
          <a:p>
            <a:fld id="{1D92DE2D-0C68-4D3C-A4E2-04E1F70B283D}" type="slidenum">
              <a:rPr lang="en-US" smtClean="0"/>
              <a:t>‹#›</a:t>
            </a:fld>
            <a:endParaRPr lang="en-US"/>
          </a:p>
        </p:txBody>
      </p:sp>
    </p:spTree>
    <p:extLst>
      <p:ext uri="{BB962C8B-B14F-4D97-AF65-F5344CB8AC3E}">
        <p14:creationId xmlns:p14="http://schemas.microsoft.com/office/powerpoint/2010/main" val="1923960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5C7CCC-3A13-A7B9-C86B-CDF8083813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1E63A8-B66A-3C85-688E-48DC4B896F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481A7F-811C-77BF-BCB9-310AC7563899}"/>
              </a:ext>
            </a:extLst>
          </p:cNvPr>
          <p:cNvSpPr>
            <a:spLocks noGrp="1"/>
          </p:cNvSpPr>
          <p:nvPr>
            <p:ph type="dt" sz="half" idx="10"/>
          </p:nvPr>
        </p:nvSpPr>
        <p:spPr/>
        <p:txBody>
          <a:bodyPr/>
          <a:lstStyle/>
          <a:p>
            <a:fld id="{132FACA6-96CE-4C42-896C-85EF5F22DF2E}" type="datetimeFigureOut">
              <a:rPr lang="en-US" smtClean="0"/>
              <a:t>9/20/2023</a:t>
            </a:fld>
            <a:endParaRPr lang="en-US"/>
          </a:p>
        </p:txBody>
      </p:sp>
      <p:sp>
        <p:nvSpPr>
          <p:cNvPr id="5" name="Footer Placeholder 4">
            <a:extLst>
              <a:ext uri="{FF2B5EF4-FFF2-40B4-BE49-F238E27FC236}">
                <a16:creationId xmlns:a16="http://schemas.microsoft.com/office/drawing/2014/main" id="{D49FF03B-8202-A101-BEC1-13B7E98D2F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7D3B6-F184-77E7-D7B5-828F4CDA410B}"/>
              </a:ext>
            </a:extLst>
          </p:cNvPr>
          <p:cNvSpPr>
            <a:spLocks noGrp="1"/>
          </p:cNvSpPr>
          <p:nvPr>
            <p:ph type="sldNum" sz="quarter" idx="12"/>
          </p:nvPr>
        </p:nvSpPr>
        <p:spPr/>
        <p:txBody>
          <a:bodyPr/>
          <a:lstStyle/>
          <a:p>
            <a:fld id="{1D92DE2D-0C68-4D3C-A4E2-04E1F70B283D}" type="slidenum">
              <a:rPr lang="en-US" smtClean="0"/>
              <a:t>‹#›</a:t>
            </a:fld>
            <a:endParaRPr lang="en-US"/>
          </a:p>
        </p:txBody>
      </p:sp>
    </p:spTree>
    <p:extLst>
      <p:ext uri="{BB962C8B-B14F-4D97-AF65-F5344CB8AC3E}">
        <p14:creationId xmlns:p14="http://schemas.microsoft.com/office/powerpoint/2010/main" val="1451161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id="{845E9901-4C31-4340-B601-A4AB9DCF37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id="{9EE587B0-FA33-4DA5-8DD3-696EB0DAD33D}"/>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ADB0E1-9829-45E9-B95D-D04A7B9894F7}"/>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1237115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B3FA4-9473-4B67-230E-3A8487765D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D24980-F6F3-68C5-540D-63D4AA0DF1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51E48-4B4F-282D-72AC-3455B3A11EE2}"/>
              </a:ext>
            </a:extLst>
          </p:cNvPr>
          <p:cNvSpPr>
            <a:spLocks noGrp="1"/>
          </p:cNvSpPr>
          <p:nvPr>
            <p:ph type="dt" sz="half" idx="10"/>
          </p:nvPr>
        </p:nvSpPr>
        <p:spPr/>
        <p:txBody>
          <a:bodyPr/>
          <a:lstStyle/>
          <a:p>
            <a:fld id="{132FACA6-96CE-4C42-896C-85EF5F22DF2E}" type="datetimeFigureOut">
              <a:rPr lang="en-US" smtClean="0"/>
              <a:t>9/20/2023</a:t>
            </a:fld>
            <a:endParaRPr lang="en-US"/>
          </a:p>
        </p:txBody>
      </p:sp>
      <p:sp>
        <p:nvSpPr>
          <p:cNvPr id="5" name="Footer Placeholder 4">
            <a:extLst>
              <a:ext uri="{FF2B5EF4-FFF2-40B4-BE49-F238E27FC236}">
                <a16:creationId xmlns:a16="http://schemas.microsoft.com/office/drawing/2014/main" id="{10E449B4-97F3-DBEA-7BF5-14B641E6E4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7B89BA-5869-8AAD-B4FE-756D4E898217}"/>
              </a:ext>
            </a:extLst>
          </p:cNvPr>
          <p:cNvSpPr>
            <a:spLocks noGrp="1"/>
          </p:cNvSpPr>
          <p:nvPr>
            <p:ph type="sldNum" sz="quarter" idx="12"/>
          </p:nvPr>
        </p:nvSpPr>
        <p:spPr/>
        <p:txBody>
          <a:bodyPr/>
          <a:lstStyle/>
          <a:p>
            <a:fld id="{1D92DE2D-0C68-4D3C-A4E2-04E1F70B283D}" type="slidenum">
              <a:rPr lang="en-US" smtClean="0"/>
              <a:t>‹#›</a:t>
            </a:fld>
            <a:endParaRPr lang="en-US"/>
          </a:p>
        </p:txBody>
      </p:sp>
    </p:spTree>
    <p:extLst>
      <p:ext uri="{BB962C8B-B14F-4D97-AF65-F5344CB8AC3E}">
        <p14:creationId xmlns:p14="http://schemas.microsoft.com/office/powerpoint/2010/main" val="4077892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31597-EF50-53D5-B5F4-8D49F72C6C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501855-31DC-A244-0722-D9E8012349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B940A8-30F5-AB3C-4BB4-9237ECBD462B}"/>
              </a:ext>
            </a:extLst>
          </p:cNvPr>
          <p:cNvSpPr>
            <a:spLocks noGrp="1"/>
          </p:cNvSpPr>
          <p:nvPr>
            <p:ph type="dt" sz="half" idx="10"/>
          </p:nvPr>
        </p:nvSpPr>
        <p:spPr/>
        <p:txBody>
          <a:bodyPr/>
          <a:lstStyle/>
          <a:p>
            <a:fld id="{132FACA6-96CE-4C42-896C-85EF5F22DF2E}" type="datetimeFigureOut">
              <a:rPr lang="en-US" smtClean="0"/>
              <a:t>9/20/2023</a:t>
            </a:fld>
            <a:endParaRPr lang="en-US"/>
          </a:p>
        </p:txBody>
      </p:sp>
      <p:sp>
        <p:nvSpPr>
          <p:cNvPr id="5" name="Footer Placeholder 4">
            <a:extLst>
              <a:ext uri="{FF2B5EF4-FFF2-40B4-BE49-F238E27FC236}">
                <a16:creationId xmlns:a16="http://schemas.microsoft.com/office/drawing/2014/main" id="{11DA02F3-5984-A885-B66F-FA988452D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FEE107-A954-0A6F-8D1A-C20F17328ED1}"/>
              </a:ext>
            </a:extLst>
          </p:cNvPr>
          <p:cNvSpPr>
            <a:spLocks noGrp="1"/>
          </p:cNvSpPr>
          <p:nvPr>
            <p:ph type="sldNum" sz="quarter" idx="12"/>
          </p:nvPr>
        </p:nvSpPr>
        <p:spPr/>
        <p:txBody>
          <a:bodyPr/>
          <a:lstStyle/>
          <a:p>
            <a:fld id="{1D92DE2D-0C68-4D3C-A4E2-04E1F70B283D}" type="slidenum">
              <a:rPr lang="en-US" smtClean="0"/>
              <a:t>‹#›</a:t>
            </a:fld>
            <a:endParaRPr lang="en-US"/>
          </a:p>
        </p:txBody>
      </p:sp>
    </p:spTree>
    <p:extLst>
      <p:ext uri="{BB962C8B-B14F-4D97-AF65-F5344CB8AC3E}">
        <p14:creationId xmlns:p14="http://schemas.microsoft.com/office/powerpoint/2010/main" val="139167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2336F-7AF6-7DD5-7448-0EC5A9051A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76D0F4-AF17-E9E3-7557-04546EA7DC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1B768E-F96C-47F2-217C-C782A319AF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F6A319-4DB1-841E-0DB9-454B61C5A7E3}"/>
              </a:ext>
            </a:extLst>
          </p:cNvPr>
          <p:cNvSpPr>
            <a:spLocks noGrp="1"/>
          </p:cNvSpPr>
          <p:nvPr>
            <p:ph type="dt" sz="half" idx="10"/>
          </p:nvPr>
        </p:nvSpPr>
        <p:spPr/>
        <p:txBody>
          <a:bodyPr/>
          <a:lstStyle/>
          <a:p>
            <a:fld id="{132FACA6-96CE-4C42-896C-85EF5F22DF2E}" type="datetimeFigureOut">
              <a:rPr lang="en-US" smtClean="0"/>
              <a:t>9/20/2023</a:t>
            </a:fld>
            <a:endParaRPr lang="en-US"/>
          </a:p>
        </p:txBody>
      </p:sp>
      <p:sp>
        <p:nvSpPr>
          <p:cNvPr id="6" name="Footer Placeholder 5">
            <a:extLst>
              <a:ext uri="{FF2B5EF4-FFF2-40B4-BE49-F238E27FC236}">
                <a16:creationId xmlns:a16="http://schemas.microsoft.com/office/drawing/2014/main" id="{C0A815DE-0F1F-B9DF-74B6-788CEF9DEC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EC66B5-5C34-7E2D-8DB0-E8C3755F1775}"/>
              </a:ext>
            </a:extLst>
          </p:cNvPr>
          <p:cNvSpPr>
            <a:spLocks noGrp="1"/>
          </p:cNvSpPr>
          <p:nvPr>
            <p:ph type="sldNum" sz="quarter" idx="12"/>
          </p:nvPr>
        </p:nvSpPr>
        <p:spPr/>
        <p:txBody>
          <a:bodyPr/>
          <a:lstStyle/>
          <a:p>
            <a:fld id="{1D92DE2D-0C68-4D3C-A4E2-04E1F70B283D}" type="slidenum">
              <a:rPr lang="en-US" smtClean="0"/>
              <a:t>‹#›</a:t>
            </a:fld>
            <a:endParaRPr lang="en-US"/>
          </a:p>
        </p:txBody>
      </p:sp>
    </p:spTree>
    <p:extLst>
      <p:ext uri="{BB962C8B-B14F-4D97-AF65-F5344CB8AC3E}">
        <p14:creationId xmlns:p14="http://schemas.microsoft.com/office/powerpoint/2010/main" val="4279326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5C2F3-772D-2368-1EA2-B5A209A981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AC8DB9-7772-E130-0FAC-A56C3450E9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9F8DF6-84F0-9BC4-A414-C376CD8FD3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84CE1A-ED30-32EA-5D68-E921A649BF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6A4F44-417E-65F5-D13D-D43C2910DB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EF297B-FF8C-9F13-E7CC-2567FB6A8DEC}"/>
              </a:ext>
            </a:extLst>
          </p:cNvPr>
          <p:cNvSpPr>
            <a:spLocks noGrp="1"/>
          </p:cNvSpPr>
          <p:nvPr>
            <p:ph type="dt" sz="half" idx="10"/>
          </p:nvPr>
        </p:nvSpPr>
        <p:spPr/>
        <p:txBody>
          <a:bodyPr/>
          <a:lstStyle/>
          <a:p>
            <a:fld id="{132FACA6-96CE-4C42-896C-85EF5F22DF2E}" type="datetimeFigureOut">
              <a:rPr lang="en-US" smtClean="0"/>
              <a:t>9/20/2023</a:t>
            </a:fld>
            <a:endParaRPr lang="en-US"/>
          </a:p>
        </p:txBody>
      </p:sp>
      <p:sp>
        <p:nvSpPr>
          <p:cNvPr id="8" name="Footer Placeholder 7">
            <a:extLst>
              <a:ext uri="{FF2B5EF4-FFF2-40B4-BE49-F238E27FC236}">
                <a16:creationId xmlns:a16="http://schemas.microsoft.com/office/drawing/2014/main" id="{F24862B7-30F3-27B9-383B-14FC3CEC06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8A677E-EFAA-EC43-DCBF-0F96F19F4D76}"/>
              </a:ext>
            </a:extLst>
          </p:cNvPr>
          <p:cNvSpPr>
            <a:spLocks noGrp="1"/>
          </p:cNvSpPr>
          <p:nvPr>
            <p:ph type="sldNum" sz="quarter" idx="12"/>
          </p:nvPr>
        </p:nvSpPr>
        <p:spPr/>
        <p:txBody>
          <a:bodyPr/>
          <a:lstStyle/>
          <a:p>
            <a:fld id="{1D92DE2D-0C68-4D3C-A4E2-04E1F70B283D}" type="slidenum">
              <a:rPr lang="en-US" smtClean="0"/>
              <a:t>‹#›</a:t>
            </a:fld>
            <a:endParaRPr lang="en-US"/>
          </a:p>
        </p:txBody>
      </p:sp>
    </p:spTree>
    <p:extLst>
      <p:ext uri="{BB962C8B-B14F-4D97-AF65-F5344CB8AC3E}">
        <p14:creationId xmlns:p14="http://schemas.microsoft.com/office/powerpoint/2010/main" val="2282445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FECAB-1C23-B81E-054E-01FE14961D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31274D-BD6E-4298-8A75-1C29CAB0E72E}"/>
              </a:ext>
            </a:extLst>
          </p:cNvPr>
          <p:cNvSpPr>
            <a:spLocks noGrp="1"/>
          </p:cNvSpPr>
          <p:nvPr>
            <p:ph type="dt" sz="half" idx="10"/>
          </p:nvPr>
        </p:nvSpPr>
        <p:spPr/>
        <p:txBody>
          <a:bodyPr/>
          <a:lstStyle/>
          <a:p>
            <a:fld id="{132FACA6-96CE-4C42-896C-85EF5F22DF2E}" type="datetimeFigureOut">
              <a:rPr lang="en-US" smtClean="0"/>
              <a:t>9/20/2023</a:t>
            </a:fld>
            <a:endParaRPr lang="en-US"/>
          </a:p>
        </p:txBody>
      </p:sp>
      <p:sp>
        <p:nvSpPr>
          <p:cNvPr id="4" name="Footer Placeholder 3">
            <a:extLst>
              <a:ext uri="{FF2B5EF4-FFF2-40B4-BE49-F238E27FC236}">
                <a16:creationId xmlns:a16="http://schemas.microsoft.com/office/drawing/2014/main" id="{2E7DEFAD-2C35-C606-4D64-5FEE49C5AA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376840-3D3A-703C-5AC6-B1FFE2FA815C}"/>
              </a:ext>
            </a:extLst>
          </p:cNvPr>
          <p:cNvSpPr>
            <a:spLocks noGrp="1"/>
          </p:cNvSpPr>
          <p:nvPr>
            <p:ph type="sldNum" sz="quarter" idx="12"/>
          </p:nvPr>
        </p:nvSpPr>
        <p:spPr/>
        <p:txBody>
          <a:bodyPr/>
          <a:lstStyle/>
          <a:p>
            <a:fld id="{1D92DE2D-0C68-4D3C-A4E2-04E1F70B283D}" type="slidenum">
              <a:rPr lang="en-US" smtClean="0"/>
              <a:t>‹#›</a:t>
            </a:fld>
            <a:endParaRPr lang="en-US"/>
          </a:p>
        </p:txBody>
      </p:sp>
    </p:spTree>
    <p:extLst>
      <p:ext uri="{BB962C8B-B14F-4D97-AF65-F5344CB8AC3E}">
        <p14:creationId xmlns:p14="http://schemas.microsoft.com/office/powerpoint/2010/main" val="2354059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196217-78B7-513D-0F35-22A012602BD0}"/>
              </a:ext>
            </a:extLst>
          </p:cNvPr>
          <p:cNvSpPr>
            <a:spLocks noGrp="1"/>
          </p:cNvSpPr>
          <p:nvPr>
            <p:ph type="dt" sz="half" idx="10"/>
          </p:nvPr>
        </p:nvSpPr>
        <p:spPr/>
        <p:txBody>
          <a:bodyPr/>
          <a:lstStyle/>
          <a:p>
            <a:fld id="{132FACA6-96CE-4C42-896C-85EF5F22DF2E}" type="datetimeFigureOut">
              <a:rPr lang="en-US" smtClean="0"/>
              <a:t>9/20/2023</a:t>
            </a:fld>
            <a:endParaRPr lang="en-US"/>
          </a:p>
        </p:txBody>
      </p:sp>
      <p:sp>
        <p:nvSpPr>
          <p:cNvPr id="3" name="Footer Placeholder 2">
            <a:extLst>
              <a:ext uri="{FF2B5EF4-FFF2-40B4-BE49-F238E27FC236}">
                <a16:creationId xmlns:a16="http://schemas.microsoft.com/office/drawing/2014/main" id="{7629F957-9E95-AA3B-8043-A541773B48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4C65BC-A1BE-AEFD-5C6C-88AF8F77B8D0}"/>
              </a:ext>
            </a:extLst>
          </p:cNvPr>
          <p:cNvSpPr>
            <a:spLocks noGrp="1"/>
          </p:cNvSpPr>
          <p:nvPr>
            <p:ph type="sldNum" sz="quarter" idx="12"/>
          </p:nvPr>
        </p:nvSpPr>
        <p:spPr/>
        <p:txBody>
          <a:bodyPr/>
          <a:lstStyle/>
          <a:p>
            <a:fld id="{1D92DE2D-0C68-4D3C-A4E2-04E1F70B283D}" type="slidenum">
              <a:rPr lang="en-US" smtClean="0"/>
              <a:t>‹#›</a:t>
            </a:fld>
            <a:endParaRPr lang="en-US"/>
          </a:p>
        </p:txBody>
      </p:sp>
    </p:spTree>
    <p:extLst>
      <p:ext uri="{BB962C8B-B14F-4D97-AF65-F5344CB8AC3E}">
        <p14:creationId xmlns:p14="http://schemas.microsoft.com/office/powerpoint/2010/main" val="1787763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B3175-5187-8F6A-BCA7-18F01BCC1D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232686-CF3C-312A-1EC2-8D2096149E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4606D2-38A3-C8B0-AD7F-C53DEE205E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2A84CD-D697-A93E-B007-195FD72ADEE9}"/>
              </a:ext>
            </a:extLst>
          </p:cNvPr>
          <p:cNvSpPr>
            <a:spLocks noGrp="1"/>
          </p:cNvSpPr>
          <p:nvPr>
            <p:ph type="dt" sz="half" idx="10"/>
          </p:nvPr>
        </p:nvSpPr>
        <p:spPr/>
        <p:txBody>
          <a:bodyPr/>
          <a:lstStyle/>
          <a:p>
            <a:fld id="{132FACA6-96CE-4C42-896C-85EF5F22DF2E}" type="datetimeFigureOut">
              <a:rPr lang="en-US" smtClean="0"/>
              <a:t>9/20/2023</a:t>
            </a:fld>
            <a:endParaRPr lang="en-US"/>
          </a:p>
        </p:txBody>
      </p:sp>
      <p:sp>
        <p:nvSpPr>
          <p:cNvPr id="6" name="Footer Placeholder 5">
            <a:extLst>
              <a:ext uri="{FF2B5EF4-FFF2-40B4-BE49-F238E27FC236}">
                <a16:creationId xmlns:a16="http://schemas.microsoft.com/office/drawing/2014/main" id="{797D0B52-62BE-1CFC-2EEF-C63170090A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B0C87-8137-8429-33FD-78E580A9B4A1}"/>
              </a:ext>
            </a:extLst>
          </p:cNvPr>
          <p:cNvSpPr>
            <a:spLocks noGrp="1"/>
          </p:cNvSpPr>
          <p:nvPr>
            <p:ph type="sldNum" sz="quarter" idx="12"/>
          </p:nvPr>
        </p:nvSpPr>
        <p:spPr/>
        <p:txBody>
          <a:bodyPr/>
          <a:lstStyle/>
          <a:p>
            <a:fld id="{1D92DE2D-0C68-4D3C-A4E2-04E1F70B283D}" type="slidenum">
              <a:rPr lang="en-US" smtClean="0"/>
              <a:t>‹#›</a:t>
            </a:fld>
            <a:endParaRPr lang="en-US"/>
          </a:p>
        </p:txBody>
      </p:sp>
    </p:spTree>
    <p:extLst>
      <p:ext uri="{BB962C8B-B14F-4D97-AF65-F5344CB8AC3E}">
        <p14:creationId xmlns:p14="http://schemas.microsoft.com/office/powerpoint/2010/main" val="3452807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1D346-2B93-DA2F-80E5-F816E06791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B679E3-2196-E547-9467-8FC60E43B3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186959-352B-301C-ED3F-B37FC3865D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129B3F-C8A4-D2E9-E69A-E37AE19ED5AA}"/>
              </a:ext>
            </a:extLst>
          </p:cNvPr>
          <p:cNvSpPr>
            <a:spLocks noGrp="1"/>
          </p:cNvSpPr>
          <p:nvPr>
            <p:ph type="dt" sz="half" idx="10"/>
          </p:nvPr>
        </p:nvSpPr>
        <p:spPr/>
        <p:txBody>
          <a:bodyPr/>
          <a:lstStyle/>
          <a:p>
            <a:fld id="{132FACA6-96CE-4C42-896C-85EF5F22DF2E}" type="datetimeFigureOut">
              <a:rPr lang="en-US" smtClean="0"/>
              <a:t>9/20/2023</a:t>
            </a:fld>
            <a:endParaRPr lang="en-US"/>
          </a:p>
        </p:txBody>
      </p:sp>
      <p:sp>
        <p:nvSpPr>
          <p:cNvPr id="6" name="Footer Placeholder 5">
            <a:extLst>
              <a:ext uri="{FF2B5EF4-FFF2-40B4-BE49-F238E27FC236}">
                <a16:creationId xmlns:a16="http://schemas.microsoft.com/office/drawing/2014/main" id="{522FCB99-DEB3-768E-09E3-4418C2D38A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D632D4-9584-0A00-AE41-60993FBEB224}"/>
              </a:ext>
            </a:extLst>
          </p:cNvPr>
          <p:cNvSpPr>
            <a:spLocks noGrp="1"/>
          </p:cNvSpPr>
          <p:nvPr>
            <p:ph type="sldNum" sz="quarter" idx="12"/>
          </p:nvPr>
        </p:nvSpPr>
        <p:spPr/>
        <p:txBody>
          <a:bodyPr/>
          <a:lstStyle/>
          <a:p>
            <a:fld id="{1D92DE2D-0C68-4D3C-A4E2-04E1F70B283D}" type="slidenum">
              <a:rPr lang="en-US" smtClean="0"/>
              <a:t>‹#›</a:t>
            </a:fld>
            <a:endParaRPr lang="en-US"/>
          </a:p>
        </p:txBody>
      </p:sp>
    </p:spTree>
    <p:extLst>
      <p:ext uri="{BB962C8B-B14F-4D97-AF65-F5344CB8AC3E}">
        <p14:creationId xmlns:p14="http://schemas.microsoft.com/office/powerpoint/2010/main" val="1489114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6D4F14-204B-CE5E-59C4-5915B188D7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A9B211-2C83-4A78-5C90-17B042AE2A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72CD03-62F6-3C8A-9F1F-87A176400C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2FACA6-96CE-4C42-896C-85EF5F22DF2E}" type="datetimeFigureOut">
              <a:rPr lang="en-US" smtClean="0"/>
              <a:t>9/20/2023</a:t>
            </a:fld>
            <a:endParaRPr lang="en-US"/>
          </a:p>
        </p:txBody>
      </p:sp>
      <p:sp>
        <p:nvSpPr>
          <p:cNvPr id="5" name="Footer Placeholder 4">
            <a:extLst>
              <a:ext uri="{FF2B5EF4-FFF2-40B4-BE49-F238E27FC236}">
                <a16:creationId xmlns:a16="http://schemas.microsoft.com/office/drawing/2014/main" id="{98A41714-64AB-6444-5D1E-2138654802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B849F2-5F35-A02A-A617-9CCC7827A4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92DE2D-0C68-4D3C-A4E2-04E1F70B283D}" type="slidenum">
              <a:rPr lang="en-US" smtClean="0"/>
              <a:t>‹#›</a:t>
            </a:fld>
            <a:endParaRPr lang="en-US"/>
          </a:p>
        </p:txBody>
      </p:sp>
    </p:spTree>
    <p:extLst>
      <p:ext uri="{BB962C8B-B14F-4D97-AF65-F5344CB8AC3E}">
        <p14:creationId xmlns:p14="http://schemas.microsoft.com/office/powerpoint/2010/main" val="3928185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4.png"/><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19.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3922A00C-DC75-49F2-8662-5FF3D010A8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8421" y="704269"/>
            <a:ext cx="6145301" cy="2017951"/>
          </a:xfrm>
          <a:prstGeom prst="rect">
            <a:avLst/>
          </a:prstGeom>
        </p:spPr>
      </p:pic>
      <p:pic>
        <p:nvPicPr>
          <p:cNvPr id="5" name="Picture 4">
            <a:extLst>
              <a:ext uri="{FF2B5EF4-FFF2-40B4-BE49-F238E27FC236}">
                <a16:creationId xmlns:a16="http://schemas.microsoft.com/office/drawing/2014/main" id="{986D6D41-BA83-4104-A805-0CC3B833720B}"/>
              </a:ext>
            </a:extLst>
          </p:cNvPr>
          <p:cNvPicPr>
            <a:picLocks noChangeAspect="1"/>
          </p:cNvPicPr>
          <p:nvPr/>
        </p:nvPicPr>
        <p:blipFill>
          <a:blip r:embed="rId8"/>
          <a:stretch>
            <a:fillRect/>
          </a:stretch>
        </p:blipFill>
        <p:spPr>
          <a:xfrm>
            <a:off x="0" y="192093"/>
            <a:ext cx="1735904" cy="548770"/>
          </a:xfrm>
          <a:prstGeom prst="rect">
            <a:avLst/>
          </a:prstGeom>
        </p:spPr>
      </p:pic>
      <p:pic>
        <p:nvPicPr>
          <p:cNvPr id="8" name="Picture 7">
            <a:extLst>
              <a:ext uri="{FF2B5EF4-FFF2-40B4-BE49-F238E27FC236}">
                <a16:creationId xmlns:a16="http://schemas.microsoft.com/office/drawing/2014/main" id="{748F9F63-7B1A-4025-A4D0-0EDFB103C152}"/>
              </a:ext>
            </a:extLst>
          </p:cNvPr>
          <p:cNvPicPr>
            <a:picLocks noChangeAspect="1"/>
          </p:cNvPicPr>
          <p:nvPr/>
        </p:nvPicPr>
        <p:blipFill>
          <a:blip r:embed="rId9"/>
          <a:stretch>
            <a:fillRect/>
          </a:stretch>
        </p:blipFill>
        <p:spPr>
          <a:xfrm>
            <a:off x="132402" y="2491800"/>
            <a:ext cx="589731" cy="520622"/>
          </a:xfrm>
          <a:prstGeom prst="rect">
            <a:avLst/>
          </a:prstGeom>
        </p:spPr>
      </p:pic>
      <p:pic>
        <p:nvPicPr>
          <p:cNvPr id="3" name="Picture 2">
            <a:extLst>
              <a:ext uri="{FF2B5EF4-FFF2-40B4-BE49-F238E27FC236}">
                <a16:creationId xmlns:a16="http://schemas.microsoft.com/office/drawing/2014/main" id="{252686D8-C5E9-2AFD-D1DA-E8DEE13BA2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35904" y="6422046"/>
            <a:ext cx="9083827" cy="487722"/>
          </a:xfrm>
          <a:prstGeom prst="rect">
            <a:avLst/>
          </a:prstGeom>
        </p:spPr>
      </p:pic>
      <p:sp>
        <p:nvSpPr>
          <p:cNvPr id="9" name="Rectangle 8">
            <a:extLst>
              <a:ext uri="{FF2B5EF4-FFF2-40B4-BE49-F238E27FC236}">
                <a16:creationId xmlns:a16="http://schemas.microsoft.com/office/drawing/2014/main" id="{BB030802-A8BF-710B-7E01-8ADFDAEEBA0E}"/>
              </a:ext>
            </a:extLst>
          </p:cNvPr>
          <p:cNvSpPr/>
          <p:nvPr/>
        </p:nvSpPr>
        <p:spPr>
          <a:xfrm>
            <a:off x="5533691" y="2501985"/>
            <a:ext cx="1488252" cy="669094"/>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(TIẾT 2)</a:t>
            </a:r>
            <a:endParaRPr lang="vi-VN" sz="2800" b="1" dirty="0">
              <a:solidFill>
                <a:srgbClr val="F03C69"/>
              </a:solidFill>
              <a:cs typeface="Times New Roman" panose="02020603050405020304" pitchFamily="18" charset="0"/>
            </a:endParaRPr>
          </a:p>
        </p:txBody>
      </p:sp>
    </p:spTree>
    <p:custDataLst>
      <p:tags r:id="rId1"/>
    </p:custDataLst>
    <p:extLst>
      <p:ext uri="{BB962C8B-B14F-4D97-AF65-F5344CB8AC3E}">
        <p14:creationId xmlns:p14="http://schemas.microsoft.com/office/powerpoint/2010/main" val="274666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2. MÁY XỬ LÍ THÔNG TIN</a:t>
            </a:r>
            <a:endParaRPr lang="vi-VN" sz="2800" b="1" dirty="0">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B6B46150-747C-44D3-8ADD-3C9183BFEC10}"/>
              </a:ext>
            </a:extLst>
          </p:cNvPr>
          <p:cNvGrpSpPr/>
          <p:nvPr/>
        </p:nvGrpSpPr>
        <p:grpSpPr>
          <a:xfrm>
            <a:off x="614526" y="968721"/>
            <a:ext cx="10962947" cy="2100220"/>
            <a:chOff x="522612" y="900102"/>
            <a:chExt cx="10962947" cy="2100220"/>
          </a:xfrm>
        </p:grpSpPr>
        <p:sp>
          <p:nvSpPr>
            <p:cNvPr id="4" name="Rectangle 3">
              <a:extLst>
                <a:ext uri="{FF2B5EF4-FFF2-40B4-BE49-F238E27FC236}">
                  <a16:creationId xmlns:a16="http://schemas.microsoft.com/office/drawing/2014/main"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Thiết bị điều khiển được</a:t>
              </a: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522612" y="1036931"/>
              <a:ext cx="10962947" cy="1963391"/>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91594" y="1829045"/>
              <a:ext cx="10425193" cy="1036117"/>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Hãy kể tên một số thiết bị điện trong gia đình có thể điều khiển được. Em hãy cho biết những thiết bị đó được điều khiển như thế nào?</a:t>
              </a:r>
            </a:p>
          </p:txBody>
        </p:sp>
        <p:grpSp>
          <p:nvGrpSpPr>
            <p:cNvPr id="7" name="Group 6">
              <a:extLst>
                <a:ext uri="{FF2B5EF4-FFF2-40B4-BE49-F238E27FC236}">
                  <a16:creationId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6" name="Rectangle 15">
            <a:extLst>
              <a:ext uri="{FF2B5EF4-FFF2-40B4-BE49-F238E27FC236}">
                <a16:creationId xmlns:a16="http://schemas.microsoft.com/office/drawing/2014/main" id="{891DAD61-1AEC-4619-8343-9F19A8621F4D}"/>
              </a:ext>
            </a:extLst>
          </p:cNvPr>
          <p:cNvSpPr/>
          <p:nvPr/>
        </p:nvSpPr>
        <p:spPr>
          <a:xfrm>
            <a:off x="1021161" y="3602509"/>
            <a:ext cx="10149675" cy="2051780"/>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Có nhiều thiết bị điện điều khiển được như ti vi, máy giặt, điều hoà nhiệt độ,... Con người điều khiển một thiết bị bằng cách cung cấp thông tin cho nó. Từ thông tin nhận được thiết bị sẽ xử và thực hiện yêu cầu của người điều khiển.</a:t>
            </a:r>
          </a:p>
        </p:txBody>
      </p:sp>
      <p:pic>
        <p:nvPicPr>
          <p:cNvPr id="17" name="Picture 16">
            <a:extLst>
              <a:ext uri="{FF2B5EF4-FFF2-40B4-BE49-F238E27FC236}">
                <a16:creationId xmlns:a16="http://schemas.microsoft.com/office/drawing/2014/main" id="{C729697E-8B81-4267-80D6-C87A4F9ABABB}"/>
              </a:ext>
            </a:extLst>
          </p:cNvPr>
          <p:cNvPicPr>
            <a:picLocks noChangeAspect="1"/>
          </p:cNvPicPr>
          <p:nvPr/>
        </p:nvPicPr>
        <p:blipFill>
          <a:blip r:embed="rId6"/>
          <a:stretch>
            <a:fillRect/>
          </a:stretch>
        </p:blipFill>
        <p:spPr>
          <a:xfrm>
            <a:off x="1021161" y="3534416"/>
            <a:ext cx="689218" cy="653278"/>
          </a:xfrm>
          <a:prstGeom prst="rect">
            <a:avLst/>
          </a:prstGeom>
        </p:spPr>
      </p:pic>
    </p:spTree>
    <p:extLst>
      <p:ext uri="{BB962C8B-B14F-4D97-AF65-F5344CB8AC3E}">
        <p14:creationId xmlns:p14="http://schemas.microsoft.com/office/powerpoint/2010/main" val="3123304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AF164D-B23E-4352-A290-4625F001338C}"/>
              </a:ext>
            </a:extLst>
          </p:cNvPr>
          <p:cNvSpPr/>
          <p:nvPr/>
        </p:nvSpPr>
        <p:spPr>
          <a:xfrm>
            <a:off x="618347" y="411763"/>
            <a:ext cx="10955305"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bấm phím số trên điều khiển, ti v</a:t>
            </a:r>
            <a:r>
              <a:rPr lang="en-US" sz="2000">
                <a:latin typeface="UTM Avo" panose="02040603050506020204" pitchFamily="18" charset="0"/>
                <a:cs typeface="Times New Roman" panose="02020603050405020304" pitchFamily="18" charset="0"/>
              </a:rPr>
              <a:t>i</a:t>
            </a:r>
            <a:r>
              <a:rPr lang="vi-VN" sz="2000">
                <a:latin typeface="UTM Avo" panose="02040603050506020204" pitchFamily="18" charset="0"/>
                <a:cs typeface="Times New Roman" panose="02020603050405020304" pitchFamily="18" charset="0"/>
              </a:rPr>
              <a:t> chuyển đến kênh tương ứng. Ví dụ, khi em bấm phím 3, thông tin ti vi nhận được là số 3. Khi đó, bộ phận xử lý trong ti vi quyết định chuyển kênh. Kết quả, ti vi hiển thị chương trình trên kênh số 3, chẳng hạn VTV3.</a:t>
            </a:r>
          </a:p>
        </p:txBody>
      </p:sp>
      <p:grpSp>
        <p:nvGrpSpPr>
          <p:cNvPr id="12" name="Group 11">
            <a:extLst>
              <a:ext uri="{FF2B5EF4-FFF2-40B4-BE49-F238E27FC236}">
                <a16:creationId xmlns:a16="http://schemas.microsoft.com/office/drawing/2014/main" id="{C81D30B5-C2B1-402F-B863-A8BC8163D589}"/>
              </a:ext>
            </a:extLst>
          </p:cNvPr>
          <p:cNvGrpSpPr/>
          <p:nvPr/>
        </p:nvGrpSpPr>
        <p:grpSpPr>
          <a:xfrm>
            <a:off x="1234906" y="2075839"/>
            <a:ext cx="5862083" cy="4367576"/>
            <a:chOff x="2939015" y="2112100"/>
            <a:chExt cx="5862083" cy="4367576"/>
          </a:xfrm>
        </p:grpSpPr>
        <p:pic>
          <p:nvPicPr>
            <p:cNvPr id="4" name="Picture 3">
              <a:extLst>
                <a:ext uri="{FF2B5EF4-FFF2-40B4-BE49-F238E27FC236}">
                  <a16:creationId xmlns:a16="http://schemas.microsoft.com/office/drawing/2014/main" id="{1250EA16-3A77-4ED0-9B19-7CE2D0D5749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39015" y="2112100"/>
              <a:ext cx="5803900" cy="3878916"/>
            </a:xfrm>
            <a:prstGeom prst="rect">
              <a:avLst/>
            </a:prstGeom>
          </p:spPr>
        </p:pic>
        <p:sp>
          <p:nvSpPr>
            <p:cNvPr id="5" name="Rectangle 4">
              <a:extLst>
                <a:ext uri="{FF2B5EF4-FFF2-40B4-BE49-F238E27FC236}">
                  <a16:creationId xmlns:a16="http://schemas.microsoft.com/office/drawing/2014/main" id="{117F8757-9CF7-4784-AD4F-4176108744CC}"/>
                </a:ext>
              </a:extLst>
            </p:cNvPr>
            <p:cNvSpPr/>
            <p:nvPr/>
          </p:nvSpPr>
          <p:spPr>
            <a:xfrm>
              <a:off x="3202221" y="3889254"/>
              <a:ext cx="2128316" cy="488660"/>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Kênh ban đầu</a:t>
              </a:r>
              <a:endParaRPr lang="vi-VN"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22C9D3C-564A-4813-BC8F-5A365ACD0659}"/>
                </a:ext>
              </a:extLst>
            </p:cNvPr>
            <p:cNvSpPr/>
            <p:nvPr/>
          </p:nvSpPr>
          <p:spPr>
            <a:xfrm>
              <a:off x="6064826" y="3889254"/>
              <a:ext cx="2736272" cy="488660"/>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Kênh sau khi chuyển</a:t>
              </a:r>
              <a:endParaRPr lang="vi-VN"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6701E6F8-0E27-466A-B87F-0E6653E7D915}"/>
                </a:ext>
              </a:extLst>
            </p:cNvPr>
            <p:cNvSpPr/>
            <p:nvPr/>
          </p:nvSpPr>
          <p:spPr>
            <a:xfrm>
              <a:off x="4613563" y="5991016"/>
              <a:ext cx="2964871" cy="488660"/>
            </a:xfrm>
            <a:prstGeom prst="rect">
              <a:avLst/>
            </a:prstGeom>
          </p:spPr>
          <p:txBody>
            <a:bodyPr wrap="square">
              <a:spAutoFit/>
            </a:bodyPr>
            <a:lstStyle/>
            <a:p>
              <a:pPr algn="ctr" defTabSz="342900">
                <a:lnSpc>
                  <a:spcPct val="150000"/>
                </a:lnSpc>
              </a:pPr>
              <a:r>
                <a:rPr lang="en-US" sz="2000" b="1">
                  <a:latin typeface="UTM Avo" panose="02040603050506020204" pitchFamily="18" charset="0"/>
                  <a:cs typeface="Times New Roman" panose="02020603050405020304" pitchFamily="18" charset="0"/>
                </a:rPr>
                <a:t>Hình 5. </a:t>
              </a:r>
              <a:r>
                <a:rPr lang="en-US" sz="2000">
                  <a:latin typeface="UTM Avo" panose="02040603050506020204" pitchFamily="18" charset="0"/>
                  <a:cs typeface="Times New Roman" panose="02020603050405020304" pitchFamily="18" charset="0"/>
                </a:rPr>
                <a:t>Điều khiển ti vi </a:t>
              </a:r>
              <a:endParaRPr lang="vi-VN" sz="2000">
                <a:latin typeface="UTM Avo" panose="02040603050506020204" pitchFamily="18"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D9293BAE-F71F-44C4-BC4E-A973053427BF}"/>
              </a:ext>
            </a:extLst>
          </p:cNvPr>
          <p:cNvGrpSpPr/>
          <p:nvPr/>
        </p:nvGrpSpPr>
        <p:grpSpPr>
          <a:xfrm>
            <a:off x="7755210" y="2685480"/>
            <a:ext cx="3818442" cy="2659632"/>
            <a:chOff x="7755210" y="2685480"/>
            <a:chExt cx="3818442" cy="2659632"/>
          </a:xfrm>
        </p:grpSpPr>
        <p:grpSp>
          <p:nvGrpSpPr>
            <p:cNvPr id="13" name="Group 12">
              <a:extLst>
                <a:ext uri="{FF2B5EF4-FFF2-40B4-BE49-F238E27FC236}">
                  <a16:creationId xmlns:a16="http://schemas.microsoft.com/office/drawing/2014/main" id="{05455A8F-14CA-49F4-905D-926988182E03}"/>
                </a:ext>
              </a:extLst>
            </p:cNvPr>
            <p:cNvGrpSpPr/>
            <p:nvPr/>
          </p:nvGrpSpPr>
          <p:grpSpPr>
            <a:xfrm flipH="1">
              <a:off x="7755210" y="2685480"/>
              <a:ext cx="3818442" cy="2659632"/>
              <a:chOff x="1768766" y="4552258"/>
              <a:chExt cx="7300588" cy="2237383"/>
            </a:xfrm>
          </p:grpSpPr>
          <p:sp>
            <p:nvSpPr>
              <p:cNvPr id="14" name="Speech Bubble: Rectangle with Corners Rounded 13">
                <a:extLst>
                  <a:ext uri="{FF2B5EF4-FFF2-40B4-BE49-F238E27FC236}">
                    <a16:creationId xmlns:a16="http://schemas.microsoft.com/office/drawing/2014/main" id="{2C4A0B38-3588-4EC4-89AF-F6D351935C5A}"/>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peech Bubble: Rectangle with Corners Rounded 14">
                <a:extLst>
                  <a:ext uri="{FF2B5EF4-FFF2-40B4-BE49-F238E27FC236}">
                    <a16:creationId xmlns:a16="http://schemas.microsoft.com/office/drawing/2014/main" id="{2128405E-142D-4097-BC1B-17484450937B}"/>
                  </a:ext>
                </a:extLst>
              </p:cNvPr>
              <p:cNvSpPr/>
              <p:nvPr/>
            </p:nvSpPr>
            <p:spPr>
              <a:xfrm>
                <a:off x="1856791" y="4552258"/>
                <a:ext cx="7212563" cy="2145323"/>
              </a:xfrm>
              <a:prstGeom prst="wedgeRoundRectCallout">
                <a:avLst>
                  <a:gd name="adj1" fmla="val 56269"/>
                  <a:gd name="adj2" fmla="val 37274"/>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9A4CF503-64AB-4107-A4AD-536F35CB5B57}"/>
                </a:ext>
              </a:extLst>
            </p:cNvPr>
            <p:cNvSpPr/>
            <p:nvPr/>
          </p:nvSpPr>
          <p:spPr>
            <a:xfrm>
              <a:off x="7909207" y="2792919"/>
              <a:ext cx="3556488" cy="2335319"/>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Hiện nay đã có ti v</a:t>
              </a:r>
              <a:r>
                <a:rPr lang="en-US" sz="2000">
                  <a:latin typeface="UTM Avo" panose="02040603050506020204" pitchFamily="18" charset="0"/>
                  <a:cs typeface="Times New Roman" panose="02020603050405020304" pitchFamily="18" charset="0"/>
                </a:rPr>
                <a:t>i</a:t>
              </a:r>
              <a:r>
                <a:rPr lang="vi-VN" sz="2000">
                  <a:latin typeface="UTM Avo" panose="02040603050506020204" pitchFamily="18" charset="0"/>
                  <a:cs typeface="Times New Roman" panose="02020603050405020304" pitchFamily="18" charset="0"/>
                </a:rPr>
                <a:t> được điều khiển bằng giọng nói. Khi đó, thông tin ti vi </a:t>
              </a:r>
              <a:endParaRPr lang="en-US" sz="2000">
                <a:latin typeface="UTM Avo" panose="02040603050506020204" pitchFamily="18" charset="0"/>
                <a:cs typeface="Times New Roman" panose="02020603050405020304" pitchFamily="18" charset="0"/>
              </a:endParaRPr>
            </a:p>
            <a:p>
              <a:pPr algn="ctr" defTabSz="342900">
                <a:lnSpc>
                  <a:spcPct val="150000"/>
                </a:lnSpc>
              </a:pPr>
              <a:r>
                <a:rPr lang="vi-VN" sz="2000">
                  <a:latin typeface="UTM Avo" panose="02040603050506020204" pitchFamily="18" charset="0"/>
                  <a:cs typeface="Times New Roman" panose="02020603050405020304" pitchFamily="18" charset="0"/>
                </a:rPr>
                <a:t>nhận được thuộc </a:t>
              </a:r>
              <a:endParaRPr lang="en-US" sz="2000">
                <a:latin typeface="UTM Avo" panose="02040603050506020204" pitchFamily="18" charset="0"/>
                <a:cs typeface="Times New Roman" panose="02020603050405020304" pitchFamily="18" charset="0"/>
              </a:endParaRPr>
            </a:p>
            <a:p>
              <a:pPr algn="ctr" defTabSz="342900">
                <a:lnSpc>
                  <a:spcPct val="150000"/>
                </a:lnSpc>
              </a:pPr>
              <a:r>
                <a:rPr lang="vi-VN" sz="2000">
                  <a:latin typeface="UTM Avo" panose="02040603050506020204" pitchFamily="18" charset="0"/>
                  <a:cs typeface="Times New Roman" panose="02020603050405020304" pitchFamily="18" charset="0"/>
                </a:rPr>
                <a:t>dạng âm thanh.</a:t>
              </a:r>
            </a:p>
          </p:txBody>
        </p:sp>
      </p:grpSp>
    </p:spTree>
    <p:extLst>
      <p:ext uri="{BB962C8B-B14F-4D97-AF65-F5344CB8AC3E}">
        <p14:creationId xmlns:p14="http://schemas.microsoft.com/office/powerpoint/2010/main" val="2564736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A31E0DF-2414-4386-B6B2-2C2F1986EEAE}"/>
              </a:ext>
            </a:extLst>
          </p:cNvPr>
          <p:cNvGrpSpPr/>
          <p:nvPr/>
        </p:nvGrpSpPr>
        <p:grpSpPr>
          <a:xfrm>
            <a:off x="1689595" y="396855"/>
            <a:ext cx="8812810" cy="1951609"/>
            <a:chOff x="1329714" y="458216"/>
            <a:chExt cx="8812810" cy="1951609"/>
          </a:xfrm>
        </p:grpSpPr>
        <p:grpSp>
          <p:nvGrpSpPr>
            <p:cNvPr id="10" name="Group 9">
              <a:extLst>
                <a:ext uri="{FF2B5EF4-FFF2-40B4-BE49-F238E27FC236}">
                  <a16:creationId xmlns:a16="http://schemas.microsoft.com/office/drawing/2014/main" id="{A2B0C841-1C9C-4F24-A6AF-4308784DDFCB}"/>
                </a:ext>
              </a:extLst>
            </p:cNvPr>
            <p:cNvGrpSpPr/>
            <p:nvPr/>
          </p:nvGrpSpPr>
          <p:grpSpPr>
            <a:xfrm>
              <a:off x="1329714" y="458216"/>
              <a:ext cx="8812810" cy="1951609"/>
              <a:chOff x="1329714" y="458216"/>
              <a:chExt cx="8812810" cy="1951609"/>
            </a:xfrm>
          </p:grpSpPr>
          <p:grpSp>
            <p:nvGrpSpPr>
              <p:cNvPr id="12" name="Group 11">
                <a:extLst>
                  <a:ext uri="{FF2B5EF4-FFF2-40B4-BE49-F238E27FC236}">
                    <a16:creationId xmlns:a16="http://schemas.microsoft.com/office/drawing/2014/main" id="{C00732DE-295F-4BDA-9B5E-C3993D38C42E}"/>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a16="http://schemas.microsoft.com/office/drawing/2014/main" id="{9851D3E9-C415-42B8-9917-5CD79C52561C}"/>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C8A4868-8B0A-46FD-93E0-B344D9CAB44A}"/>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04509FB5-EBB3-41FB-9083-F59742CC164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1" name="Rectangle 10">
              <a:extLst>
                <a:ext uri="{FF2B5EF4-FFF2-40B4-BE49-F238E27FC236}">
                  <a16:creationId xmlns:a16="http://schemas.microsoft.com/office/drawing/2014/main" id="{C7B97D61-2F74-4522-A021-CE215EC84AB0}"/>
                </a:ext>
              </a:extLst>
            </p:cNvPr>
            <p:cNvSpPr/>
            <p:nvPr/>
          </p:nvSpPr>
          <p:spPr>
            <a:xfrm>
              <a:off x="2281570" y="1048154"/>
              <a:ext cx="7408253"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Có nhiều thiết bị tiếp nhận thông tin</a:t>
              </a: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để quyết định hành động.</a:t>
              </a:r>
            </a:p>
          </p:txBody>
        </p:sp>
      </p:grpSp>
      <p:sp>
        <p:nvSpPr>
          <p:cNvPr id="18" name="Rectangle 17">
            <a:extLst>
              <a:ext uri="{FF2B5EF4-FFF2-40B4-BE49-F238E27FC236}">
                <a16:creationId xmlns:a16="http://schemas.microsoft.com/office/drawing/2014/main" id="{79F5F4AC-96A8-4E05-988A-0E77D50D41E9}"/>
              </a:ext>
            </a:extLst>
          </p:cNvPr>
          <p:cNvSpPr/>
          <p:nvPr/>
        </p:nvSpPr>
        <p:spPr>
          <a:xfrm>
            <a:off x="1489289" y="2629975"/>
            <a:ext cx="10117355"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Minh chụp ảnh cánh đồng lúa bằng điện thoại thông minh. Khi đó,</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được điện thoại thu nhận thuộc dạng gì? Sau khi xử lí,</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kết quả là gì?</a:t>
            </a:r>
          </a:p>
        </p:txBody>
      </p:sp>
      <p:pic>
        <p:nvPicPr>
          <p:cNvPr id="19" name="Picture 18">
            <a:extLst>
              <a:ext uri="{FF2B5EF4-FFF2-40B4-BE49-F238E27FC236}">
                <a16:creationId xmlns:a16="http://schemas.microsoft.com/office/drawing/2014/main" id="{B62AD197-8EC0-4F06-A0FC-8E9FFA19031B}"/>
              </a:ext>
            </a:extLst>
          </p:cNvPr>
          <p:cNvPicPr>
            <a:picLocks noChangeAspect="1"/>
          </p:cNvPicPr>
          <p:nvPr/>
        </p:nvPicPr>
        <p:blipFill>
          <a:blip r:embed="rId3"/>
          <a:stretch>
            <a:fillRect/>
          </a:stretch>
        </p:blipFill>
        <p:spPr>
          <a:xfrm>
            <a:off x="506225" y="2429987"/>
            <a:ext cx="983065" cy="967824"/>
          </a:xfrm>
          <a:prstGeom prst="rect">
            <a:avLst/>
          </a:prstGeom>
        </p:spPr>
      </p:pic>
      <p:sp>
        <p:nvSpPr>
          <p:cNvPr id="20" name="Rectangle 19">
            <a:extLst>
              <a:ext uri="{FF2B5EF4-FFF2-40B4-BE49-F238E27FC236}">
                <a16:creationId xmlns:a16="http://schemas.microsoft.com/office/drawing/2014/main" id="{B47A0B8D-420C-435A-8865-FA530FA1BA18}"/>
              </a:ext>
            </a:extLst>
          </p:cNvPr>
          <p:cNvSpPr/>
          <p:nvPr/>
        </p:nvSpPr>
        <p:spPr>
          <a:xfrm>
            <a:off x="1489289" y="3741901"/>
            <a:ext cx="6467281" cy="187365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nêu ví dụ về một hoạt</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động của chiếc quạt máy </a:t>
            </a:r>
            <a:r>
              <a:rPr lang="en-US" sz="2000">
                <a:latin typeface="UTM Avo" panose="02040603050506020204" pitchFamily="18" charset="0"/>
                <a:cs typeface="Times New Roman" panose="02020603050405020304" pitchFamily="18" charset="0"/>
              </a:rPr>
              <a:t>có</a:t>
            </a:r>
            <a:r>
              <a:rPr lang="vi-VN" sz="2000">
                <a:latin typeface="UTM Avo" panose="02040603050506020204" pitchFamily="18" charset="0"/>
                <a:cs typeface="Times New Roman" panose="02020603050405020304" pitchFamily="18" charset="0"/>
              </a:rPr>
              <a:t> điều khiển từ xa. Trong hoạt động đó thông tin tiếp nhận là gì? Chiếc quạt quyết định hành động thể nào?</a:t>
            </a:r>
          </a:p>
        </p:txBody>
      </p:sp>
      <p:pic>
        <p:nvPicPr>
          <p:cNvPr id="7" name="Picture 6">
            <a:extLst>
              <a:ext uri="{FF2B5EF4-FFF2-40B4-BE49-F238E27FC236}">
                <a16:creationId xmlns:a16="http://schemas.microsoft.com/office/drawing/2014/main" id="{61CC3836-CD26-4415-8E32-FA3C6309E379}"/>
              </a:ext>
            </a:extLst>
          </p:cNvPr>
          <p:cNvPicPr>
            <a:picLocks noChangeAspect="1"/>
          </p:cNvPicPr>
          <p:nvPr/>
        </p:nvPicPr>
        <p:blipFill>
          <a:blip r:embed="rId4"/>
          <a:stretch>
            <a:fillRect/>
          </a:stretch>
        </p:blipFill>
        <p:spPr>
          <a:xfrm>
            <a:off x="8499339" y="3780287"/>
            <a:ext cx="2421448" cy="2613627"/>
          </a:xfrm>
          <a:prstGeom prst="rect">
            <a:avLst/>
          </a:prstGeom>
        </p:spPr>
      </p:pic>
    </p:spTree>
    <p:extLst>
      <p:ext uri="{BB962C8B-B14F-4D97-AF65-F5344CB8AC3E}">
        <p14:creationId xmlns:p14="http://schemas.microsoft.com/office/powerpoint/2010/main" val="1244906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Khi nhấn vào nút dấu cộng (+) của</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bếp từ, bếp đã tiếp nhận được thông tin gì và đã quyết định hành động như thế nào?</a:t>
            </a: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pic>
        <p:nvPicPr>
          <p:cNvPr id="16" name="Picture 15">
            <a:extLst>
              <a:ext uri="{FF2B5EF4-FFF2-40B4-BE49-F238E27FC236}">
                <a16:creationId xmlns:a16="http://schemas.microsoft.com/office/drawing/2014/main" id="{CC95B043-5F8E-47B1-BFBA-A0A4E442146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907228" y="2878387"/>
            <a:ext cx="4077301" cy="3057977"/>
          </a:xfrm>
          <a:prstGeom prst="rect">
            <a:avLst/>
          </a:prstGeom>
        </p:spPr>
      </p:pic>
    </p:spTree>
    <p:extLst>
      <p:ext uri="{BB962C8B-B14F-4D97-AF65-F5344CB8AC3E}">
        <p14:creationId xmlns:p14="http://schemas.microsoft.com/office/powerpoint/2010/main" val="1892319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8C875063-5E58-402C-B578-B01DBE6398A5}"/>
              </a:ext>
            </a:extLst>
          </p:cNvPr>
          <p:cNvSpPr/>
          <p:nvPr/>
        </p:nvSpPr>
        <p:spPr>
          <a:xfrm>
            <a:off x="1652195" y="1987301"/>
            <a:ext cx="9751340" cy="950325"/>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2. </a:t>
            </a:r>
            <a:r>
              <a:rPr lang="vi-VN" sz="2000" dirty="0">
                <a:latin typeface="UTM Avo" panose="02040603050506020204" pitchFamily="18" charset="0"/>
                <a:cs typeface="Times New Roman" panose="02020603050405020304" pitchFamily="18" charset="0"/>
              </a:rPr>
              <a:t>Em hãy cho biết điểm giống nhau của các thiết bị tiếp nhận thông tin để</a:t>
            </a:r>
          </a:p>
          <a:p>
            <a:pPr algn="just" defTabSz="342900">
              <a:lnSpc>
                <a:spcPct val="150000"/>
              </a:lnSpc>
            </a:pPr>
            <a:r>
              <a:rPr lang="vi-VN" sz="2000" dirty="0">
                <a:latin typeface="UTM Avo" panose="02040603050506020204" pitchFamily="18" charset="0"/>
                <a:cs typeface="Times New Roman" panose="02020603050405020304" pitchFamily="18" charset="0"/>
              </a:rPr>
              <a:t>quyết định hành động là gì?</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1839025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5"/>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390</Words>
  <Application>Microsoft Office PowerPoint</Application>
  <PresentationFormat>Widescreen</PresentationFormat>
  <Paragraphs>36</Paragraphs>
  <Slides>7</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vt:i4>
      </vt:variant>
    </vt:vector>
  </HeadingPairs>
  <TitlesOfParts>
    <vt:vector size="19" baseType="lpstr">
      <vt:lpstr>等线</vt:lpstr>
      <vt:lpstr>Arial</vt:lpstr>
      <vt:lpstr>Calibri</vt:lpstr>
      <vt:lpstr>Calibri Light</vt:lpstr>
      <vt:lpstr>iCiel Cadena</vt:lpstr>
      <vt:lpstr>SVN-Androgyne</vt:lpstr>
      <vt:lpstr>SVN-SAF</vt:lpstr>
      <vt:lpstr>Times New Roman</vt:lpstr>
      <vt:lpstr>UTM Avo</vt:lpstr>
      <vt:lpstr>UTM Bienvenue</vt:lpstr>
      <vt:lpstr>UTM HelvetIns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 - Nguyen Huu Phuc</dc:creator>
  <cp:lastModifiedBy>SAL - Nguyen Huu Phuc</cp:lastModifiedBy>
  <cp:revision>2</cp:revision>
  <dcterms:created xsi:type="dcterms:W3CDTF">2023-09-20T12:33:10Z</dcterms:created>
  <dcterms:modified xsi:type="dcterms:W3CDTF">2023-09-20T12:36:20Z</dcterms:modified>
</cp:coreProperties>
</file>