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79" r:id="rId4"/>
    <p:sldId id="2976" r:id="rId5"/>
    <p:sldId id="2981" r:id="rId6"/>
    <p:sldId id="2980" r:id="rId7"/>
    <p:sldId id="2987" r:id="rId8"/>
    <p:sldId id="2983" r:id="rId9"/>
    <p:sldId id="2988" r:id="rId10"/>
    <p:sldId id="298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ABFC0-C49F-0939-7109-1B8ADDBA48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94860" y="6242459"/>
            <a:ext cx="9083827" cy="4877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4.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svg"/><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97683"/>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pic>
        <p:nvPicPr>
          <p:cNvPr id="3" name="Picture 2">
            <a:extLst>
              <a:ext uri="{FF2B5EF4-FFF2-40B4-BE49-F238E27FC236}">
                <a16:creationId xmlns:a16="http://schemas.microsoft.com/office/drawing/2014/main" id="{D0895CA4-4152-0DB2-C8F0-E5EC944A924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23338" y="6498997"/>
            <a:ext cx="9083827" cy="4877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8381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5"/>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6" y="3053974"/>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364821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5697</TotalTime>
  <Words>874</Words>
  <Application>Microsoft Office PowerPoint</Application>
  <PresentationFormat>Widescreen</PresentationFormat>
  <Paragraphs>71</Paragraphs>
  <Slides>11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等线</vt:lpstr>
      <vt:lpstr>Arial</vt:lpstr>
      <vt:lpstr>Calibri</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192</cp:revision>
  <dcterms:created xsi:type="dcterms:W3CDTF">2021-11-14T08:33:55Z</dcterms:created>
  <dcterms:modified xsi:type="dcterms:W3CDTF">2023-09-20T12:27:04Z</dcterms:modified>
</cp:coreProperties>
</file>