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4" r:id="rId3"/>
  </p:sldMasterIdLst>
  <p:sldIdLst>
    <p:sldId id="267" r:id="rId4"/>
    <p:sldId id="269" r:id="rId5"/>
    <p:sldId id="258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2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00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0"/>
            <a:ext cx="94488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2133600"/>
            <a:ext cx="85344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35592-E533-4F76-AFFA-DFEC8E8E0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026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877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489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937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38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839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A0CB-3064-47F1-89FA-9BB272F95D5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1708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006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BC46D-20F4-471F-AD68-60CE51FF11D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606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609600"/>
            <a:ext cx="73152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0" y="1981200"/>
            <a:ext cx="7721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DB271-B716-4FC1-8CE7-7361FDBB3C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280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609600"/>
            <a:ext cx="19304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0" y="609600"/>
            <a:ext cx="5588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18745-B549-467B-9488-C90EA4B331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500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04359-27A5-4040-8B4F-BD4562709D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1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95D2-322A-4674-907D-38CE39D7A92F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0D3F-A4E7-4BB2-AFE2-F578E9AF55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62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0687-6234-4D4F-B586-78F44FEEB7ED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77DC-ACAD-4B95-86CB-171D4350BA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05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0B62-0799-45B2-83A3-380EB8AD3713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A15A-2EAD-4320-8FD1-2E03F60893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32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BA24-EEE6-40CE-A655-87A6082D5F20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58D0-AB54-4D39-ACBC-0064565EEB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8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D445A-1A0A-4ADE-9D63-39208ACEC1DD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3E76-58CC-4D1A-9E93-A530F5FD8A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357E-A6BC-42DC-833A-D69F5CFAEA97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0061-48DF-41B5-8F37-5400E213F6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307-FC72-4729-B137-480E037E21C5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CD4-6F4B-4360-95BE-67DC3837B0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9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B62-C058-4579-B748-69097077D2ED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E195-6E16-4D32-81EF-70910DCC9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7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FA64-011E-4743-B3A9-17BC408B9E16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ED2D-776B-45F2-A788-3EE38FE0BE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82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344B-0D91-42F3-A123-92FF68057F5E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97C5-6CC1-403A-968C-B23C588242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4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32ED-C91F-4395-BDF0-272273FF71F6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B60-7437-454C-9410-5E14DC62AD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FC68-BF45-412D-B3A7-9BD47F7CB932}" type="datetime8">
              <a:rPr lang="fr-FR">
                <a:solidFill>
                  <a:srgbClr val="000000"/>
                </a:solidFill>
              </a:rPr>
              <a:pPr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3661-93DC-4399-871E-74EFA1CB43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1F4B-D3D8-481B-85D8-15BF296D11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76CDA60A-F85F-7977-2639-45D9FAF18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12553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10668000" y="5715000"/>
            <a:ext cx="6096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55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77A3E1-1CEF-4AA3-BA4B-3640E01D9A7D}" type="datetime8">
              <a:rPr 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20/09/2023 19:00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DFB66F3-7CDE-4E31-9406-4CE8AE6D164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8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0801" y="5151113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0001" y="2625602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>
                <a:solidFill>
                  <a:srgbClr val="FF0000"/>
                </a:solidFill>
              </a:rPr>
              <a:t>KHỞI ĐỘNG ĐẦU GIỜ</a:t>
            </a:r>
          </a:p>
          <a:p>
            <a:pPr algn="ctr" defTabSz="914400"/>
            <a:r>
              <a:rPr lang="en-US" sz="4000" b="1">
                <a:solidFill>
                  <a:srgbClr val="FF0000"/>
                </a:solidFill>
              </a:rPr>
              <a:t>Trò chơi truyền điện</a:t>
            </a:r>
            <a:endParaRPr lang="vi-VN" sz="4000" b="1">
              <a:solidFill>
                <a:srgbClr val="FF0000"/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1E71D59-CF0E-E1F0-6D32-77C95B88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12553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4" y="111125"/>
            <a:ext cx="9266237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>
                <a:solidFill>
                  <a:schemeClr val="tx1"/>
                </a:solidFill>
                <a:latin typeface="+mn-lt"/>
              </a:rPr>
              <a:t>Dựa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hoạt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động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nối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cột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sao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đúng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6850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38600" y="55626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38600" y="5715000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2438400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590800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3352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8600" y="41148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15875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7" y="2200524"/>
            <a:ext cx="9471696" cy="3129025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</p:txBody>
      </p:sp>
    </p:spTree>
    <p:extLst>
      <p:ext uri="{BB962C8B-B14F-4D97-AF65-F5344CB8AC3E}">
        <p14:creationId xmlns:p14="http://schemas.microsoft.com/office/powerpoint/2010/main" val="91945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824" y="154983"/>
            <a:ext cx="1001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9647" y="1004631"/>
            <a:ext cx="1049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KHIEM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TO1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LOP4A sang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TO1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LOP5A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0" y="2592943"/>
            <a:ext cx="4815979" cy="358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96" y="3625564"/>
            <a:ext cx="1518454" cy="2440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35" y="2621748"/>
            <a:ext cx="5191932" cy="3552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60" y="1866606"/>
            <a:ext cx="477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1: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0835" y="1946612"/>
            <a:ext cx="4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</a:p>
        </p:txBody>
      </p:sp>
    </p:spTree>
    <p:extLst>
      <p:ext uri="{BB962C8B-B14F-4D97-AF65-F5344CB8AC3E}">
        <p14:creationId xmlns:p14="http://schemas.microsoft.com/office/powerpoint/2010/main" val="287403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369" y="1301858"/>
            <a:ext cx="1040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AN, BINH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LOP5A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8883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161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TS001090307</vt:lpstr>
      <vt:lpstr>1_Default Design</vt:lpstr>
      <vt:lpstr>PowerPoint Presentation</vt:lpstr>
      <vt:lpstr>Dựa vào hoạt động nối hai cột sao cho đúng.</vt:lpstr>
      <vt:lpstr> Tin học  Bài 2: Luyện tập (tiết 2)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LUYỆN TẬP</dc:title>
  <dc:creator>Admin</dc:creator>
  <cp:lastModifiedBy>SAL - Nguyen Huu Phuc</cp:lastModifiedBy>
  <cp:revision>18</cp:revision>
  <dcterms:created xsi:type="dcterms:W3CDTF">2020-09-13T03:00:41Z</dcterms:created>
  <dcterms:modified xsi:type="dcterms:W3CDTF">2023-09-20T12:01:13Z</dcterms:modified>
</cp:coreProperties>
</file>