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20"/>
  </p:notesMasterIdLst>
  <p:sldIdLst>
    <p:sldId id="295" r:id="rId5"/>
    <p:sldId id="278" r:id="rId6"/>
    <p:sldId id="308" r:id="rId7"/>
    <p:sldId id="321" r:id="rId8"/>
    <p:sldId id="309" r:id="rId9"/>
    <p:sldId id="320" r:id="rId10"/>
    <p:sldId id="311" r:id="rId11"/>
    <p:sldId id="312" r:id="rId12"/>
    <p:sldId id="314" r:id="rId13"/>
    <p:sldId id="322" r:id="rId14"/>
    <p:sldId id="323" r:id="rId15"/>
    <p:sldId id="324" r:id="rId16"/>
    <p:sldId id="325" r:id="rId17"/>
    <p:sldId id="270" r:id="rId18"/>
    <p:sldId id="276" r:id="rId19"/>
  </p:sldIdLst>
  <p:sldSz cx="11887200" cy="8229600"/>
  <p:notesSz cx="6858000" cy="9144000"/>
  <p:custDataLst>
    <p:tags r:id="rId21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0" d="100"/>
          <a:sy n="50" d="100"/>
        </p:scale>
        <p:origin x="1236" y="2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28/04/2023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28/04/2023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28/04/2023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28/04/2023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28/04/2023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28/04/2023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30.png"/><Relationship Id="rId9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640360" y="5982530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4868" y="4791583"/>
            <a:ext cx="2601723" cy="1047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59950" y="3604017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9B398B-38C7-AE4E-C872-12701408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4" y="1219200"/>
            <a:ext cx="11050451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5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EDC5B5-0011-2EF5-DEE6-8704F858B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04887"/>
            <a:ext cx="11050451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4F2F33-7DC8-4EF1-5D5B-CA66CDABA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7" y="1066800"/>
            <a:ext cx="10238166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2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A20426-222A-2695-9393-A0C661C23DE4}"/>
              </a:ext>
            </a:extLst>
          </p:cNvPr>
          <p:cNvSpPr/>
          <p:nvPr/>
        </p:nvSpPr>
        <p:spPr>
          <a:xfrm>
            <a:off x="9601200" y="1905000"/>
            <a:ext cx="990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tròn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5E47D-55E9-3315-364C-985958EAB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66775"/>
            <a:ext cx="9696643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7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49FD0-FCDF-E147-0BBE-B8D7FA698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693128"/>
            <a:ext cx="7410450" cy="4629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89C624-D0D4-7EFD-06A9-57CD4E4A64C3}"/>
              </a:ext>
            </a:extLst>
          </p:cNvPr>
          <p:cNvSpPr/>
          <p:nvPr/>
        </p:nvSpPr>
        <p:spPr>
          <a:xfrm>
            <a:off x="-228600" y="5308536"/>
            <a:ext cx="297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F0773-164E-EAD0-EE50-F607DE331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58" y="914400"/>
            <a:ext cx="1199811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AE404-D5EE-B7FD-80D9-B30691F6B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09687"/>
            <a:ext cx="996740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1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F30AD0-A74C-0BC6-1912-8ECC3C2CE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49" y="1905000"/>
            <a:ext cx="9290501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10B5A4-9BA3-8DDD-2366-71DF8F002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9155121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A7F8AD-A2FF-28D9-51AE-2954C15D4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78" y="1324390"/>
            <a:ext cx="9696643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81AC7-E1BB-BE05-08A8-07622D8AA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4" y="1210090"/>
            <a:ext cx="996740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D94CC-FAA1-32F6-70D8-3AECBDC04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7" y="1309687"/>
            <a:ext cx="996740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0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50</Words>
  <Application>Microsoft Office PowerPoint</Application>
  <PresentationFormat>Custom</PresentationFormat>
  <Paragraphs>18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SAL - Nguyen Huu Phuc</cp:lastModifiedBy>
  <cp:revision>178</cp:revision>
  <dcterms:created xsi:type="dcterms:W3CDTF">2019-10-13T09:09:41Z</dcterms:created>
  <dcterms:modified xsi:type="dcterms:W3CDTF">2023-04-28T02:25:49Z</dcterms:modified>
</cp:coreProperties>
</file>