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  <p:sldMasterId id="2147483722" r:id="rId3"/>
    <p:sldMasterId id="2147483734" r:id="rId4"/>
  </p:sldMasterIdLst>
  <p:notesMasterIdLst>
    <p:notesMasterId r:id="rId20"/>
  </p:notesMasterIdLst>
  <p:sldIdLst>
    <p:sldId id="295" r:id="rId5"/>
    <p:sldId id="278" r:id="rId6"/>
    <p:sldId id="308" r:id="rId7"/>
    <p:sldId id="321" r:id="rId8"/>
    <p:sldId id="309" r:id="rId9"/>
    <p:sldId id="320" r:id="rId10"/>
    <p:sldId id="311" r:id="rId11"/>
    <p:sldId id="312" r:id="rId12"/>
    <p:sldId id="314" r:id="rId13"/>
    <p:sldId id="322" r:id="rId14"/>
    <p:sldId id="323" r:id="rId15"/>
    <p:sldId id="324" r:id="rId16"/>
    <p:sldId id="325" r:id="rId17"/>
    <p:sldId id="270" r:id="rId18"/>
    <p:sldId id="276" r:id="rId19"/>
  </p:sldIdLst>
  <p:sldSz cx="11887200" cy="8229600"/>
  <p:notesSz cx="6858000" cy="9144000"/>
  <p:custDataLst>
    <p:tags r:id="rId21"/>
  </p:custDataLst>
  <p:defaultTextStyle>
    <a:defPPr>
      <a:defRPr lang="en-US"/>
    </a:defPPr>
    <a:lvl1pPr marL="0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4502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49006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3508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298011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72517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47016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21521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596027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62" autoAdjust="0"/>
  </p:normalViewPr>
  <p:slideViewPr>
    <p:cSldViewPr>
      <p:cViewPr varScale="1">
        <p:scale>
          <a:sx n="50" d="100"/>
          <a:sy n="50" d="100"/>
        </p:scale>
        <p:origin x="1236" y="36"/>
      </p:cViewPr>
      <p:guideLst>
        <p:guide orient="horz" pos="2592"/>
        <p:guide pos="3744"/>
      </p:guideLst>
    </p:cSldViewPr>
  </p:slideViewPr>
  <p:outlineViewPr>
    <p:cViewPr>
      <p:scale>
        <a:sx n="33" d="100"/>
        <a:sy n="33" d="100"/>
      </p:scale>
      <p:origin x="0" y="20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86B95-1E9A-4EF7-B272-FA72E038922C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3ED4B-97CE-429B-9EBF-0D27CF923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77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74502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49006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23508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98011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72517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47016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21521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96027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00150" y="1143000"/>
            <a:ext cx="44577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B8D260E-9314-4D9B-BB0D-4032EE17D308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731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49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57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98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28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23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2867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28675" name="文本占位符 286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959335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7065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70659" name="文本占位符 706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15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820532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556514"/>
            <a:ext cx="10104120" cy="1764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663440"/>
            <a:ext cx="832104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4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9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3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8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2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47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21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96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0643-37E5-49F6-82B0-A268EFC5FC1D}" type="datetime1">
              <a:rPr lang="vi-VN" smtClean="0"/>
              <a:t>29/03/2023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1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8C32-41B1-4D9F-A49A-F0BAAD8D1A56}" type="datetime1">
              <a:rPr lang="vi-VN" smtClean="0"/>
              <a:t>29/03/2023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80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04100" y="396245"/>
            <a:ext cx="3477418" cy="84258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883" y="396245"/>
            <a:ext cx="10234137" cy="84258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7E212-CEBD-46ED-9F0A-4D3D4D158BB1}" type="datetime1">
              <a:rPr lang="vi-VN" smtClean="0"/>
              <a:t>29/03/2023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8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9372253" y="803520"/>
            <a:ext cx="267930" cy="3297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1556717" y="-1284440"/>
            <a:ext cx="8773830" cy="1079856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932052" y="3186920"/>
            <a:ext cx="6023160" cy="1855680"/>
          </a:xfrm>
          <a:prstGeom prst="rect">
            <a:avLst/>
          </a:prstGeom>
        </p:spPr>
        <p:txBody>
          <a:bodyPr spcFirstLastPara="1" wrap="square" lIns="128686" tIns="128686" rIns="128686" bIns="128686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347815" y="-1418800"/>
            <a:ext cx="3051360" cy="375552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10853538" y="4611800"/>
            <a:ext cx="1272180" cy="15657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2932053" y="866880"/>
            <a:ext cx="854880" cy="105216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8778575" y="5544160"/>
            <a:ext cx="2969460" cy="365472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179108" y="5109120"/>
            <a:ext cx="854880" cy="10521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489515" y="6747640"/>
            <a:ext cx="1570140" cy="193248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10718013" y="406712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9878408" y="-480400"/>
            <a:ext cx="1781910" cy="219312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10718013" y="1284560"/>
            <a:ext cx="854880" cy="105216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278168" y="1113440"/>
            <a:ext cx="1132950" cy="13944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-158828" y="4693200"/>
            <a:ext cx="1530750" cy="18840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10595098" y="1133280"/>
            <a:ext cx="1100580" cy="135456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1371923" y="6247320"/>
            <a:ext cx="267930" cy="32976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6304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3975660" y="-472720"/>
            <a:ext cx="3935880" cy="484464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2305875" y="3874480"/>
            <a:ext cx="7275450" cy="185568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305875" y="5519446"/>
            <a:ext cx="7275450" cy="125568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None/>
              <a:defRPr b="1">
                <a:solidFill>
                  <a:srgbClr val="A1BEC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838899" y="6381160"/>
            <a:ext cx="267930" cy="3297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9919195" y="3951400"/>
            <a:ext cx="3051360" cy="3755520"/>
          </a:xfrm>
          <a:prstGeom prst="donut">
            <a:avLst>
              <a:gd name="adj" fmla="val 29778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489515" y="1822720"/>
            <a:ext cx="1272180" cy="156576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9412358" y="7460320"/>
            <a:ext cx="854880" cy="10521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300528" y="-914720"/>
            <a:ext cx="2969460" cy="3654720"/>
          </a:xfrm>
          <a:prstGeom prst="donut">
            <a:avLst>
              <a:gd name="adj" fmla="val 11909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759913" y="1467960"/>
            <a:ext cx="854880" cy="10521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10485703" y="-472720"/>
            <a:ext cx="1570140" cy="193248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1842360" y="328424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234650" y="6437200"/>
            <a:ext cx="1781910" cy="219312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319860" y="5384874"/>
            <a:ext cx="592800" cy="729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9194023" y="7191560"/>
            <a:ext cx="1291680" cy="158928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3"/>
          <p:cNvSpPr/>
          <p:nvPr/>
        </p:nvSpPr>
        <p:spPr>
          <a:xfrm>
            <a:off x="9581325" y="1248160"/>
            <a:ext cx="1212120" cy="149184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" name="Google Shape;42;p3"/>
          <p:cNvSpPr/>
          <p:nvPr/>
        </p:nvSpPr>
        <p:spPr>
          <a:xfrm>
            <a:off x="234650" y="5280000"/>
            <a:ext cx="762840" cy="93888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43;p3"/>
          <p:cNvSpPr/>
          <p:nvPr/>
        </p:nvSpPr>
        <p:spPr>
          <a:xfrm>
            <a:off x="10053388" y="747680"/>
            <a:ext cx="267930" cy="32976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44;p3"/>
          <p:cNvSpPr/>
          <p:nvPr/>
        </p:nvSpPr>
        <p:spPr>
          <a:xfrm>
            <a:off x="777628" y="-327520"/>
            <a:ext cx="2015130" cy="248016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45;p3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54036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/>
          <p:nvPr/>
        </p:nvSpPr>
        <p:spPr>
          <a:xfrm>
            <a:off x="1556717" y="-1284440"/>
            <a:ext cx="8773830" cy="1079856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4"/>
          <p:cNvSpPr/>
          <p:nvPr/>
        </p:nvSpPr>
        <p:spPr>
          <a:xfrm>
            <a:off x="10834785" y="6623400"/>
            <a:ext cx="552240" cy="67968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4"/>
          <p:cNvSpPr/>
          <p:nvPr/>
        </p:nvSpPr>
        <p:spPr>
          <a:xfrm>
            <a:off x="5600774" y="-1725840"/>
            <a:ext cx="3051360" cy="3755520"/>
          </a:xfrm>
          <a:prstGeom prst="donut">
            <a:avLst>
              <a:gd name="adj" fmla="val 17100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4"/>
          <p:cNvSpPr/>
          <p:nvPr/>
        </p:nvSpPr>
        <p:spPr>
          <a:xfrm>
            <a:off x="5262075" y="1288200"/>
            <a:ext cx="1363050" cy="167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2445105" y="3072480"/>
            <a:ext cx="6996990" cy="33273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536283" algn="ctr" rtl="0">
              <a:spcBef>
                <a:spcPts val="845"/>
              </a:spcBef>
              <a:spcAft>
                <a:spcPts val="0"/>
              </a:spcAft>
              <a:buSzPts val="2400"/>
              <a:buChar char="◎"/>
              <a:defRPr/>
            </a:lvl1pPr>
            <a:lvl2pPr marL="1287079" lvl="1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930618" lvl="2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2574156" lvl="3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217696" lvl="4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861238" lvl="5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504775" lvl="6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5148315" lvl="7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791854" lvl="8" indent="-536283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4"/>
          <p:cNvSpPr txBox="1"/>
          <p:nvPr/>
        </p:nvSpPr>
        <p:spPr>
          <a:xfrm>
            <a:off x="4671420" y="1250190"/>
            <a:ext cx="2544360" cy="10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t" anchorCtr="0">
            <a:noAutofit/>
          </a:bodyPr>
          <a:lstStyle/>
          <a:p>
            <a:pPr algn="ctr" defTabSz="914118">
              <a:buClr>
                <a:srgbClr val="000000"/>
              </a:buClr>
              <a:buFont typeface="Arial"/>
              <a:buNone/>
            </a:pPr>
            <a:r>
              <a:rPr lang="en" sz="13500" kern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sz="13500" kern="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297993" y="4781360"/>
            <a:ext cx="1043640" cy="12849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" name="Google Shape;54;p4"/>
          <p:cNvSpPr/>
          <p:nvPr/>
        </p:nvSpPr>
        <p:spPr>
          <a:xfrm>
            <a:off x="-574893" y="6399840"/>
            <a:ext cx="2204670" cy="2713440"/>
          </a:xfrm>
          <a:prstGeom prst="donut">
            <a:avLst>
              <a:gd name="adj" fmla="val 1008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" name="Google Shape;55;p4"/>
          <p:cNvSpPr/>
          <p:nvPr/>
        </p:nvSpPr>
        <p:spPr>
          <a:xfrm>
            <a:off x="1734233" y="-370760"/>
            <a:ext cx="2166840" cy="266688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" name="Google Shape;56;p4"/>
          <p:cNvSpPr/>
          <p:nvPr/>
        </p:nvSpPr>
        <p:spPr>
          <a:xfrm>
            <a:off x="715683" y="1136480"/>
            <a:ext cx="625950" cy="770880"/>
          </a:xfrm>
          <a:prstGeom prst="donut">
            <a:avLst>
              <a:gd name="adj" fmla="val 3727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" name="Google Shape;57;p4"/>
          <p:cNvSpPr/>
          <p:nvPr/>
        </p:nvSpPr>
        <p:spPr>
          <a:xfrm>
            <a:off x="1341633" y="606632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" name="Google Shape;58;p4"/>
          <p:cNvSpPr/>
          <p:nvPr/>
        </p:nvSpPr>
        <p:spPr>
          <a:xfrm>
            <a:off x="1582165" y="2098120"/>
            <a:ext cx="396240" cy="4876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" name="Google Shape;59;p4"/>
          <p:cNvSpPr/>
          <p:nvPr/>
        </p:nvSpPr>
        <p:spPr>
          <a:xfrm>
            <a:off x="10067818" y="2357280"/>
            <a:ext cx="1363050" cy="1677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" name="Google Shape;60;p4"/>
          <p:cNvSpPr/>
          <p:nvPr/>
        </p:nvSpPr>
        <p:spPr>
          <a:xfrm>
            <a:off x="10465878" y="3267480"/>
            <a:ext cx="1976130" cy="2432160"/>
          </a:xfrm>
          <a:prstGeom prst="donut">
            <a:avLst>
              <a:gd name="adj" fmla="val 5022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" name="Google Shape;61;p4"/>
          <p:cNvSpPr/>
          <p:nvPr/>
        </p:nvSpPr>
        <p:spPr>
          <a:xfrm>
            <a:off x="10360708" y="5942160"/>
            <a:ext cx="777270" cy="957120"/>
          </a:xfrm>
          <a:prstGeom prst="donut">
            <a:avLst>
              <a:gd name="adj" fmla="val 43984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" name="Google Shape;62;p4"/>
          <p:cNvSpPr/>
          <p:nvPr/>
        </p:nvSpPr>
        <p:spPr>
          <a:xfrm>
            <a:off x="11191408" y="1907360"/>
            <a:ext cx="239460" cy="29472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" name="Google Shape;63;p4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7282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"/>
          <p:cNvSpPr/>
          <p:nvPr/>
        </p:nvSpPr>
        <p:spPr>
          <a:xfrm>
            <a:off x="1487460" y="4317720"/>
            <a:ext cx="1161810" cy="142992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" name="Google Shape;66;p5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body" idx="1"/>
          </p:nvPr>
        </p:nvSpPr>
        <p:spPr>
          <a:xfrm>
            <a:off x="3816638" y="2441213"/>
            <a:ext cx="6858150" cy="44577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536283">
              <a:spcBef>
                <a:spcPts val="845"/>
              </a:spcBef>
              <a:spcAft>
                <a:spcPts val="0"/>
              </a:spcAft>
              <a:buSzPts val="2400"/>
              <a:buChar char="◎"/>
              <a:defRPr sz="3400"/>
            </a:lvl1pPr>
            <a:lvl2pPr marL="1287079" lvl="1" indent="-536283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930618" lvl="2" indent="-536283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2574156" lvl="3" indent="-53628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400"/>
            </a:lvl4pPr>
            <a:lvl5pPr marL="3217696" lvl="4" indent="-536283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400"/>
            </a:lvl5pPr>
            <a:lvl6pPr marL="3861238" lvl="5" indent="-536283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400"/>
            </a:lvl6pPr>
            <a:lvl7pPr marL="4504775" lvl="6" indent="-53628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400"/>
            </a:lvl7pPr>
            <a:lvl8pPr marL="5148315" lvl="7" indent="-536283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400"/>
            </a:lvl8pPr>
            <a:lvl9pPr marL="5791854" lvl="8" indent="-536283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400"/>
            </a:lvl9pPr>
          </a:lstStyle>
          <a:p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337903" y="-330080"/>
            <a:ext cx="3051360" cy="375552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" name="Google Shape;69;p5"/>
          <p:cNvSpPr/>
          <p:nvPr/>
        </p:nvSpPr>
        <p:spPr>
          <a:xfrm>
            <a:off x="-198803" y="2176080"/>
            <a:ext cx="1272180" cy="15657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" name="Google Shape;70;p5"/>
          <p:cNvSpPr/>
          <p:nvPr/>
        </p:nvSpPr>
        <p:spPr>
          <a:xfrm>
            <a:off x="3041480" y="389800"/>
            <a:ext cx="854880" cy="105216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" name="Google Shape;71;p5"/>
          <p:cNvSpPr/>
          <p:nvPr/>
        </p:nvSpPr>
        <p:spPr>
          <a:xfrm>
            <a:off x="1025343" y="3741840"/>
            <a:ext cx="1054560" cy="1297920"/>
          </a:xfrm>
          <a:prstGeom prst="donut">
            <a:avLst>
              <a:gd name="adj" fmla="val 22275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" name="Google Shape;72;p5"/>
          <p:cNvSpPr/>
          <p:nvPr/>
        </p:nvSpPr>
        <p:spPr>
          <a:xfrm>
            <a:off x="199778" y="6639920"/>
            <a:ext cx="1570140" cy="193248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3" name="Google Shape;73;p5"/>
          <p:cNvSpPr/>
          <p:nvPr/>
        </p:nvSpPr>
        <p:spPr>
          <a:xfrm>
            <a:off x="1710540" y="6177560"/>
            <a:ext cx="715650" cy="880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5"/>
          <p:cNvSpPr/>
          <p:nvPr/>
        </p:nvSpPr>
        <p:spPr>
          <a:xfrm>
            <a:off x="570148" y="478884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" name="Google Shape;75;p5"/>
          <p:cNvSpPr/>
          <p:nvPr/>
        </p:nvSpPr>
        <p:spPr>
          <a:xfrm>
            <a:off x="10068305" y="672760"/>
            <a:ext cx="715650" cy="880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" name="Google Shape;76;p5"/>
          <p:cNvSpPr/>
          <p:nvPr/>
        </p:nvSpPr>
        <p:spPr>
          <a:xfrm>
            <a:off x="11491350" y="1631640"/>
            <a:ext cx="516750" cy="6360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" name="Google Shape;77;p5"/>
          <p:cNvSpPr/>
          <p:nvPr/>
        </p:nvSpPr>
        <p:spPr>
          <a:xfrm>
            <a:off x="10783955" y="-513800"/>
            <a:ext cx="964080" cy="1186560"/>
          </a:xfrm>
          <a:prstGeom prst="donut">
            <a:avLst>
              <a:gd name="adj" fmla="val 31897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" name="Google Shape;78;p5"/>
          <p:cNvSpPr/>
          <p:nvPr/>
        </p:nvSpPr>
        <p:spPr>
          <a:xfrm>
            <a:off x="11246950" y="2586120"/>
            <a:ext cx="244530" cy="3009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" name="Google Shape;79;p5"/>
          <p:cNvSpPr/>
          <p:nvPr/>
        </p:nvSpPr>
        <p:spPr>
          <a:xfrm>
            <a:off x="2832830" y="13300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" name="Google Shape;80;p5"/>
          <p:cNvSpPr/>
          <p:nvPr/>
        </p:nvSpPr>
        <p:spPr>
          <a:xfrm>
            <a:off x="10481673" y="1102200"/>
            <a:ext cx="584610" cy="71952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1" name="Google Shape;81;p5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20178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+ image">
  <p:cSld name="1 column + imag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"/>
          <p:cNvSpPr txBox="1">
            <a:spLocks noGrp="1"/>
          </p:cNvSpPr>
          <p:nvPr>
            <p:ph type="title"/>
          </p:nvPr>
        </p:nvSpPr>
        <p:spPr>
          <a:xfrm>
            <a:off x="5943600" y="1454480"/>
            <a:ext cx="473148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1"/>
          </p:nvPr>
        </p:nvSpPr>
        <p:spPr>
          <a:xfrm>
            <a:off x="5943600" y="2441206"/>
            <a:ext cx="4731480" cy="44577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500531" rtl="0">
              <a:spcBef>
                <a:spcPts val="845"/>
              </a:spcBef>
              <a:spcAft>
                <a:spcPts val="0"/>
              </a:spcAft>
              <a:buSzPts val="2000"/>
              <a:buChar char="◎"/>
              <a:defRPr sz="2800"/>
            </a:lvl1pPr>
            <a:lvl2pPr marL="1287079" lvl="1" indent="-500531" rtl="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800"/>
            </a:lvl2pPr>
            <a:lvl3pPr marL="1930618" lvl="2" indent="-500531" rtl="0">
              <a:spcBef>
                <a:spcPts val="0"/>
              </a:spcBef>
              <a:spcAft>
                <a:spcPts val="0"/>
              </a:spcAft>
              <a:buSzPts val="2000"/>
              <a:buChar char="￮"/>
              <a:defRPr sz="2800"/>
            </a:lvl3pPr>
            <a:lvl4pPr marL="2574156" lvl="3" indent="-50053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800"/>
            </a:lvl4pPr>
            <a:lvl5pPr marL="3217696" lvl="4" indent="-50053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800"/>
            </a:lvl5pPr>
            <a:lvl6pPr marL="3861238" lvl="5" indent="-50053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800"/>
            </a:lvl6pPr>
            <a:lvl7pPr marL="4504775" lvl="6" indent="-50053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800"/>
            </a:lvl7pPr>
            <a:lvl8pPr marL="5148315" lvl="7" indent="-50053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800"/>
            </a:lvl8pPr>
            <a:lvl9pPr marL="5791854" lvl="8" indent="-50053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800"/>
            </a:lvl9pPr>
          </a:lstStyle>
          <a:p>
            <a:endParaRPr/>
          </a:p>
        </p:txBody>
      </p:sp>
      <p:sp>
        <p:nvSpPr>
          <p:cNvPr id="85" name="Google Shape;85;p6"/>
          <p:cNvSpPr/>
          <p:nvPr/>
        </p:nvSpPr>
        <p:spPr>
          <a:xfrm>
            <a:off x="754357" y="1203120"/>
            <a:ext cx="4731480" cy="58233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" name="Google Shape;86;p6"/>
          <p:cNvSpPr/>
          <p:nvPr/>
        </p:nvSpPr>
        <p:spPr>
          <a:xfrm>
            <a:off x="-384345" y="-570320"/>
            <a:ext cx="1375140" cy="16924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" name="Google Shape;87;p6"/>
          <p:cNvSpPr/>
          <p:nvPr/>
        </p:nvSpPr>
        <p:spPr>
          <a:xfrm>
            <a:off x="3687580" y="287720"/>
            <a:ext cx="1272180" cy="1565760"/>
          </a:xfrm>
          <a:prstGeom prst="donut">
            <a:avLst>
              <a:gd name="adj" fmla="val 39527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8" name="Google Shape;88;p6"/>
          <p:cNvSpPr/>
          <p:nvPr/>
        </p:nvSpPr>
        <p:spPr>
          <a:xfrm>
            <a:off x="605768" y="5908400"/>
            <a:ext cx="1325220" cy="163104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" name="Google Shape;89;p6"/>
          <p:cNvSpPr/>
          <p:nvPr/>
        </p:nvSpPr>
        <p:spPr>
          <a:xfrm>
            <a:off x="1930988" y="7295600"/>
            <a:ext cx="469950" cy="578400"/>
          </a:xfrm>
          <a:prstGeom prst="donut">
            <a:avLst>
              <a:gd name="adj" fmla="val 29951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" name="Google Shape;90;p6"/>
          <p:cNvSpPr/>
          <p:nvPr/>
        </p:nvSpPr>
        <p:spPr>
          <a:xfrm>
            <a:off x="3074240" y="555120"/>
            <a:ext cx="356460" cy="43824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" name="Google Shape;91;p6"/>
          <p:cNvSpPr/>
          <p:nvPr/>
        </p:nvSpPr>
        <p:spPr>
          <a:xfrm>
            <a:off x="-614380" y="-853440"/>
            <a:ext cx="1835340" cy="225888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" name="Google Shape;92;p6"/>
          <p:cNvSpPr/>
          <p:nvPr/>
        </p:nvSpPr>
        <p:spPr>
          <a:xfrm>
            <a:off x="3768700" y="387560"/>
            <a:ext cx="1109940" cy="136608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" name="Google Shape;93;p6"/>
          <p:cNvSpPr/>
          <p:nvPr/>
        </p:nvSpPr>
        <p:spPr>
          <a:xfrm>
            <a:off x="1379495" y="228720"/>
            <a:ext cx="700050" cy="86112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" name="Google Shape;94;p6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81654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3816638" y="2480240"/>
            <a:ext cx="3328650" cy="540144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82656">
              <a:spcBef>
                <a:spcPts val="845"/>
              </a:spcBef>
              <a:spcAft>
                <a:spcPts val="0"/>
              </a:spcAft>
              <a:buSzPts val="1800"/>
              <a:buChar char="◎"/>
              <a:defRPr sz="2500"/>
            </a:lvl1pPr>
            <a:lvl2pPr marL="1287079" lvl="1" indent="-482656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2500"/>
            </a:lvl2pPr>
            <a:lvl3pPr marL="1930618" lvl="2" indent="-482656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2500"/>
            </a:lvl3pPr>
            <a:lvl4pPr marL="2574156" lvl="3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4pPr>
            <a:lvl5pPr marL="3217696" lvl="4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5pPr>
            <a:lvl6pPr marL="3861238" lvl="5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6pPr>
            <a:lvl7pPr marL="4504775" lvl="6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7pPr>
            <a:lvl8pPr marL="5148315" lvl="7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8pPr>
            <a:lvl9pPr marL="5791854" lvl="8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body" idx="2"/>
          </p:nvPr>
        </p:nvSpPr>
        <p:spPr>
          <a:xfrm>
            <a:off x="7346104" y="2480240"/>
            <a:ext cx="3328650" cy="540144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82656">
              <a:spcBef>
                <a:spcPts val="845"/>
              </a:spcBef>
              <a:spcAft>
                <a:spcPts val="0"/>
              </a:spcAft>
              <a:buSzPts val="1800"/>
              <a:buChar char="◎"/>
              <a:defRPr sz="2500"/>
            </a:lvl1pPr>
            <a:lvl2pPr marL="1287079" lvl="1" indent="-482656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2500"/>
            </a:lvl2pPr>
            <a:lvl3pPr marL="1930618" lvl="2" indent="-482656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2500"/>
            </a:lvl3pPr>
            <a:lvl4pPr marL="2574156" lvl="3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4pPr>
            <a:lvl5pPr marL="3217696" lvl="4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5pPr>
            <a:lvl6pPr marL="3861238" lvl="5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6pPr>
            <a:lvl7pPr marL="4504775" lvl="6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7pPr>
            <a:lvl8pPr marL="5148315" lvl="7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8pPr>
            <a:lvl9pPr marL="5791854" lvl="8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9pPr>
          </a:lstStyle>
          <a:p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-466635" y="3511040"/>
            <a:ext cx="3051360" cy="3755520"/>
          </a:xfrm>
          <a:prstGeom prst="donut">
            <a:avLst>
              <a:gd name="adj" fmla="val 36789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0" name="Google Shape;100;p7"/>
          <p:cNvSpPr/>
          <p:nvPr/>
        </p:nvSpPr>
        <p:spPr>
          <a:xfrm>
            <a:off x="257985" y="-51380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1" name="Google Shape;101;p7"/>
          <p:cNvSpPr/>
          <p:nvPr/>
        </p:nvSpPr>
        <p:spPr>
          <a:xfrm>
            <a:off x="257985" y="672760"/>
            <a:ext cx="854880" cy="10521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" name="Google Shape;102;p7"/>
          <p:cNvSpPr/>
          <p:nvPr/>
        </p:nvSpPr>
        <p:spPr>
          <a:xfrm>
            <a:off x="1530166" y="1051960"/>
            <a:ext cx="1100970" cy="1355040"/>
          </a:xfrm>
          <a:prstGeom prst="donut">
            <a:avLst>
              <a:gd name="adj" fmla="val 22275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" name="Google Shape;103;p7"/>
          <p:cNvSpPr/>
          <p:nvPr/>
        </p:nvSpPr>
        <p:spPr>
          <a:xfrm>
            <a:off x="1153945" y="6627680"/>
            <a:ext cx="1570140" cy="193248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" name="Google Shape;104;p7"/>
          <p:cNvSpPr/>
          <p:nvPr/>
        </p:nvSpPr>
        <p:spPr>
          <a:xfrm>
            <a:off x="199778" y="7679360"/>
            <a:ext cx="715650" cy="880800"/>
          </a:xfrm>
          <a:prstGeom prst="donut">
            <a:avLst>
              <a:gd name="adj" fmla="val 18606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" name="Google Shape;105;p7"/>
          <p:cNvSpPr/>
          <p:nvPr/>
        </p:nvSpPr>
        <p:spPr>
          <a:xfrm>
            <a:off x="1524283" y="2715120"/>
            <a:ext cx="396240" cy="48768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" name="Google Shape;106;p7"/>
          <p:cNvSpPr/>
          <p:nvPr/>
        </p:nvSpPr>
        <p:spPr>
          <a:xfrm>
            <a:off x="10197525" y="990840"/>
            <a:ext cx="715650" cy="880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" name="Google Shape;107;p7"/>
          <p:cNvSpPr/>
          <p:nvPr/>
        </p:nvSpPr>
        <p:spPr>
          <a:xfrm>
            <a:off x="9770150" y="-116000"/>
            <a:ext cx="516750" cy="6360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" name="Google Shape;108;p7"/>
          <p:cNvSpPr/>
          <p:nvPr/>
        </p:nvSpPr>
        <p:spPr>
          <a:xfrm>
            <a:off x="11246950" y="1649360"/>
            <a:ext cx="396240" cy="48768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9" name="Google Shape;109;p7"/>
          <p:cNvSpPr/>
          <p:nvPr/>
        </p:nvSpPr>
        <p:spPr>
          <a:xfrm>
            <a:off x="10527270" y="267920"/>
            <a:ext cx="964080" cy="1186560"/>
          </a:xfrm>
          <a:prstGeom prst="donut">
            <a:avLst>
              <a:gd name="adj" fmla="val 8064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0" name="Google Shape;110;p7"/>
          <p:cNvSpPr/>
          <p:nvPr/>
        </p:nvSpPr>
        <p:spPr>
          <a:xfrm>
            <a:off x="10913175" y="2407000"/>
            <a:ext cx="244530" cy="3009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1" name="Google Shape;111;p7"/>
          <p:cNvSpPr/>
          <p:nvPr/>
        </p:nvSpPr>
        <p:spPr>
          <a:xfrm>
            <a:off x="-267313" y="3756360"/>
            <a:ext cx="2652780" cy="326496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2" name="Google Shape;112;p7"/>
          <p:cNvSpPr/>
          <p:nvPr/>
        </p:nvSpPr>
        <p:spPr>
          <a:xfrm>
            <a:off x="396663" y="-343120"/>
            <a:ext cx="994890" cy="12244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" name="Google Shape;113;p7"/>
          <p:cNvSpPr/>
          <p:nvPr/>
        </p:nvSpPr>
        <p:spPr>
          <a:xfrm>
            <a:off x="11092380" y="1459120"/>
            <a:ext cx="705510" cy="86832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" name="Google Shape;114;p7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148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/>
          <p:nvPr/>
        </p:nvSpPr>
        <p:spPr>
          <a:xfrm>
            <a:off x="11230083" y="235616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" name="Google Shape;117;p8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body" idx="1"/>
          </p:nvPr>
        </p:nvSpPr>
        <p:spPr>
          <a:xfrm>
            <a:off x="3816638" y="2480240"/>
            <a:ext cx="2210520" cy="54009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46903" rtl="0">
              <a:spcBef>
                <a:spcPts val="845"/>
              </a:spcBef>
              <a:spcAft>
                <a:spcPts val="0"/>
              </a:spcAft>
              <a:buSzPts val="1400"/>
              <a:buChar char="◎"/>
              <a:defRPr sz="2000"/>
            </a:lvl1pPr>
            <a:lvl2pPr marL="1287079" lvl="1" indent="-44690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2000"/>
            </a:lvl2pPr>
            <a:lvl3pPr marL="1930618" lvl="2" indent="-44690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2000"/>
            </a:lvl3pPr>
            <a:lvl4pPr marL="2574156" lvl="3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4pPr>
            <a:lvl5pPr marL="3217696" lvl="4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5pPr>
            <a:lvl6pPr marL="3861238" lvl="5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6pPr>
            <a:lvl7pPr marL="4504775" lvl="6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7pPr>
            <a:lvl8pPr marL="5148315" lvl="7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8pPr>
            <a:lvl9pPr marL="5791854" lvl="8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body" idx="2"/>
          </p:nvPr>
        </p:nvSpPr>
        <p:spPr>
          <a:xfrm>
            <a:off x="6140385" y="2480240"/>
            <a:ext cx="2210520" cy="54009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46903" rtl="0">
              <a:spcBef>
                <a:spcPts val="845"/>
              </a:spcBef>
              <a:spcAft>
                <a:spcPts val="0"/>
              </a:spcAft>
              <a:buSzPts val="1400"/>
              <a:buChar char="◎"/>
              <a:defRPr sz="2000"/>
            </a:lvl1pPr>
            <a:lvl2pPr marL="1287079" lvl="1" indent="-44690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2000"/>
            </a:lvl2pPr>
            <a:lvl3pPr marL="1930618" lvl="2" indent="-44690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2000"/>
            </a:lvl3pPr>
            <a:lvl4pPr marL="2574156" lvl="3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4pPr>
            <a:lvl5pPr marL="3217696" lvl="4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5pPr>
            <a:lvl6pPr marL="3861238" lvl="5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6pPr>
            <a:lvl7pPr marL="4504775" lvl="6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7pPr>
            <a:lvl8pPr marL="5148315" lvl="7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8pPr>
            <a:lvl9pPr marL="5791854" lvl="8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9pPr>
          </a:lstStyle>
          <a:p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body" idx="3"/>
          </p:nvPr>
        </p:nvSpPr>
        <p:spPr>
          <a:xfrm>
            <a:off x="8464132" y="2480240"/>
            <a:ext cx="2210520" cy="54009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46903" rtl="0">
              <a:spcBef>
                <a:spcPts val="845"/>
              </a:spcBef>
              <a:spcAft>
                <a:spcPts val="0"/>
              </a:spcAft>
              <a:buSzPts val="1400"/>
              <a:buChar char="◎"/>
              <a:defRPr sz="2000"/>
            </a:lvl1pPr>
            <a:lvl2pPr marL="1287079" lvl="1" indent="-44690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2000"/>
            </a:lvl2pPr>
            <a:lvl3pPr marL="1930618" lvl="2" indent="-44690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2000"/>
            </a:lvl3pPr>
            <a:lvl4pPr marL="2574156" lvl="3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4pPr>
            <a:lvl5pPr marL="3217696" lvl="4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5pPr>
            <a:lvl6pPr marL="3861238" lvl="5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6pPr>
            <a:lvl7pPr marL="4504775" lvl="6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7pPr>
            <a:lvl8pPr marL="5148315" lvl="7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8pPr>
            <a:lvl9pPr marL="5791854" lvl="8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9pPr>
          </a:lstStyle>
          <a:p>
            <a:endParaRPr/>
          </a:p>
        </p:txBody>
      </p:sp>
      <p:sp>
        <p:nvSpPr>
          <p:cNvPr id="121" name="Google Shape;121;p8"/>
          <p:cNvSpPr/>
          <p:nvPr/>
        </p:nvSpPr>
        <p:spPr>
          <a:xfrm>
            <a:off x="1321418" y="4770560"/>
            <a:ext cx="572520" cy="70464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" name="Google Shape;122;p8"/>
          <p:cNvSpPr/>
          <p:nvPr/>
        </p:nvSpPr>
        <p:spPr>
          <a:xfrm>
            <a:off x="-89343" y="5353840"/>
            <a:ext cx="1065480" cy="1311360"/>
          </a:xfrm>
          <a:prstGeom prst="ellipse">
            <a:avLst/>
          </a:prstGeom>
          <a:noFill/>
          <a:ln w="9525" cap="flat" cmpd="sng">
            <a:solidFill>
              <a:srgbClr val="00D1C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" name="Google Shape;123;p8"/>
          <p:cNvSpPr/>
          <p:nvPr/>
        </p:nvSpPr>
        <p:spPr>
          <a:xfrm>
            <a:off x="1769918" y="225160"/>
            <a:ext cx="1121640" cy="1381440"/>
          </a:xfrm>
          <a:prstGeom prst="donut">
            <a:avLst>
              <a:gd name="adj" fmla="val 43200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" name="Google Shape;124;p8"/>
          <p:cNvSpPr/>
          <p:nvPr/>
        </p:nvSpPr>
        <p:spPr>
          <a:xfrm>
            <a:off x="1869563" y="5475200"/>
            <a:ext cx="1380600" cy="1699200"/>
          </a:xfrm>
          <a:prstGeom prst="donut">
            <a:avLst>
              <a:gd name="adj" fmla="val 9905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" name="Google Shape;125;p8"/>
          <p:cNvSpPr/>
          <p:nvPr/>
        </p:nvSpPr>
        <p:spPr>
          <a:xfrm>
            <a:off x="2677253" y="1779960"/>
            <a:ext cx="396240" cy="48768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6" name="Google Shape;126;p8"/>
          <p:cNvSpPr/>
          <p:nvPr/>
        </p:nvSpPr>
        <p:spPr>
          <a:xfrm>
            <a:off x="11340550" y="432360"/>
            <a:ext cx="715650" cy="880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7" name="Google Shape;127;p8"/>
          <p:cNvSpPr/>
          <p:nvPr/>
        </p:nvSpPr>
        <p:spPr>
          <a:xfrm>
            <a:off x="11110840" y="973800"/>
            <a:ext cx="516750" cy="6360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8" name="Google Shape;128;p8"/>
          <p:cNvSpPr/>
          <p:nvPr/>
        </p:nvSpPr>
        <p:spPr>
          <a:xfrm>
            <a:off x="10674658" y="1844240"/>
            <a:ext cx="516750" cy="6360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9" name="Google Shape;129;p8"/>
          <p:cNvSpPr/>
          <p:nvPr/>
        </p:nvSpPr>
        <p:spPr>
          <a:xfrm>
            <a:off x="9879480" y="-440400"/>
            <a:ext cx="964080" cy="118656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" name="Google Shape;130;p8"/>
          <p:cNvSpPr/>
          <p:nvPr/>
        </p:nvSpPr>
        <p:spPr>
          <a:xfrm>
            <a:off x="11743908" y="2988560"/>
            <a:ext cx="244530" cy="30096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8"/>
          <p:cNvSpPr/>
          <p:nvPr/>
        </p:nvSpPr>
        <p:spPr>
          <a:xfrm>
            <a:off x="-624293" y="389800"/>
            <a:ext cx="3051360" cy="3755520"/>
          </a:xfrm>
          <a:prstGeom prst="donut">
            <a:avLst>
              <a:gd name="adj" fmla="val 2109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8"/>
          <p:cNvSpPr/>
          <p:nvPr/>
        </p:nvSpPr>
        <p:spPr>
          <a:xfrm>
            <a:off x="1321418" y="6546720"/>
            <a:ext cx="1570140" cy="19324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8"/>
          <p:cNvSpPr/>
          <p:nvPr/>
        </p:nvSpPr>
        <p:spPr>
          <a:xfrm>
            <a:off x="265297" y="148468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" name="Google Shape;134;p8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45848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9"/>
          <p:cNvSpPr/>
          <p:nvPr/>
        </p:nvSpPr>
        <p:spPr>
          <a:xfrm>
            <a:off x="1664894" y="5870640"/>
            <a:ext cx="267930" cy="3297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8" name="Google Shape;138;p9"/>
          <p:cNvSpPr/>
          <p:nvPr/>
        </p:nvSpPr>
        <p:spPr>
          <a:xfrm>
            <a:off x="234650" y="6437200"/>
            <a:ext cx="1781910" cy="219312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" name="Google Shape;139;p9"/>
          <p:cNvSpPr/>
          <p:nvPr/>
        </p:nvSpPr>
        <p:spPr>
          <a:xfrm>
            <a:off x="319860" y="5141034"/>
            <a:ext cx="592800" cy="729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" name="Google Shape;140;p9"/>
          <p:cNvSpPr/>
          <p:nvPr/>
        </p:nvSpPr>
        <p:spPr>
          <a:xfrm>
            <a:off x="92950" y="4861760"/>
            <a:ext cx="1046370" cy="128784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" name="Google Shape;141;p9"/>
          <p:cNvSpPr/>
          <p:nvPr/>
        </p:nvSpPr>
        <p:spPr>
          <a:xfrm>
            <a:off x="1664910" y="2573560"/>
            <a:ext cx="1356420" cy="1670400"/>
          </a:xfrm>
          <a:prstGeom prst="donut">
            <a:avLst>
              <a:gd name="adj" fmla="val 43200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" name="Google Shape;142;p9"/>
          <p:cNvSpPr/>
          <p:nvPr/>
        </p:nvSpPr>
        <p:spPr>
          <a:xfrm>
            <a:off x="2132618" y="-323000"/>
            <a:ext cx="975390" cy="120048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" name="Google Shape;143;p9"/>
          <p:cNvSpPr/>
          <p:nvPr/>
        </p:nvSpPr>
        <p:spPr>
          <a:xfrm>
            <a:off x="-624293" y="389800"/>
            <a:ext cx="3051360" cy="3755520"/>
          </a:xfrm>
          <a:prstGeom prst="donut">
            <a:avLst>
              <a:gd name="adj" fmla="val 6129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" name="Google Shape;144;p9"/>
          <p:cNvSpPr/>
          <p:nvPr/>
        </p:nvSpPr>
        <p:spPr>
          <a:xfrm>
            <a:off x="-289868" y="801400"/>
            <a:ext cx="2382510" cy="293232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5" name="Google Shape;145;p9"/>
          <p:cNvSpPr/>
          <p:nvPr/>
        </p:nvSpPr>
        <p:spPr>
          <a:xfrm>
            <a:off x="1664910" y="6320200"/>
            <a:ext cx="975390" cy="12004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6" name="Google Shape;146;p9"/>
          <p:cNvSpPr/>
          <p:nvPr/>
        </p:nvSpPr>
        <p:spPr>
          <a:xfrm>
            <a:off x="10286900" y="960360"/>
            <a:ext cx="715650" cy="880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7" name="Google Shape;147;p9"/>
          <p:cNvSpPr/>
          <p:nvPr/>
        </p:nvSpPr>
        <p:spPr>
          <a:xfrm>
            <a:off x="11314420" y="2573560"/>
            <a:ext cx="373230" cy="459360"/>
          </a:xfrm>
          <a:prstGeom prst="donut">
            <a:avLst>
              <a:gd name="adj" fmla="val 18608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8" name="Google Shape;148;p9"/>
          <p:cNvSpPr/>
          <p:nvPr/>
        </p:nvSpPr>
        <p:spPr>
          <a:xfrm>
            <a:off x="11452190" y="1418302"/>
            <a:ext cx="541320" cy="66624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" name="Google Shape;149;p9"/>
          <p:cNvSpPr/>
          <p:nvPr/>
        </p:nvSpPr>
        <p:spPr>
          <a:xfrm>
            <a:off x="10553400" y="-391280"/>
            <a:ext cx="964080" cy="118656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" name="Google Shape;150;p9"/>
          <p:cNvSpPr/>
          <p:nvPr/>
        </p:nvSpPr>
        <p:spPr>
          <a:xfrm>
            <a:off x="10157843" y="500440"/>
            <a:ext cx="244530" cy="3009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" name="Google Shape;151;p9"/>
          <p:cNvSpPr/>
          <p:nvPr/>
        </p:nvSpPr>
        <p:spPr>
          <a:xfrm>
            <a:off x="11240970" y="1158341"/>
            <a:ext cx="964080" cy="118656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" name="Google Shape;152;p9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2920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E1226-1C96-4053-9B23-3EF3D180E5BA}" type="datetime1">
              <a:rPr lang="vi-VN" smtClean="0"/>
              <a:t>29/03/2023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28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"/>
          <p:cNvSpPr/>
          <p:nvPr/>
        </p:nvSpPr>
        <p:spPr>
          <a:xfrm>
            <a:off x="1556717" y="-1284440"/>
            <a:ext cx="8773830" cy="1079856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" name="Google Shape;155;p10"/>
          <p:cNvSpPr txBox="1">
            <a:spLocks noGrp="1"/>
          </p:cNvSpPr>
          <p:nvPr>
            <p:ph type="body" idx="1"/>
          </p:nvPr>
        </p:nvSpPr>
        <p:spPr>
          <a:xfrm>
            <a:off x="1620092" y="6684320"/>
            <a:ext cx="8647080" cy="8313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321770" algn="ctr">
              <a:spcBef>
                <a:spcPts val="507"/>
              </a:spcBef>
              <a:spcAft>
                <a:spcPts val="0"/>
              </a:spcAft>
              <a:buSzPts val="1600"/>
              <a:buNone/>
              <a:defRPr sz="2300"/>
            </a:lvl1pPr>
          </a:lstStyle>
          <a:p>
            <a:endParaRPr/>
          </a:p>
        </p:txBody>
      </p:sp>
      <p:sp>
        <p:nvSpPr>
          <p:cNvPr id="156" name="Google Shape;156;p10"/>
          <p:cNvSpPr/>
          <p:nvPr/>
        </p:nvSpPr>
        <p:spPr>
          <a:xfrm rot="10800000">
            <a:off x="11317735" y="6043621"/>
            <a:ext cx="802620" cy="98784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7" name="Google Shape;157;p10"/>
          <p:cNvSpPr/>
          <p:nvPr/>
        </p:nvSpPr>
        <p:spPr>
          <a:xfrm rot="10800000">
            <a:off x="791375" y="1346178"/>
            <a:ext cx="670020" cy="82464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8" name="Google Shape;158;p10"/>
          <p:cNvSpPr/>
          <p:nvPr/>
        </p:nvSpPr>
        <p:spPr>
          <a:xfrm rot="10800000">
            <a:off x="10653527" y="7285280"/>
            <a:ext cx="1081080" cy="133056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" name="Google Shape;159;p10"/>
          <p:cNvSpPr/>
          <p:nvPr/>
        </p:nvSpPr>
        <p:spPr>
          <a:xfrm rot="10800000">
            <a:off x="10995899" y="6694021"/>
            <a:ext cx="274170" cy="33744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" name="Google Shape;160;p10"/>
          <p:cNvSpPr/>
          <p:nvPr/>
        </p:nvSpPr>
        <p:spPr>
          <a:xfrm rot="10800000">
            <a:off x="-199091" y="-711275"/>
            <a:ext cx="1466790" cy="180528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1" name="Google Shape;161;p10"/>
          <p:cNvSpPr/>
          <p:nvPr/>
        </p:nvSpPr>
        <p:spPr>
          <a:xfrm rot="10800000">
            <a:off x="10415621" y="213426"/>
            <a:ext cx="565110" cy="69552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" name="Google Shape;162;p10"/>
          <p:cNvSpPr/>
          <p:nvPr/>
        </p:nvSpPr>
        <p:spPr>
          <a:xfrm rot="10800000">
            <a:off x="-95650" y="1346400"/>
            <a:ext cx="430170" cy="52944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10"/>
          <p:cNvSpPr/>
          <p:nvPr/>
        </p:nvSpPr>
        <p:spPr>
          <a:xfrm rot="10800000">
            <a:off x="11065795" y="213446"/>
            <a:ext cx="1054560" cy="129792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10"/>
          <p:cNvSpPr/>
          <p:nvPr/>
        </p:nvSpPr>
        <p:spPr>
          <a:xfrm rot="10800000">
            <a:off x="153397" y="-277444"/>
            <a:ext cx="762060" cy="93792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10"/>
          <p:cNvSpPr/>
          <p:nvPr/>
        </p:nvSpPr>
        <p:spPr>
          <a:xfrm rot="10800000">
            <a:off x="973473" y="7512080"/>
            <a:ext cx="448500" cy="5520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" name="Google Shape;166;p10"/>
          <p:cNvSpPr/>
          <p:nvPr/>
        </p:nvSpPr>
        <p:spPr>
          <a:xfrm rot="10800000">
            <a:off x="-140122" y="6814453"/>
            <a:ext cx="861900" cy="1060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7" name="Google Shape;167;p10"/>
          <p:cNvSpPr/>
          <p:nvPr/>
        </p:nvSpPr>
        <p:spPr>
          <a:xfrm rot="10800000">
            <a:off x="-411661" y="5509654"/>
            <a:ext cx="657930" cy="8097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" name="Google Shape;168;p10"/>
          <p:cNvSpPr/>
          <p:nvPr/>
        </p:nvSpPr>
        <p:spPr>
          <a:xfrm rot="10800000">
            <a:off x="-294021" y="6625040"/>
            <a:ext cx="1169220" cy="143904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" name="Google Shape;169;p10"/>
          <p:cNvSpPr/>
          <p:nvPr/>
        </p:nvSpPr>
        <p:spPr>
          <a:xfrm rot="10800000">
            <a:off x="11310833" y="1760400"/>
            <a:ext cx="433290" cy="53328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10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53560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/>
          <p:nvPr/>
        </p:nvSpPr>
        <p:spPr>
          <a:xfrm>
            <a:off x="544830" y="-2529840"/>
            <a:ext cx="10797540" cy="1328928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0" name="Google Shape;190;p12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71764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953" y="238795"/>
            <a:ext cx="5830565" cy="99268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953" y="1389753"/>
            <a:ext cx="5830565" cy="39310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187276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346836"/>
            <a:ext cx="8915400" cy="286512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322460"/>
            <a:ext cx="8915400" cy="198691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70D6-85A6-4959-902C-045326B4A8C7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6235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26C3-E750-4BAD-AB12-818FDA2C2FCD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9664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6" y="2051745"/>
            <a:ext cx="10252710" cy="342328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6" y="5507415"/>
            <a:ext cx="10252710" cy="180022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08868-224A-47B5-AB59-BD8E76EDC847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0713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6" y="2190785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6" y="2190785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571F-F8E3-4C05-B22A-3A86A20E31DB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19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38155"/>
            <a:ext cx="1025271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812" y="2017396"/>
            <a:ext cx="5028842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" y="3006091"/>
            <a:ext cx="5028842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8" y="2017396"/>
            <a:ext cx="5053608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8" y="3006091"/>
            <a:ext cx="5053608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FDBD-C627-4ABC-A5B4-5DFE4D00DCB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0068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31B04-976A-4874-8FB7-7A49498B720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73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9227-D34D-42B6-97D7-20AF3A6800A5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566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5288284"/>
            <a:ext cx="10104120" cy="1634490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3488056"/>
            <a:ext cx="10104120" cy="1800224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450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490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35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2980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725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470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2152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5960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3FFCB-1E37-4FEB-92F4-514C07F0384E}" type="datetime1">
              <a:rPr lang="vi-VN" smtClean="0"/>
              <a:t>29/03/2023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735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EDF6-895E-4717-84CA-E784D260315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940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0BA8-03BE-465E-9446-B7591F528B1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1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0EB43-4CFF-49E9-97D3-7AF9F4592F01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84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80" y="438202"/>
            <a:ext cx="2563178" cy="69742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77" y="438202"/>
            <a:ext cx="7540943" cy="69742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82C4-7233-4F2F-9F48-B9F35471F830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9876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346836"/>
            <a:ext cx="8915400" cy="286512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322460"/>
            <a:ext cx="8915400" cy="198691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1934-283C-43E0-BBF9-E9D62656C0F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6498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C393-DF02-4F42-A19D-D5167743BE5B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1028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6" y="2051745"/>
            <a:ext cx="10252710" cy="342328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6" y="5507415"/>
            <a:ext cx="10252710" cy="180022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22C2-7A2B-4FAF-9749-534FC0A4B689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388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6" y="2190761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6" y="2190761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456F-1C13-4F3C-A546-4CECA7F991F0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4265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38155"/>
            <a:ext cx="1025271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808" y="2017396"/>
            <a:ext cx="5028842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08" y="3006091"/>
            <a:ext cx="5028842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8" y="2017396"/>
            <a:ext cx="5053608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8" y="3006091"/>
            <a:ext cx="5053608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1249-34B9-4DA2-8598-96E890E71814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9651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A0FD3-1259-47A2-8775-080617BBAD4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07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846" y="2305052"/>
            <a:ext cx="6855778" cy="651700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25740" y="2305052"/>
            <a:ext cx="6855778" cy="651700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8FC97-333B-42EB-931C-A9F5A3CB087B}" type="datetime1">
              <a:rPr lang="vi-VN" smtClean="0"/>
              <a:t>29/03/2023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60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7CC4-F617-4FC7-8A98-B32A62F0CDE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3714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05DD-4ED7-40A3-8A40-FC0B8500713C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0524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CA0C-30EF-4B45-8392-1513FFB22783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0477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40F7-BD8B-46D7-9A21-BA7CF2589165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9133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80" y="438178"/>
            <a:ext cx="2563178" cy="69742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57" y="438178"/>
            <a:ext cx="7540943" cy="69742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D2AB-147A-4F39-A200-48B1AFD40883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2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329566"/>
            <a:ext cx="1069848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2" y="1842138"/>
            <a:ext cx="5252244" cy="767714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502" indent="0">
              <a:buNone/>
              <a:defRPr sz="2500" b="1"/>
            </a:lvl2pPr>
            <a:lvl3pPr marL="1149006" indent="0">
              <a:buNone/>
              <a:defRPr sz="2300" b="1"/>
            </a:lvl3pPr>
            <a:lvl4pPr marL="1723508" indent="0">
              <a:buNone/>
              <a:defRPr sz="2000" b="1"/>
            </a:lvl4pPr>
            <a:lvl5pPr marL="2298011" indent="0">
              <a:buNone/>
              <a:defRPr sz="2000" b="1"/>
            </a:lvl5pPr>
            <a:lvl6pPr marL="2872517" indent="0">
              <a:buNone/>
              <a:defRPr sz="2000" b="1"/>
            </a:lvl6pPr>
            <a:lvl7pPr marL="3447016" indent="0">
              <a:buNone/>
              <a:defRPr sz="2000" b="1"/>
            </a:lvl7pPr>
            <a:lvl8pPr marL="4021521" indent="0">
              <a:buNone/>
              <a:defRPr sz="2000" b="1"/>
            </a:lvl8pPr>
            <a:lvl9pPr marL="4596027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2" y="2609849"/>
            <a:ext cx="5252244" cy="474154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4" y="1842138"/>
            <a:ext cx="5254308" cy="767714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502" indent="0">
              <a:buNone/>
              <a:defRPr sz="2500" b="1"/>
            </a:lvl2pPr>
            <a:lvl3pPr marL="1149006" indent="0">
              <a:buNone/>
              <a:defRPr sz="2300" b="1"/>
            </a:lvl3pPr>
            <a:lvl4pPr marL="1723508" indent="0">
              <a:buNone/>
              <a:defRPr sz="2000" b="1"/>
            </a:lvl4pPr>
            <a:lvl5pPr marL="2298011" indent="0">
              <a:buNone/>
              <a:defRPr sz="2000" b="1"/>
            </a:lvl5pPr>
            <a:lvl6pPr marL="2872517" indent="0">
              <a:buNone/>
              <a:defRPr sz="2000" b="1"/>
            </a:lvl6pPr>
            <a:lvl7pPr marL="3447016" indent="0">
              <a:buNone/>
              <a:defRPr sz="2000" b="1"/>
            </a:lvl7pPr>
            <a:lvl8pPr marL="4021521" indent="0">
              <a:buNone/>
              <a:defRPr sz="2000" b="1"/>
            </a:lvl8pPr>
            <a:lvl9pPr marL="4596027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4" y="2609849"/>
            <a:ext cx="5254308" cy="474154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DDB5-D831-49C1-84AF-8CFB3564CD8A}" type="datetime1">
              <a:rPr lang="vi-VN" smtClean="0"/>
              <a:t>29/03/2023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56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6E3B-9028-4EB5-AF4B-AA0AB96333FB}" type="datetime1">
              <a:rPr lang="vi-VN" smtClean="0"/>
              <a:t>29/03/2023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97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3D3F-CCDD-4405-AF61-926E1DD6B3D1}" type="datetime1">
              <a:rPr lang="vi-VN" smtClean="0"/>
              <a:t>29/03/2023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78" y="327702"/>
            <a:ext cx="3910807" cy="139446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97" y="327665"/>
            <a:ext cx="6645275" cy="7023736"/>
          </a:xfrm>
        </p:spPr>
        <p:txBody>
          <a:bodyPr/>
          <a:lstStyle>
            <a:lvl1pPr>
              <a:defRPr sz="39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78" y="1722121"/>
            <a:ext cx="3910807" cy="5629277"/>
          </a:xfrm>
        </p:spPr>
        <p:txBody>
          <a:bodyPr/>
          <a:lstStyle>
            <a:lvl1pPr marL="0" indent="0">
              <a:buNone/>
              <a:defRPr sz="1800"/>
            </a:lvl1pPr>
            <a:lvl2pPr marL="574502" indent="0">
              <a:buNone/>
              <a:defRPr sz="1500"/>
            </a:lvl2pPr>
            <a:lvl3pPr marL="1149006" indent="0">
              <a:buNone/>
              <a:defRPr sz="1300"/>
            </a:lvl3pPr>
            <a:lvl4pPr marL="1723508" indent="0">
              <a:buNone/>
              <a:defRPr sz="1100"/>
            </a:lvl4pPr>
            <a:lvl5pPr marL="2298011" indent="0">
              <a:buNone/>
              <a:defRPr sz="1100"/>
            </a:lvl5pPr>
            <a:lvl6pPr marL="2872517" indent="0">
              <a:buNone/>
              <a:defRPr sz="1100"/>
            </a:lvl6pPr>
            <a:lvl7pPr marL="3447016" indent="0">
              <a:buNone/>
              <a:defRPr sz="1100"/>
            </a:lvl7pPr>
            <a:lvl8pPr marL="4021521" indent="0">
              <a:buNone/>
              <a:defRPr sz="1100"/>
            </a:lvl8pPr>
            <a:lvl9pPr marL="459602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A6A7-677C-4B7E-9797-07E1D2D4C94C}" type="datetime1">
              <a:rPr lang="vi-VN" smtClean="0"/>
              <a:t>29/03/2023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46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5760720"/>
            <a:ext cx="7132320" cy="680086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735330"/>
            <a:ext cx="7132320" cy="4937760"/>
          </a:xfrm>
        </p:spPr>
        <p:txBody>
          <a:bodyPr/>
          <a:lstStyle>
            <a:lvl1pPr marL="0" indent="0">
              <a:buNone/>
              <a:defRPr sz="3900"/>
            </a:lvl1pPr>
            <a:lvl2pPr marL="574502" indent="0">
              <a:buNone/>
              <a:defRPr sz="3500"/>
            </a:lvl2pPr>
            <a:lvl3pPr marL="1149006" indent="0">
              <a:buNone/>
              <a:defRPr sz="3000"/>
            </a:lvl3pPr>
            <a:lvl4pPr marL="1723508" indent="0">
              <a:buNone/>
              <a:defRPr sz="2500"/>
            </a:lvl4pPr>
            <a:lvl5pPr marL="2298011" indent="0">
              <a:buNone/>
              <a:defRPr sz="2500"/>
            </a:lvl5pPr>
            <a:lvl6pPr marL="2872517" indent="0">
              <a:buNone/>
              <a:defRPr sz="2500"/>
            </a:lvl6pPr>
            <a:lvl7pPr marL="3447016" indent="0">
              <a:buNone/>
              <a:defRPr sz="2500"/>
            </a:lvl7pPr>
            <a:lvl8pPr marL="4021521" indent="0">
              <a:buNone/>
              <a:defRPr sz="2500"/>
            </a:lvl8pPr>
            <a:lvl9pPr marL="4596027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6440806"/>
            <a:ext cx="7132320" cy="965834"/>
          </a:xfrm>
        </p:spPr>
        <p:txBody>
          <a:bodyPr/>
          <a:lstStyle>
            <a:lvl1pPr marL="0" indent="0">
              <a:buNone/>
              <a:defRPr sz="1800"/>
            </a:lvl1pPr>
            <a:lvl2pPr marL="574502" indent="0">
              <a:buNone/>
              <a:defRPr sz="1500"/>
            </a:lvl2pPr>
            <a:lvl3pPr marL="1149006" indent="0">
              <a:buNone/>
              <a:defRPr sz="1300"/>
            </a:lvl3pPr>
            <a:lvl4pPr marL="1723508" indent="0">
              <a:buNone/>
              <a:defRPr sz="1100"/>
            </a:lvl4pPr>
            <a:lvl5pPr marL="2298011" indent="0">
              <a:buNone/>
              <a:defRPr sz="1100"/>
            </a:lvl5pPr>
            <a:lvl6pPr marL="2872517" indent="0">
              <a:buNone/>
              <a:defRPr sz="1100"/>
            </a:lvl6pPr>
            <a:lvl7pPr marL="3447016" indent="0">
              <a:buNone/>
              <a:defRPr sz="1100"/>
            </a:lvl7pPr>
            <a:lvl8pPr marL="4021521" indent="0">
              <a:buNone/>
              <a:defRPr sz="1100"/>
            </a:lvl8pPr>
            <a:lvl9pPr marL="459602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03F8-DFDF-4492-B456-5DC84BC47BA4}" type="datetime1">
              <a:rPr lang="vi-VN" smtClean="0"/>
              <a:t>29/03/2023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07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329566"/>
            <a:ext cx="10698480" cy="1371600"/>
          </a:xfrm>
          <a:prstGeom prst="rect">
            <a:avLst/>
          </a:prstGeom>
        </p:spPr>
        <p:txBody>
          <a:bodyPr vert="horz" lIns="114901" tIns="57451" rIns="114901" bIns="5745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920246"/>
            <a:ext cx="10698480" cy="5431157"/>
          </a:xfrm>
          <a:prstGeom prst="rect">
            <a:avLst/>
          </a:prstGeom>
        </p:spPr>
        <p:txBody>
          <a:bodyPr vert="horz" lIns="114901" tIns="57451" rIns="114901" bIns="5745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7627624"/>
            <a:ext cx="2773680" cy="438150"/>
          </a:xfrm>
          <a:prstGeom prst="rect">
            <a:avLst/>
          </a:prstGeom>
        </p:spPr>
        <p:txBody>
          <a:bodyPr vert="horz" lIns="114901" tIns="57451" rIns="114901" bIns="5745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33C0A-992F-4F6C-8E0C-C5E6D9E7CBD7}" type="datetime1">
              <a:rPr lang="vi-VN" smtClean="0"/>
              <a:t>29/03/2023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7627624"/>
            <a:ext cx="3764280" cy="438150"/>
          </a:xfrm>
          <a:prstGeom prst="rect">
            <a:avLst/>
          </a:prstGeom>
        </p:spPr>
        <p:txBody>
          <a:bodyPr vert="horz" lIns="114901" tIns="57451" rIns="114901" bIns="5745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7627624"/>
            <a:ext cx="2773680" cy="438150"/>
          </a:xfrm>
          <a:prstGeom prst="rect">
            <a:avLst/>
          </a:prstGeom>
        </p:spPr>
        <p:txBody>
          <a:bodyPr vert="horz" lIns="114901" tIns="57451" rIns="114901" bIns="5745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1149006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0877" indent="-430877" algn="l" defTabSz="114900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33568" indent="-359064" algn="l" defTabSz="114900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257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0760" indent="-287251" algn="l" defTabSz="114900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5263" indent="-287251" algn="l" defTabSz="114900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59766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34270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08771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83277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4502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9006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3508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8011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2517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7016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1521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96027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16638" y="2441213"/>
            <a:ext cx="6858150" cy="445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defTabSz="914118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914118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15095148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6" r:id="rId10"/>
    <p:sldLayoutId id="214748369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8" y="438155"/>
            <a:ext cx="10252710" cy="1590676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8" y="2190785"/>
            <a:ext cx="10252710" cy="5221607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C727C231-3F7D-4CF9-AB6A-7FF951615E8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8" y="7627678"/>
            <a:ext cx="401193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8" y="438155"/>
            <a:ext cx="10252710" cy="1590676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8" y="2190761"/>
            <a:ext cx="10252710" cy="5221607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E0C193A9-945C-4F18-8CE6-393EB48932D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8" y="7627678"/>
            <a:ext cx="401193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587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aochu.com/" TargetMode="External"/><Relationship Id="rId13" Type="http://schemas.openxmlformats.org/officeDocument/2006/relationships/image" Target="../media/image11.gif"/><Relationship Id="rId3" Type="http://schemas.openxmlformats.org/officeDocument/2006/relationships/image" Target="../media/image2.gif"/><Relationship Id="rId7" Type="http://schemas.openxmlformats.org/officeDocument/2006/relationships/image" Target="../media/image6.wmf"/><Relationship Id="rId12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.png"/><Relationship Id="rId11" Type="http://schemas.openxmlformats.org/officeDocument/2006/relationships/image" Target="../media/image9.gif"/><Relationship Id="rId5" Type="http://schemas.openxmlformats.org/officeDocument/2006/relationships/image" Target="../media/image4.png"/><Relationship Id="rId15" Type="http://schemas.openxmlformats.org/officeDocument/2006/relationships/image" Target="../media/image13.wmf"/><Relationship Id="rId10" Type="http://schemas.openxmlformats.org/officeDocument/2006/relationships/image" Target="../media/image8.gif"/><Relationship Id="rId4" Type="http://schemas.openxmlformats.org/officeDocument/2006/relationships/image" Target="../media/image3.png"/><Relationship Id="rId9" Type="http://schemas.openxmlformats.org/officeDocument/2006/relationships/image" Target="../media/image7.gif"/><Relationship Id="rId14" Type="http://schemas.openxmlformats.org/officeDocument/2006/relationships/image" Target="../media/image1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29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gif"/><Relationship Id="rId11" Type="http://schemas.openxmlformats.org/officeDocument/2006/relationships/image" Target="../media/image12.gif"/><Relationship Id="rId5" Type="http://schemas.openxmlformats.org/officeDocument/2006/relationships/hyperlink" Target="http://www.taochu.com/" TargetMode="External"/><Relationship Id="rId10" Type="http://schemas.openxmlformats.org/officeDocument/2006/relationships/image" Target="../media/image11.gif"/><Relationship Id="rId4" Type="http://schemas.openxmlformats.org/officeDocument/2006/relationships/image" Target="../media/image30.png"/><Relationship Id="rId9" Type="http://schemas.openxmlformats.org/officeDocument/2006/relationships/image" Target="../media/image1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9.gif"/><Relationship Id="rId7" Type="http://schemas.openxmlformats.org/officeDocument/2006/relationships/image" Target="../media/image7.gif"/><Relationship Id="rId2" Type="http://schemas.openxmlformats.org/officeDocument/2006/relationships/hyperlink" Target="http://www.taochu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10" Type="http://schemas.openxmlformats.org/officeDocument/2006/relationships/image" Target="../media/image15.png"/><Relationship Id="rId4" Type="http://schemas.openxmlformats.org/officeDocument/2006/relationships/image" Target="../media/image10.gif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314" name="Group 6"/>
          <p:cNvGrpSpPr>
            <a:grpSpLocks/>
          </p:cNvGrpSpPr>
          <p:nvPr/>
        </p:nvGrpSpPr>
        <p:grpSpPr bwMode="auto">
          <a:xfrm>
            <a:off x="-103188" y="-91440"/>
            <a:ext cx="12093576" cy="8321040"/>
            <a:chOff x="134" y="48"/>
            <a:chExt cx="5422" cy="4115"/>
          </a:xfrm>
        </p:grpSpPr>
        <p:sp>
          <p:nvSpPr>
            <p:cNvPr id="141325" name="Rectangle 7"/>
            <p:cNvSpPr>
              <a:spLocks noChangeArrowheads="1"/>
            </p:cNvSpPr>
            <p:nvPr/>
          </p:nvSpPr>
          <p:spPr bwMode="auto">
            <a:xfrm>
              <a:off x="249" y="164"/>
              <a:ext cx="5171" cy="3899"/>
            </a:xfrm>
            <a:prstGeom prst="rect">
              <a:avLst/>
            </a:prstGeom>
            <a:noFill/>
            <a:ln w="76200" cmpd="tri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377" eaLnBrk="1" hangingPunct="1"/>
              <a:endParaRPr lang="vi-VN" altLang="en-US" sz="2400">
                <a:solidFill>
                  <a:srgbClr val="000000"/>
                </a:solidFill>
              </a:endParaRPr>
            </a:p>
          </p:txBody>
        </p:sp>
        <p:pic>
          <p:nvPicPr>
            <p:cNvPr id="141326" name="Picture 8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88" y="-6"/>
              <a:ext cx="325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7" name="Picture 9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189" y="4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8" name="Picture 10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99" y="379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9" name="Picture 11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189" y="379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131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10" y="5420360"/>
            <a:ext cx="1461136" cy="23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6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167" y="5613400"/>
            <a:ext cx="156019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8" name="Text Box 18"/>
          <p:cNvSpPr txBox="1">
            <a:spLocks noChangeArrowheads="1"/>
          </p:cNvSpPr>
          <p:nvPr/>
        </p:nvSpPr>
        <p:spPr bwMode="auto">
          <a:xfrm>
            <a:off x="1640360" y="5982530"/>
            <a:ext cx="8872145" cy="69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3411" tIns="71710" rIns="143411" bIns="7171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eaLnBrk="1" hangingPunct="1"/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Trịnh</a:t>
            </a:r>
            <a:r>
              <a:rPr lang="en-US" altLang="en-US" sz="3600" b="1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3600" b="1" dirty="0">
                <a:solidFill>
                  <a:srgbClr val="0B03B1"/>
                </a:solidFill>
                <a:latin typeface="Times New Roman" panose="02020603050405020304" pitchFamily="18" charset="0"/>
              </a:rPr>
              <a:t> Thanh Dung</a:t>
            </a:r>
            <a:endParaRPr lang="en-US" altLang="en-US" sz="3600" b="1" i="1" dirty="0">
              <a:solidFill>
                <a:srgbClr val="0B03B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1319" name="Picture 22" descr="bd21315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054" y="6197565"/>
            <a:ext cx="4038758" cy="18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1" name="Picture 21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"/>
            <a:ext cx="237744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2" name="Picture 24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72700" y="-68580"/>
            <a:ext cx="1645920" cy="178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3" name="Picture 6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338089" y="6364554"/>
            <a:ext cx="1534160" cy="220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4" name="Picture 6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573799" y="6657343"/>
            <a:ext cx="2214403" cy="152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133905" y="1645925"/>
            <a:ext cx="8083545" cy="4106992"/>
          </a:xfrm>
          <a:prstGeom prst="rect">
            <a:avLst/>
          </a:prstGeom>
          <a:noFill/>
        </p:spPr>
        <p:txBody>
          <a:bodyPr spcFirstLastPara="1" wrap="none" lIns="91438" tIns="45719" rIns="91438" bIns="45719">
            <a:prstTxWarp prst="textArchUp">
              <a:avLst>
                <a:gd name="adj" fmla="val 10414501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377">
              <a:defRPr/>
            </a:pPr>
            <a:r>
              <a:rPr lang="en-US" sz="5500" b="1" kern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5500" b="1" ker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HÀO </a:t>
            </a:r>
            <a:r>
              <a:rPr lang="en-US" sz="5500" b="1" kern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 CÁC EM HỌC SINH</a:t>
            </a:r>
          </a:p>
        </p:txBody>
      </p:sp>
      <p:sp>
        <p:nvSpPr>
          <p:cNvPr id="5" name="Rectangle 4"/>
          <p:cNvSpPr/>
          <p:nvPr/>
        </p:nvSpPr>
        <p:spPr>
          <a:xfrm>
            <a:off x="2730986" y="268966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24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</a:t>
            </a:r>
            <a:r>
              <a:rPr lang="en-US" sz="24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GIA THỤY</a:t>
            </a:r>
            <a:endParaRPr lang="vi-VN" sz="1800" kern="0" dirty="0">
              <a:solidFill>
                <a:srgbClr val="FF0000"/>
              </a:solidFill>
            </a:endParaRPr>
          </a:p>
        </p:txBody>
      </p:sp>
      <p:pic>
        <p:nvPicPr>
          <p:cNvPr id="23" name="Picture 22" descr="t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692" y="2857503"/>
            <a:ext cx="670203" cy="8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i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136" y="2781300"/>
            <a:ext cx="670203" cy="8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n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548" y="2708910"/>
            <a:ext cx="670203" cy="8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h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186" y="2684157"/>
            <a:ext cx="670202" cy="8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o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388" y="2667000"/>
            <a:ext cx="670203" cy="8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c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723" y="2733687"/>
            <a:ext cx="670202" cy="8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974868" y="4791583"/>
            <a:ext cx="2601723" cy="104753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 defTabSz="914377"/>
            <a:r>
              <a:rPr lang="en-US" sz="5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LỚP 3</a:t>
            </a:r>
          </a:p>
        </p:txBody>
      </p:sp>
      <p:pic>
        <p:nvPicPr>
          <p:cNvPr id="31" name="Picture 9" descr="Firewrk8"/>
          <p:cNvPicPr>
            <a:picLocks noChangeAspect="1" noChangeArrowheads="1"/>
          </p:cNvPicPr>
          <p:nvPr/>
        </p:nvPicPr>
        <p:blipFill>
          <a:blip r:embed="rId1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55" y="4085256"/>
            <a:ext cx="14859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0" descr="Firewrk8"/>
          <p:cNvPicPr>
            <a:picLocks noChangeAspect="1" noChangeArrowheads="1"/>
          </p:cNvPicPr>
          <p:nvPr/>
        </p:nvPicPr>
        <p:blipFill>
          <a:blip r:embed="rId1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435" y="3959189"/>
            <a:ext cx="1857375" cy="223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1759950" y="3604017"/>
            <a:ext cx="9152720" cy="1562100"/>
          </a:xfrm>
          <a:prstGeom prst="rect">
            <a:avLst/>
          </a:prstGeom>
        </p:spPr>
        <p:txBody>
          <a:bodyPr vert="horz" lIns="114901" tIns="57451" rIns="114901" bIns="57451" rtlCol="0" anchor="ctr">
            <a:normAutofit fontScale="97500"/>
          </a:bodyPr>
          <a:lstStyle>
            <a:lvl1pPr algn="ctr" defTabSz="1149006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114900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SÁCH</a:t>
            </a:r>
            <a:r>
              <a:rPr kumimoji="0" lang="en-US" sz="5400" b="1" i="0" u="none" strike="noStrike" kern="1200" cap="none" spc="0" normalizeH="0" noProof="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CÁNH DIỀU</a:t>
            </a:r>
            <a:endParaRPr kumimoji="0" lang="en-US" sz="5400" b="1" i="0" u="none" strike="noStrike" kern="1200" cap="none" spc="0" normalizeH="0" baseline="0" noProof="0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39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B3CC5B-CD03-995F-E452-CCFFB264F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51" y="2438400"/>
            <a:ext cx="11146098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50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A2C07E-02A3-9123-EA59-195489944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93" y="2231231"/>
            <a:ext cx="11580013" cy="376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407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0D3F7A-26FC-E038-0243-6518CA394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196" y="990600"/>
            <a:ext cx="9640808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429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52C26D-E6B6-3BFC-67C1-416351578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554488"/>
            <a:ext cx="11353800" cy="19202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1A20426-222A-2695-9393-A0C661C23DE4}"/>
              </a:ext>
            </a:extLst>
          </p:cNvPr>
          <p:cNvSpPr/>
          <p:nvPr/>
        </p:nvSpPr>
        <p:spPr>
          <a:xfrm>
            <a:off x="9601200" y="1905000"/>
            <a:ext cx="990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tròn</a:t>
            </a:r>
          </a:p>
        </p:txBody>
      </p:sp>
    </p:spTree>
    <p:extLst>
      <p:ext uri="{BB962C8B-B14F-4D97-AF65-F5344CB8AC3E}">
        <p14:creationId xmlns:p14="http://schemas.microsoft.com/office/powerpoint/2010/main" val="2263875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图片 14341" descr="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863" y="281256"/>
            <a:ext cx="8990194" cy="81479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图片 14340" descr="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143" y="4764871"/>
            <a:ext cx="3315684" cy="318347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3" name="矩形 14342"/>
          <p:cNvSpPr/>
          <p:nvPr/>
        </p:nvSpPr>
        <p:spPr>
          <a:xfrm>
            <a:off x="6172200" y="3413134"/>
            <a:ext cx="1864675" cy="70166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70039" tIns="35020" rIns="70039" bIns="35020" anchor="t">
            <a:spAutoFit/>
          </a:bodyPr>
          <a:lstStyle/>
          <a:p>
            <a:pPr defTabSz="1149333"/>
            <a:r>
              <a:rPr lang="en-US" altLang="zh-CN" sz="4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Ghi</a:t>
            </a:r>
            <a:r>
              <a:rPr lang="en-US" altLang="zh-CN" sz="4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nhớ</a:t>
            </a:r>
            <a:endParaRPr lang="en-US" altLang="zh-CN" sz="4100" dirty="0"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pic>
        <p:nvPicPr>
          <p:cNvPr id="11" name="Picture 10" descr="t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12" y="255593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i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0" y="24765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n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87325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h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166692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o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2" y="15240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07971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62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42" name="图片 64541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8" y="5556"/>
            <a:ext cx="11868080" cy="8217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5" name="图片 64544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2186" y="1926077"/>
            <a:ext cx="2186462" cy="8961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6" name="图片 64545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836" y="1313924"/>
            <a:ext cx="11325963" cy="138313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7" name="图片 64546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7531" y="362645"/>
            <a:ext cx="2449649" cy="1398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8" name="图片 6454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" y="362606"/>
            <a:ext cx="1657842" cy="9458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34" name="文本框 64533"/>
          <p:cNvSpPr txBox="1"/>
          <p:nvPr/>
        </p:nvSpPr>
        <p:spPr>
          <a:xfrm>
            <a:off x="2895602" y="3733803"/>
            <a:ext cx="7486720" cy="996629"/>
          </a:xfrm>
          <a:prstGeom prst="rect">
            <a:avLst/>
          </a:prstGeom>
          <a:noFill/>
          <a:ln w="9525">
            <a:noFill/>
          </a:ln>
        </p:spPr>
        <p:txBody>
          <a:bodyPr wrap="square" lIns="72590" tIns="36295" rIns="72590" bIns="36295">
            <a:spAutoFit/>
          </a:bodyPr>
          <a:lstStyle/>
          <a:p>
            <a:pPr algn="ctr" defTabSz="1191185">
              <a:spcBef>
                <a:spcPct val="50000"/>
              </a:spcBef>
            </a:pPr>
            <a:r>
              <a:rPr lang="en-US" altLang="zh-CN" sz="6000" b="1" dirty="0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THANK YOU!</a:t>
            </a:r>
          </a:p>
        </p:txBody>
      </p:sp>
      <p:sp>
        <p:nvSpPr>
          <p:cNvPr id="8" name="文本框 2055"/>
          <p:cNvSpPr txBox="1"/>
          <p:nvPr/>
        </p:nvSpPr>
        <p:spPr>
          <a:xfrm>
            <a:off x="792485" y="543115"/>
            <a:ext cx="10210776" cy="4009430"/>
          </a:xfrm>
          <a:prstGeom prst="rect">
            <a:avLst/>
          </a:prstGeom>
          <a:noFill/>
          <a:ln w="9525">
            <a:noFill/>
          </a:ln>
        </p:spPr>
        <p:txBody>
          <a:bodyPr wrap="square" lIns="78169" tIns="39084" rIns="78169" bIns="39084">
            <a:prstTxWarp prst="textArchUp">
              <a:avLst>
                <a:gd name="adj" fmla="val 10653587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1282730">
              <a:spcBef>
                <a:spcPct val="50000"/>
              </a:spcBef>
            </a:pP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Tiết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học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tin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học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hôm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nay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kết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thúc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862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50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4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4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9" y="111125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23" y="90492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o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17" y="7620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8" y="131771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t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95" y="179393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i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92" y="17145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4" y="866781"/>
            <a:ext cx="5194455" cy="7250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84" y="969352"/>
            <a:ext cx="5881281" cy="678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01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37895" descr="1-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2" y="1066736"/>
            <a:ext cx="3048000" cy="270933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" name="WordArt 9"/>
          <p:cNvSpPr>
            <a:spLocks noChangeArrowheads="1" noChangeShapeType="1" noTextEdit="1"/>
          </p:cNvSpPr>
          <p:nvPr/>
        </p:nvSpPr>
        <p:spPr bwMode="auto">
          <a:xfrm>
            <a:off x="3779435" y="1066736"/>
            <a:ext cx="6121291" cy="949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/>
              </a:rPr>
              <a:t>Khởi Động</a:t>
            </a:r>
            <a:endParaRPr lang="vi-VN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B49FD0-FCDF-E147-0BBE-B8D7FA698F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3693128"/>
            <a:ext cx="7410450" cy="4629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3F588A-1250-B818-2F0D-536E37EBE4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28600" y="1066736"/>
            <a:ext cx="12801600" cy="51943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189C624-D0D4-7EFD-06A9-57CD4E4A64C3}"/>
              </a:ext>
            </a:extLst>
          </p:cNvPr>
          <p:cNvSpPr/>
          <p:nvPr/>
        </p:nvSpPr>
        <p:spPr>
          <a:xfrm>
            <a:off x="-228600" y="5308536"/>
            <a:ext cx="2971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4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B6E338-598D-61AA-4F95-E7DA5E36B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0" y="3138487"/>
            <a:ext cx="712470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10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0" y="91441"/>
            <a:ext cx="11887200" cy="804672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17" tIns="58556" rIns="117117" bIns="58556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4643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82974" y="6523469"/>
            <a:ext cx="1417320" cy="18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"/>
            <a:ext cx="2249488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012346-E3A9-C854-416F-0864923A01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7417" y="1779208"/>
            <a:ext cx="8832365" cy="454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89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023E7A-426E-FE48-FC32-F6FC346A4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704" y="2514600"/>
            <a:ext cx="12078607" cy="294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8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0" y="91441"/>
            <a:ext cx="11887200" cy="804672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17" tIns="58556" rIns="117117" bIns="58556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4643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82974" y="6523469"/>
            <a:ext cx="1417320" cy="18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"/>
            <a:ext cx="2249488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A4A7559-684A-1711-864A-8205362F8F48}"/>
              </a:ext>
            </a:extLst>
          </p:cNvPr>
          <p:cNvSpPr/>
          <p:nvPr/>
        </p:nvSpPr>
        <p:spPr>
          <a:xfrm>
            <a:off x="958516" y="3713241"/>
            <a:ext cx="5334000" cy="990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4FCBB7-F4A8-C0BC-62BC-56BF8A92F007}"/>
              </a:ext>
            </a:extLst>
          </p:cNvPr>
          <p:cNvSpPr/>
          <p:nvPr/>
        </p:nvSpPr>
        <p:spPr>
          <a:xfrm>
            <a:off x="963560" y="4723504"/>
            <a:ext cx="5334000" cy="990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0472BA-71D5-E098-815D-5B38CAC750F7}"/>
              </a:ext>
            </a:extLst>
          </p:cNvPr>
          <p:cNvSpPr/>
          <p:nvPr/>
        </p:nvSpPr>
        <p:spPr>
          <a:xfrm>
            <a:off x="958516" y="5743180"/>
            <a:ext cx="5334000" cy="990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834D52-4859-1D81-2D28-4CE75E349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3523" y="2435219"/>
            <a:ext cx="11990723" cy="4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3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0" y="91441"/>
            <a:ext cx="11887200" cy="804672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17" tIns="58556" rIns="117117" bIns="58556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4643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82974" y="6523469"/>
            <a:ext cx="1417320" cy="18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"/>
            <a:ext cx="2249488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A22577-8A6D-4974-586D-822EB0B70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02" y="1508761"/>
            <a:ext cx="11782662" cy="342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83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0" y="91441"/>
            <a:ext cx="11887200" cy="804672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17" tIns="58556" rIns="117117" bIns="58556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4643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82974" y="6523469"/>
            <a:ext cx="1417320" cy="18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"/>
            <a:ext cx="2249488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34B3B0F-B818-0BF1-00D4-550BF41C15ED}"/>
              </a:ext>
            </a:extLst>
          </p:cNvPr>
          <p:cNvSpPr/>
          <p:nvPr/>
        </p:nvSpPr>
        <p:spPr>
          <a:xfrm>
            <a:off x="9677400" y="5308600"/>
            <a:ext cx="838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BD4354-B3C9-F816-174E-432F1B1297F6}"/>
              </a:ext>
            </a:extLst>
          </p:cNvPr>
          <p:cNvSpPr/>
          <p:nvPr/>
        </p:nvSpPr>
        <p:spPr>
          <a:xfrm>
            <a:off x="5867400" y="5308600"/>
            <a:ext cx="4648200" cy="15567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21657F-39FD-6516-ADD2-49CBE96C1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81" y="1406842"/>
            <a:ext cx="11501438" cy="5257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620C4F-0F13-5F96-56C6-0685C78141E0}"/>
              </a:ext>
            </a:extLst>
          </p:cNvPr>
          <p:cNvSpPr/>
          <p:nvPr/>
        </p:nvSpPr>
        <p:spPr>
          <a:xfrm>
            <a:off x="105015" y="6145690"/>
            <a:ext cx="914400" cy="719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9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27&quot;&gt;&lt;/object&gt;&lt;object type=&quot;2&quot; unique_id=&quot;10028&quot;&gt;&lt;object type=&quot;3&quot; unique_id=&quot;10029&quot;&gt;&lt;property id=&quot;20148&quot; value=&quot;5&quot;/&gt;&lt;property id=&quot;20300&quot; value=&quot;Slide 1&quot;/&gt;&lt;property id=&quot;20307&quot; value=&quot;295&quot;/&gt;&lt;/object&gt;&lt;object type=&quot;3&quot; unique_id=&quot;10030&quot;&gt;&lt;property id=&quot;20148&quot; value=&quot;5&quot;/&gt;&lt;property id=&quot;20300&quot; value=&quot;Slide 2&quot;/&gt;&lt;property id=&quot;20307&quot; value=&quot;278&quot;/&gt;&lt;/object&gt;&lt;object type=&quot;3&quot; unique_id=&quot;10031&quot;&gt;&lt;property id=&quot;20148&quot; value=&quot;5&quot;/&gt;&lt;property id=&quot;20300&quot; value=&quot;Slide 3&quot;/&gt;&lt;property id=&quot;20307&quot; value=&quot;256&quot;/&gt;&lt;/object&gt;&lt;object type=&quot;3&quot; unique_id=&quot;10032&quot;&gt;&lt;property id=&quot;20148&quot; value=&quot;5&quot;/&gt;&lt;property id=&quot;20300&quot; value=&quot;Slide 4&quot;/&gt;&lt;property id=&quot;20307&quot; value=&quot;269&quot;/&gt;&lt;/object&gt;&lt;object type=&quot;3&quot; unique_id=&quot;10033&quot;&gt;&lt;property id=&quot;20148&quot; value=&quot;5&quot;/&gt;&lt;property id=&quot;20300&quot; value=&quot;Slide 5&quot;/&gt;&lt;property id=&quot;20307&quot; value=&quot;298&quot;/&gt;&lt;/object&gt;&lt;object type=&quot;3&quot; unique_id=&quot;10034&quot;&gt;&lt;property id=&quot;20148&quot; value=&quot;5&quot;/&gt;&lt;property id=&quot;20300&quot; value=&quot;Slide 6&quot;/&gt;&lt;property id=&quot;20307&quot; value=&quot;304&quot;/&gt;&lt;/object&gt;&lt;object type=&quot;3&quot; unique_id=&quot;10035&quot;&gt;&lt;property id=&quot;20148&quot; value=&quot;5&quot;/&gt;&lt;property id=&quot;20300&quot; value=&quot;Slide 7&quot;/&gt;&lt;property id=&quot;20307&quot; value=&quot;263&quot;/&gt;&lt;/object&gt;&lt;object type=&quot;3&quot; unique_id=&quot;10036&quot;&gt;&lt;property id=&quot;20148&quot; value=&quot;5&quot;/&gt;&lt;property id=&quot;20300&quot; value=&quot;Slide 8&quot;/&gt;&lt;property id=&quot;20307&quot; value=&quot;272&quot;/&gt;&lt;/object&gt;&lt;object type=&quot;3&quot; unique_id=&quot;10037&quot;&gt;&lt;property id=&quot;20148&quot; value=&quot;5&quot;/&gt;&lt;property id=&quot;20300&quot; value=&quot;Slide 9&quot;/&gt;&lt;property id=&quot;20307&quot; value=&quot;270&quot;/&gt;&lt;/object&gt;&lt;object type=&quot;3&quot; unique_id=&quot;10038&quot;&gt;&lt;property id=&quot;20148&quot; value=&quot;5&quot;/&gt;&lt;property id=&quot;20300&quot; value=&quot;Slide 10&quot;/&gt;&lt;property id=&quot;20307&quot; value=&quot;27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u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2382</TotalTime>
  <Words>50</Words>
  <Application>Microsoft Office PowerPoint</Application>
  <PresentationFormat>Custom</PresentationFormat>
  <Paragraphs>18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Calibri Light</vt:lpstr>
      <vt:lpstr>Nixie One</vt:lpstr>
      <vt:lpstr>Rockwell Extra Bold</vt:lpstr>
      <vt:lpstr>Times New Roman</vt:lpstr>
      <vt:lpstr>Varela Round</vt:lpstr>
      <vt:lpstr>Office Theme</vt:lpstr>
      <vt:lpstr>2_Puck template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SAL - Nguyen Huu Phuc</cp:lastModifiedBy>
  <cp:revision>177</cp:revision>
  <dcterms:created xsi:type="dcterms:W3CDTF">2019-10-13T09:09:41Z</dcterms:created>
  <dcterms:modified xsi:type="dcterms:W3CDTF">2023-03-29T06:46:27Z</dcterms:modified>
</cp:coreProperties>
</file>