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16"/>
  </p:notesMasterIdLst>
  <p:sldIdLst>
    <p:sldId id="295" r:id="rId5"/>
    <p:sldId id="278" r:id="rId6"/>
    <p:sldId id="308" r:id="rId7"/>
    <p:sldId id="321" r:id="rId8"/>
    <p:sldId id="309" r:id="rId9"/>
    <p:sldId id="320" r:id="rId10"/>
    <p:sldId id="311" r:id="rId11"/>
    <p:sldId id="312" r:id="rId12"/>
    <p:sldId id="314" r:id="rId13"/>
    <p:sldId id="270" r:id="rId14"/>
    <p:sldId id="276" r:id="rId15"/>
  </p:sldIdLst>
  <p:sldSz cx="11887200" cy="8229600"/>
  <p:notesSz cx="6858000" cy="9144000"/>
  <p:custDataLst>
    <p:tags r:id="rId17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36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26.png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49FD0-FCDF-E147-0BBE-B8D7FA69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3128"/>
            <a:ext cx="7410450" cy="4629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83C9FD-049A-23AA-44BA-24F5BA41C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718" y="1423987"/>
            <a:ext cx="9561263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EB9556-6643-77CA-8FB5-4C0DB969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901974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5D1293-6CC3-B5FF-4AAD-E71EE9A2D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16" y="1219200"/>
            <a:ext cx="10673415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8340C2-2537-359B-A004-1A7153EC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3" y="1143000"/>
            <a:ext cx="11591973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4A7559-684A-1711-864A-8205362F8F48}"/>
              </a:ext>
            </a:extLst>
          </p:cNvPr>
          <p:cNvSpPr/>
          <p:nvPr/>
        </p:nvSpPr>
        <p:spPr>
          <a:xfrm>
            <a:off x="958516" y="3713241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FCBB7-F4A8-C0BC-62BC-56BF8A92F007}"/>
              </a:ext>
            </a:extLst>
          </p:cNvPr>
          <p:cNvSpPr/>
          <p:nvPr/>
        </p:nvSpPr>
        <p:spPr>
          <a:xfrm>
            <a:off x="963560" y="4723504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472BA-71D5-E098-815D-5B38CAC750F7}"/>
              </a:ext>
            </a:extLst>
          </p:cNvPr>
          <p:cNvSpPr/>
          <p:nvPr/>
        </p:nvSpPr>
        <p:spPr>
          <a:xfrm>
            <a:off x="958516" y="5743180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D6721E-DD01-5F1A-5F48-849640D57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10673419" cy="60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A978D9-AACB-7724-A283-8963C5F8834C}"/>
              </a:ext>
            </a:extLst>
          </p:cNvPr>
          <p:cNvSpPr/>
          <p:nvPr/>
        </p:nvSpPr>
        <p:spPr>
          <a:xfrm>
            <a:off x="1447800" y="5029200"/>
            <a:ext cx="85344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4F08A-7009-6BEB-053B-0463DF71B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945833"/>
            <a:ext cx="996740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4B3B0F-B818-0BF1-00D4-550BF41C15ED}"/>
              </a:ext>
            </a:extLst>
          </p:cNvPr>
          <p:cNvSpPr/>
          <p:nvPr/>
        </p:nvSpPr>
        <p:spPr>
          <a:xfrm>
            <a:off x="9677400" y="5308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D4354-B3C9-F816-174E-432F1B1297F6}"/>
              </a:ext>
            </a:extLst>
          </p:cNvPr>
          <p:cNvSpPr/>
          <p:nvPr/>
        </p:nvSpPr>
        <p:spPr>
          <a:xfrm>
            <a:off x="5867400" y="5308600"/>
            <a:ext cx="4648200" cy="1556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AE74D-BE47-8F65-1F74-5AB31CC05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80" y="1417322"/>
            <a:ext cx="9832024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49</Words>
  <Application>Microsoft Office PowerPoint</Application>
  <PresentationFormat>Custom</PresentationFormat>
  <Paragraphs>17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176</cp:revision>
  <dcterms:created xsi:type="dcterms:W3CDTF">2019-10-13T09:09:41Z</dcterms:created>
  <dcterms:modified xsi:type="dcterms:W3CDTF">2023-03-29T06:36:55Z</dcterms:modified>
</cp:coreProperties>
</file>