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media1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3" r:id="rId2"/>
    <p:sldId id="280" r:id="rId3"/>
    <p:sldId id="269" r:id="rId4"/>
    <p:sldId id="273" r:id="rId5"/>
    <p:sldId id="271" r:id="rId6"/>
    <p:sldId id="286" r:id="rId7"/>
    <p:sldId id="281" r:id="rId8"/>
    <p:sldId id="284" r:id="rId9"/>
    <p:sldId id="276" r:id="rId10"/>
    <p:sldId id="272" r:id="rId11"/>
    <p:sldId id="292" r:id="rId12"/>
    <p:sldId id="287" r:id="rId13"/>
    <p:sldId id="260" r:id="rId14"/>
    <p:sldId id="289" r:id="rId15"/>
    <p:sldId id="274" r:id="rId16"/>
    <p:sldId id="290" r:id="rId17"/>
    <p:sldId id="265" r:id="rId18"/>
    <p:sldId id="291" r:id="rId19"/>
    <p:sldId id="279" r:id="rId20"/>
    <p:sldId id="293" r:id="rId21"/>
    <p:sldId id="294" r:id="rId22"/>
    <p:sldId id="295" r:id="rId23"/>
    <p:sldId id="296" r:id="rId24"/>
    <p:sldId id="297" r:id="rId25"/>
    <p:sldId id="282" r:id="rId26"/>
    <p:sldId id="28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1DBE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388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2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11E117-DE7B-4911-B951-C3BFECD5B60D}" type="datetimeFigureOut">
              <a:rPr lang="en-US" smtClean="0"/>
              <a:pPr/>
              <a:t>6/3/2023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35B81-BB86-4C0D-858D-4A2A4541F0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615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Trò chơi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35B81-BB86-4C0D-858D-4A2A4541F00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978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35B81-BB86-4C0D-858D-4A2A4541F00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852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1EEC9-52FC-4592-84BE-1A3E3F24B29B}" type="slidenum">
              <a:rPr lang="vi-VN" smtClean="0"/>
              <a:t>16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4674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C15F-3251-4ED6-BF82-8E2800580CC9}" type="datetimeFigureOut">
              <a:rPr lang="en-US" smtClean="0"/>
              <a:pPr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9C47-3D05-4964-80BD-DBF58A670C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C15F-3251-4ED6-BF82-8E2800580CC9}" type="datetimeFigureOut">
              <a:rPr lang="en-US" smtClean="0"/>
              <a:pPr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9C47-3D05-4964-80BD-DBF58A670C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C15F-3251-4ED6-BF82-8E2800580CC9}" type="datetimeFigureOut">
              <a:rPr lang="en-US" smtClean="0"/>
              <a:pPr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9C47-3D05-4964-80BD-DBF58A670C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95A4D81-E597-4E70-9B4E-A61FE0AD3B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A40BDD6-E2B6-4DAD-87E5-A9D8A5A136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3A8044D-2263-459F-A044-5C211ABAC2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6DE559-EDF0-4F25-B6A0-F5ABF4DAFE9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521209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6041CBC-6A1D-4260-BF5E-EAAE945307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5A33FFC-D22A-4620-9FD7-304274E597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1DCFB84-C5AA-4433-8CBB-D175E2552E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6725FF-25B8-4127-9D80-7311678D2E5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81521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C15F-3251-4ED6-BF82-8E2800580CC9}" type="datetimeFigureOut">
              <a:rPr lang="en-US" smtClean="0"/>
              <a:pPr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9C47-3D05-4964-80BD-DBF58A670C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C15F-3251-4ED6-BF82-8E2800580CC9}" type="datetimeFigureOut">
              <a:rPr lang="en-US" smtClean="0"/>
              <a:pPr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9C47-3D05-4964-80BD-DBF58A670C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C15F-3251-4ED6-BF82-8E2800580CC9}" type="datetimeFigureOut">
              <a:rPr lang="en-US" smtClean="0"/>
              <a:pPr/>
              <a:t>6/3/2023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9C47-3D05-4964-80BD-DBF58A670C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C15F-3251-4ED6-BF82-8E2800580CC9}" type="datetimeFigureOut">
              <a:rPr lang="en-US" smtClean="0"/>
              <a:pPr/>
              <a:t>6/3/2023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9C47-3D05-4964-80BD-DBF58A670C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C15F-3251-4ED6-BF82-8E2800580CC9}" type="datetimeFigureOut">
              <a:rPr lang="en-US" smtClean="0"/>
              <a:pPr/>
              <a:t>6/3/2023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9C47-3D05-4964-80BD-DBF58A670C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C15F-3251-4ED6-BF82-8E2800580CC9}" type="datetimeFigureOut">
              <a:rPr lang="en-US" smtClean="0"/>
              <a:pPr/>
              <a:t>6/3/2023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9C47-3D05-4964-80BD-DBF58A670C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C15F-3251-4ED6-BF82-8E2800580CC9}" type="datetimeFigureOut">
              <a:rPr lang="en-US" smtClean="0"/>
              <a:pPr/>
              <a:t>6/3/2023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9C47-3D05-4964-80BD-DBF58A670C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C15F-3251-4ED6-BF82-8E2800580CC9}" type="datetimeFigureOut">
              <a:rPr lang="en-US" smtClean="0"/>
              <a:pPr/>
              <a:t>6/3/2023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9C47-3D05-4964-80BD-DBF58A670C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BC15F-3251-4ED6-BF82-8E2800580CC9}" type="datetimeFigureOut">
              <a:rPr lang="en-US" smtClean="0"/>
              <a:pPr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D9C47-3D05-4964-80BD-DBF58A670C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3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2.jpeg"/><Relationship Id="rId5" Type="http://schemas.openxmlformats.org/officeDocument/2006/relationships/image" Target="../media/image35.jpe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slide" Target="slide4.xml"/><Relationship Id="rId18" Type="http://schemas.openxmlformats.org/officeDocument/2006/relationships/image" Target="../media/image18.png"/><Relationship Id="rId3" Type="http://schemas.openxmlformats.org/officeDocument/2006/relationships/image" Target="../media/image8.jpeg"/><Relationship Id="rId7" Type="http://schemas.openxmlformats.org/officeDocument/2006/relationships/image" Target="../media/image12.gif"/><Relationship Id="rId12" Type="http://schemas.openxmlformats.org/officeDocument/2006/relationships/image" Target="../media/image15.png"/><Relationship Id="rId17" Type="http://schemas.openxmlformats.org/officeDocument/2006/relationships/slide" Target="slide6.xml"/><Relationship Id="rId2" Type="http://schemas.openxmlformats.org/officeDocument/2006/relationships/audio" Target="../media/audio1.wav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11" Type="http://schemas.openxmlformats.org/officeDocument/2006/relationships/slide" Target="slide3.xml"/><Relationship Id="rId5" Type="http://schemas.openxmlformats.org/officeDocument/2006/relationships/image" Target="../media/image10.gif"/><Relationship Id="rId15" Type="http://schemas.openxmlformats.org/officeDocument/2006/relationships/slide" Target="slide5.xml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slide" Target="slide7.xml"/><Relationship Id="rId1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image" Target="../media/image19.jpeg"/><Relationship Id="rId9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9.jpeg"/><Relationship Id="rId9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3.wav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19.jpeg"/><Relationship Id="rId10" Type="http://schemas.openxmlformats.org/officeDocument/2006/relationships/slide" Target="slide2.xml"/><Relationship Id="rId4" Type="http://schemas.openxmlformats.org/officeDocument/2006/relationships/audio" Target="../media/audio2.wav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Kết quả hình ảnh cho hình nền pp cho trẻ e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14290"/>
            <a:ext cx="9144000" cy="664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796" y="-39694"/>
            <a:ext cx="1495425" cy="295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728" y="-39696"/>
            <a:ext cx="1495425" cy="295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-39694"/>
            <a:ext cx="1495425" cy="2952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-39694"/>
            <a:ext cx="1495425" cy="2952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656" y="-39697"/>
            <a:ext cx="1495425" cy="2952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143" y="-37204"/>
            <a:ext cx="1495425" cy="2952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485" y="-39694"/>
            <a:ext cx="1495425" cy="2952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94871" y="707328"/>
            <a:ext cx="1495425" cy="2952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94871" y="2047875"/>
            <a:ext cx="1495425" cy="2952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94871" y="5980793"/>
            <a:ext cx="1495425" cy="2952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94871" y="3362316"/>
            <a:ext cx="1495425" cy="2952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94871" y="4662483"/>
            <a:ext cx="1495425" cy="2952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34189" y="708019"/>
            <a:ext cx="1495425" cy="2952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34189" y="2008186"/>
            <a:ext cx="1495425" cy="2952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34189" y="5941104"/>
            <a:ext cx="1495425" cy="2952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34189" y="3322627"/>
            <a:ext cx="1495425" cy="2952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34189" y="4622794"/>
            <a:ext cx="1495425" cy="2952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797" y="6613060"/>
            <a:ext cx="1495425" cy="2952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727" y="6613058"/>
            <a:ext cx="1495425" cy="2952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399" y="6613060"/>
            <a:ext cx="1495425" cy="2952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9" y="6613060"/>
            <a:ext cx="1495425" cy="2952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655" y="6613057"/>
            <a:ext cx="1495425" cy="29527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142" y="6615550"/>
            <a:ext cx="1495425" cy="29527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484" y="6613060"/>
            <a:ext cx="1495425" cy="29527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932902" y="2137680"/>
            <a:ext cx="7365774" cy="1015663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CHÀO</a:t>
            </a:r>
            <a:r>
              <a:rPr lang="en-U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MỪNG</a:t>
            </a:r>
            <a:endParaRPr lang="en-US" sz="6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20933" y="2878803"/>
            <a:ext cx="7285648" cy="20005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200" b="1" cap="all" spc="0" dirty="0" err="1">
                <a:ln w="0"/>
                <a:solidFill>
                  <a:srgbClr val="0066FF"/>
                </a:solidFill>
                <a:effectLst>
                  <a:reflection blurRad="12700" stA="50000" endPos="50000" dist="5000" dir="5400000" sy="-100000" rotWithShape="0"/>
                </a:effectLst>
              </a:rPr>
              <a:t>Quý</a:t>
            </a:r>
            <a:r>
              <a:rPr lang="en-US" sz="62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6200" b="1" cap="all" spc="0" dirty="0" err="1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thầy</a:t>
            </a:r>
            <a:r>
              <a:rPr lang="en-US" sz="62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6200" b="1" cap="all" spc="0" dirty="0" err="1">
                <a:ln w="0"/>
                <a:solidFill>
                  <a:srgbClr val="FF0066"/>
                </a:solidFill>
                <a:effectLst>
                  <a:reflection blurRad="12700" stA="50000" endPos="50000" dist="5000" dir="5400000" sy="-100000" rotWithShape="0"/>
                </a:effectLst>
              </a:rPr>
              <a:t>cô</a:t>
            </a:r>
            <a:r>
              <a:rPr lang="en-US" sz="62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</a:p>
          <a:p>
            <a:pPr algn="ctr"/>
            <a:r>
              <a:rPr lang="en-US" sz="6200" b="1" cap="all" spc="0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và</a:t>
            </a:r>
            <a:r>
              <a:rPr lang="en-US" sz="6200" b="1" cap="all" spc="0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62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các</a:t>
            </a:r>
            <a:r>
              <a:rPr lang="en-US" sz="62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6200" b="1" cap="all" dirty="0" err="1">
                <a:ln w="0"/>
                <a:solidFill>
                  <a:srgbClr val="00FF00"/>
                </a:solidFill>
                <a:effectLst>
                  <a:reflection blurRad="12700" stA="50000" endPos="50000" dist="5000" dir="5400000" sy="-100000" rotWithShape="0"/>
                </a:effectLst>
              </a:rPr>
              <a:t>em</a:t>
            </a:r>
            <a:r>
              <a:rPr lang="en-US" sz="6200" b="1" cap="all" dirty="0">
                <a:ln w="0"/>
                <a:solidFill>
                  <a:srgbClr val="00FF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6200" b="1" cap="all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học</a:t>
            </a:r>
            <a:r>
              <a:rPr lang="en-US" sz="6200" b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6200" b="1" cap="all" dirty="0" err="1">
                <a:ln w="0"/>
                <a:solidFill>
                  <a:srgbClr val="FF9900"/>
                </a:solidFill>
                <a:effectLst>
                  <a:reflection blurRad="12700" stA="50000" endPos="50000" dist="5000" dir="5400000" sy="-100000" rotWithShape="0"/>
                </a:effectLst>
              </a:rPr>
              <a:t>sinh</a:t>
            </a:r>
            <a:endParaRPr lang="en-US" sz="6200" b="1" cap="all" spc="0" dirty="0">
              <a:ln w="0"/>
              <a:solidFill>
                <a:srgbClr val="00FF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14" y="4923518"/>
            <a:ext cx="658092" cy="171906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859" y="4923518"/>
            <a:ext cx="3810000" cy="4572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914" y="4856378"/>
            <a:ext cx="658092" cy="171906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54" y="2527289"/>
            <a:ext cx="3790950" cy="188595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799007"/>
            <a:ext cx="3790950" cy="188595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097" y="135780"/>
            <a:ext cx="762000" cy="262646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43375" y="-699067"/>
            <a:ext cx="857250" cy="28575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277713"/>
            <a:ext cx="3790950" cy="188595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103" y="724003"/>
            <a:ext cx="3790950" cy="188595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54" y="943543"/>
            <a:ext cx="3790950" cy="188595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311" y="988447"/>
            <a:ext cx="3790950" cy="188595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960" y="-422200"/>
            <a:ext cx="3790950" cy="188595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418" y="-283272"/>
            <a:ext cx="3790950" cy="188595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83912" y="3119433"/>
            <a:ext cx="3790950" cy="18859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106" y="-52644"/>
            <a:ext cx="3790950" cy="18859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39" y="77948"/>
            <a:ext cx="762000" cy="262646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57800" y="3632194"/>
            <a:ext cx="3790950" cy="188595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505938"/>
            <a:ext cx="3790950" cy="18859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20" descr="ha noi">
            <a:extLst>
              <a:ext uri="{FF2B5EF4-FFF2-40B4-BE49-F238E27FC236}">
                <a16:creationId xmlns:a16="http://schemas.microsoft.com/office/drawing/2014/main" id="{9C4822C9-C6C8-4561-BE74-268B62D98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385500"/>
            <a:ext cx="8424936" cy="570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Text Box 21">
            <a:extLst>
              <a:ext uri="{FF2B5EF4-FFF2-40B4-BE49-F238E27FC236}">
                <a16:creationId xmlns:a16="http://schemas.microsoft.com/office/drawing/2014/main" id="{0969EA04-1754-42BC-B115-1FF9B0E0F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664" y="6093296"/>
            <a:ext cx="66967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 RÙA – HOÀN KIẾM HÀ NỘI</a:t>
            </a:r>
          </a:p>
        </p:txBody>
      </p:sp>
    </p:spTree>
  </p:cSld>
  <p:clrMapOvr>
    <a:masterClrMapping/>
  </p:clrMapOvr>
  <p:transition>
    <p:wheel spokes="8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BEF162-6314-47D5-A467-857A753FC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6" cy="6048672"/>
          </a:xfrm>
          <a:prstGeom prst="rect">
            <a:avLst/>
          </a:prstGeom>
        </p:spPr>
      </p:pic>
      <p:sp>
        <p:nvSpPr>
          <p:cNvPr id="6" name="Text Box 21">
            <a:extLst>
              <a:ext uri="{FF2B5EF4-FFF2-40B4-BE49-F238E27FC236}">
                <a16:creationId xmlns:a16="http://schemas.microsoft.com/office/drawing/2014/main" id="{6B005A40-16F7-485C-B459-946AE5577E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5816" y="6269767"/>
            <a:ext cx="45365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 LONG BIÊN</a:t>
            </a:r>
          </a:p>
        </p:txBody>
      </p:sp>
    </p:spTree>
    <p:extLst>
      <p:ext uri="{BB962C8B-B14F-4D97-AF65-F5344CB8AC3E}">
        <p14:creationId xmlns:p14="http://schemas.microsoft.com/office/powerpoint/2010/main" val="837751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8" descr="cau the huc">
            <a:extLst>
              <a:ext uri="{FF2B5EF4-FFF2-40B4-BE49-F238E27FC236}">
                <a16:creationId xmlns:a16="http://schemas.microsoft.com/office/drawing/2014/main" id="{17AC5FD7-EC77-4624-84BF-B7A4E7698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15" y="188640"/>
            <a:ext cx="8861481" cy="598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21">
            <a:extLst>
              <a:ext uri="{FF2B5EF4-FFF2-40B4-BE49-F238E27FC236}">
                <a16:creationId xmlns:a16="http://schemas.microsoft.com/office/drawing/2014/main" id="{357A8367-E310-421A-9E03-E91FB6FAB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784" y="6179503"/>
            <a:ext cx="66967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 THÊ HÚC  HÀ NỘI</a:t>
            </a:r>
          </a:p>
        </p:txBody>
      </p:sp>
    </p:spTree>
  </p:cSld>
  <p:clrMapOvr>
    <a:masterClrMapping/>
  </p:clrMapOvr>
  <p:transition>
    <p:wheel spokes="8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7" name="Picture 31" descr="dinhBacho">
            <a:extLst>
              <a:ext uri="{FF2B5EF4-FFF2-40B4-BE49-F238E27FC236}">
                <a16:creationId xmlns:a16="http://schemas.microsoft.com/office/drawing/2014/main" id="{B08989CF-92E0-4F3A-BC83-A9A7539C0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1000"/>
            <a:ext cx="8640960" cy="574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21">
            <a:extLst>
              <a:ext uri="{FF2B5EF4-FFF2-40B4-BE49-F238E27FC236}">
                <a16:creationId xmlns:a16="http://schemas.microsoft.com/office/drawing/2014/main" id="{BCB4DF4B-870D-4AFA-9EC4-B9A680EB4A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872" y="6215390"/>
            <a:ext cx="35283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LĂNG BÁC</a:t>
            </a:r>
          </a:p>
        </p:txBody>
      </p:sp>
    </p:spTree>
  </p:cSld>
  <p:clrMapOvr>
    <a:masterClrMapping/>
  </p:clrMapOvr>
  <p:transition>
    <p:comb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7" descr="chuamotcot">
            <a:extLst>
              <a:ext uri="{FF2B5EF4-FFF2-40B4-BE49-F238E27FC236}">
                <a16:creationId xmlns:a16="http://schemas.microsoft.com/office/drawing/2014/main" id="{C9E76B74-CE47-4D92-B6BB-75F28FD76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0"/>
            <a:ext cx="8915400" cy="626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 Box 9">
            <a:extLst>
              <a:ext uri="{FF2B5EF4-FFF2-40B4-BE49-F238E27FC236}">
                <a16:creationId xmlns:a16="http://schemas.microsoft.com/office/drawing/2014/main" id="{A940505C-7A8F-4C7A-9B0A-0B0857EC7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6267676"/>
            <a:ext cx="343914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CHÙA MỘT CỘT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7" descr="quoc tu giam">
            <a:extLst>
              <a:ext uri="{FF2B5EF4-FFF2-40B4-BE49-F238E27FC236}">
                <a16:creationId xmlns:a16="http://schemas.microsoft.com/office/drawing/2014/main" id="{E1F5B57C-323D-48A8-849A-53CE31E1E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6868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9">
            <a:extLst>
              <a:ext uri="{FF2B5EF4-FFF2-40B4-BE49-F238E27FC236}">
                <a16:creationId xmlns:a16="http://schemas.microsoft.com/office/drawing/2014/main" id="{1A180412-C912-4558-9B29-5238FD208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6251454"/>
            <a:ext cx="55921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MIẾU QUỐC TỬ GIÁM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66B3AF9F-95EC-4462-A5A4-D4A3DA42086E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489857" y="206829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vi-VN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MÓN ĂN ĐẶC SẢN CỦA HÀ NỘI</a:t>
            </a:r>
          </a:p>
        </p:txBody>
      </p:sp>
      <p:pic>
        <p:nvPicPr>
          <p:cNvPr id="11267" name="Picture 10" descr="banh com">
            <a:extLst>
              <a:ext uri="{FF2B5EF4-FFF2-40B4-BE49-F238E27FC236}">
                <a16:creationId xmlns:a16="http://schemas.microsoft.com/office/drawing/2014/main" id="{804ACC54-73E6-4ACF-8158-C1C6555C4D6F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371600"/>
            <a:ext cx="4114800" cy="2462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8" name="Picture 11" descr="pho_HN">
            <a:extLst>
              <a:ext uri="{FF2B5EF4-FFF2-40B4-BE49-F238E27FC236}">
                <a16:creationId xmlns:a16="http://schemas.microsoft.com/office/drawing/2014/main" id="{CF794896-A70B-4E7D-BB88-B787FDDFD2E8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371600"/>
            <a:ext cx="4114800" cy="2414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9" name="Picture 13" descr="com">
            <a:extLst>
              <a:ext uri="{FF2B5EF4-FFF2-40B4-BE49-F238E27FC236}">
                <a16:creationId xmlns:a16="http://schemas.microsoft.com/office/drawing/2014/main" id="{FF573CA9-7015-4297-8ED1-2AC417F977DF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3938588"/>
            <a:ext cx="4114800" cy="2690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70" name="Text Box 14">
            <a:extLst>
              <a:ext uri="{FF2B5EF4-FFF2-40B4-BE49-F238E27FC236}">
                <a16:creationId xmlns:a16="http://schemas.microsoft.com/office/drawing/2014/main" id="{423B2296-1236-4392-99E6-217F696B2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3675" y="3375819"/>
            <a:ext cx="18036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dirty="0" err="1">
                <a:solidFill>
                  <a:srgbClr val="FF0000"/>
                </a:solidFill>
              </a:rPr>
              <a:t>Bánh</a:t>
            </a:r>
            <a:r>
              <a:rPr lang="en-US" altLang="vi-VN" sz="2800" dirty="0">
                <a:solidFill>
                  <a:srgbClr val="FF0000"/>
                </a:solidFill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</a:rPr>
              <a:t>cốm</a:t>
            </a:r>
            <a:endParaRPr lang="en-US" altLang="vi-VN" sz="2800" dirty="0">
              <a:solidFill>
                <a:srgbClr val="FF0000"/>
              </a:solidFill>
            </a:endParaRPr>
          </a:p>
        </p:txBody>
      </p:sp>
      <p:pic>
        <p:nvPicPr>
          <p:cNvPr id="11272" name="Picture 17" descr="bun thang">
            <a:extLst>
              <a:ext uri="{FF2B5EF4-FFF2-40B4-BE49-F238E27FC236}">
                <a16:creationId xmlns:a16="http://schemas.microsoft.com/office/drawing/2014/main" id="{1B5721E7-1AAC-46B2-9528-8F7BFFF7FB93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3886200"/>
            <a:ext cx="4191000" cy="2743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3" name="Text Box 18">
            <a:extLst>
              <a:ext uri="{FF2B5EF4-FFF2-40B4-BE49-F238E27FC236}">
                <a16:creationId xmlns:a16="http://schemas.microsoft.com/office/drawing/2014/main" id="{A5663C09-43D7-407C-B35A-096F70EB1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5209" y="6148693"/>
            <a:ext cx="193439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dirty="0" err="1">
                <a:solidFill>
                  <a:srgbClr val="FF0000"/>
                </a:solidFill>
                <a:latin typeface="+mj-lt"/>
              </a:rPr>
              <a:t>Bún</a:t>
            </a:r>
            <a:r>
              <a:rPr lang="en-US" altLang="vi-VN" sz="2800" dirty="0">
                <a:solidFill>
                  <a:srgbClr val="FF0000"/>
                </a:solidFill>
                <a:latin typeface="+mj-lt"/>
              </a:rPr>
              <a:t> thang</a:t>
            </a:r>
          </a:p>
        </p:txBody>
      </p:sp>
      <p:sp>
        <p:nvSpPr>
          <p:cNvPr id="11274" name="Text Box 19">
            <a:extLst>
              <a:ext uri="{FF2B5EF4-FFF2-40B4-BE49-F238E27FC236}">
                <a16:creationId xmlns:a16="http://schemas.microsoft.com/office/drawing/2014/main" id="{3000A7B5-E770-4620-ADF6-2F0572AAE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9858" y="6176266"/>
            <a:ext cx="29402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dirty="0" err="1">
                <a:solidFill>
                  <a:srgbClr val="FF0000"/>
                </a:solidFill>
                <a:latin typeface="+mj-lt"/>
              </a:rPr>
              <a:t>Cốm</a:t>
            </a:r>
            <a:r>
              <a:rPr lang="en-US" altLang="vi-VN" sz="3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vi-VN" sz="3200" dirty="0" err="1">
                <a:solidFill>
                  <a:srgbClr val="FF0000"/>
                </a:solidFill>
                <a:latin typeface="+mj-lt"/>
              </a:rPr>
              <a:t>làng</a:t>
            </a:r>
            <a:r>
              <a:rPr lang="en-US" altLang="vi-VN" sz="3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vi-VN" sz="3200" dirty="0" err="1">
                <a:solidFill>
                  <a:srgbClr val="FF0000"/>
                </a:solidFill>
                <a:latin typeface="+mj-lt"/>
              </a:rPr>
              <a:t>vòng</a:t>
            </a:r>
            <a:endParaRPr lang="en-US" altLang="vi-VN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Text Box 19">
            <a:extLst>
              <a:ext uri="{FF2B5EF4-FFF2-40B4-BE49-F238E27FC236}">
                <a16:creationId xmlns:a16="http://schemas.microsoft.com/office/drawing/2014/main" id="{102F1809-4813-405D-B7BE-258DBE82E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6385" y="3238152"/>
            <a:ext cx="23230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dirty="0" err="1">
                <a:solidFill>
                  <a:srgbClr val="FF0000"/>
                </a:solidFill>
                <a:latin typeface="+mj-lt"/>
              </a:rPr>
              <a:t>Phở</a:t>
            </a:r>
            <a:r>
              <a:rPr lang="en-US" altLang="vi-VN" sz="3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vi-VN" sz="3200" dirty="0" err="1">
                <a:solidFill>
                  <a:srgbClr val="FF0000"/>
                </a:solidFill>
                <a:latin typeface="+mj-lt"/>
              </a:rPr>
              <a:t>Hà</a:t>
            </a:r>
            <a:r>
              <a:rPr lang="en-US" altLang="vi-VN" sz="3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vi-VN" sz="3200" dirty="0" err="1">
                <a:solidFill>
                  <a:srgbClr val="FF0000"/>
                </a:solidFill>
                <a:latin typeface="+mj-lt"/>
              </a:rPr>
              <a:t>Nội</a:t>
            </a:r>
            <a:endParaRPr lang="en-US" altLang="vi-VN" sz="32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>
            <a:extLst>
              <a:ext uri="{FF2B5EF4-FFF2-40B4-BE49-F238E27FC236}">
                <a16:creationId xmlns:a16="http://schemas.microsoft.com/office/drawing/2014/main" id="{FB980F7B-9AF7-437B-91C0-319145396734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altLang="vi-VN" sz="3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vi-VN" sz="3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vi-VN" sz="3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lam </a:t>
            </a:r>
            <a:r>
              <a:rPr lang="en-US" altLang="vi-VN" sz="3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vi-VN" sz="3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vi-VN" sz="3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vi-VN" sz="3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vi-VN" sz="3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2291" name="Picture 10" descr="ha noi">
            <a:extLst>
              <a:ext uri="{FF2B5EF4-FFF2-40B4-BE49-F238E27FC236}">
                <a16:creationId xmlns:a16="http://schemas.microsoft.com/office/drawing/2014/main" id="{F9AC34AD-994D-452C-A7E3-1AFD7475B355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678" y="1417638"/>
            <a:ext cx="4017122" cy="2468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11" descr="dinhBacho">
            <a:extLst>
              <a:ext uri="{FF2B5EF4-FFF2-40B4-BE49-F238E27FC236}">
                <a16:creationId xmlns:a16="http://schemas.microsoft.com/office/drawing/2014/main" id="{E4FDBD90-BD70-45B5-B1D8-F555BE52B73D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87686" y="4191000"/>
            <a:ext cx="3875313" cy="2286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12" descr="PLACES30">
            <a:extLst>
              <a:ext uri="{FF2B5EF4-FFF2-40B4-BE49-F238E27FC236}">
                <a16:creationId xmlns:a16="http://schemas.microsoft.com/office/drawing/2014/main" id="{A9270A6C-49C2-4218-8838-A89149878513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4191000"/>
            <a:ext cx="4038600" cy="2286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13" descr="ha0383">
            <a:extLst>
              <a:ext uri="{FF2B5EF4-FFF2-40B4-BE49-F238E27FC236}">
                <a16:creationId xmlns:a16="http://schemas.microsoft.com/office/drawing/2014/main" id="{3CD518DC-686A-43F2-B4C6-981414E0011C}"/>
              </a:ext>
            </a:extLst>
          </p:cNvPr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37111" y="1295400"/>
            <a:ext cx="3925887" cy="2590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4" name="j0213056.wav">
            <a:hlinkClick r:id="" action="ppaction://media"/>
            <a:extLst>
              <a:ext uri="{FF2B5EF4-FFF2-40B4-BE49-F238E27FC236}">
                <a16:creationId xmlns:a16="http://schemas.microsoft.com/office/drawing/2014/main" id="{2FAFB67C-3115-4F2C-879C-CD41DF75E78D}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153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7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07D2DE40-0F08-45E0-85DE-1971FE85E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altLang="vi-VN"/>
          </a:p>
        </p:txBody>
      </p:sp>
      <p:sp>
        <p:nvSpPr>
          <p:cNvPr id="14339" name="Text Placeholder 2">
            <a:extLst>
              <a:ext uri="{FF2B5EF4-FFF2-40B4-BE49-F238E27FC236}">
                <a16:creationId xmlns:a16="http://schemas.microsoft.com/office/drawing/2014/main" id="{C1AAD537-8119-4AB5-B3FF-94E67A578A5B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vi-VN" altLang="vi-VN"/>
          </a:p>
        </p:txBody>
      </p:sp>
      <p:pic>
        <p:nvPicPr>
          <p:cNvPr id="14340" name="Content Placeholder 5" descr="Screen Clipping">
            <a:extLst>
              <a:ext uri="{FF2B5EF4-FFF2-40B4-BE49-F238E27FC236}">
                <a16:creationId xmlns:a16="http://schemas.microsoft.com/office/drawing/2014/main" id="{058CFDEC-ACBB-4612-9B26-AE575CBF0521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83400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8999935-DA01-4301-BEA3-D7CCAB1D1CCE}"/>
              </a:ext>
            </a:extLst>
          </p:cNvPr>
          <p:cNvSpPr/>
          <p:nvPr/>
        </p:nvSpPr>
        <p:spPr>
          <a:xfrm>
            <a:off x="699910" y="334665"/>
            <a:ext cx="7718781" cy="923330"/>
          </a:xfrm>
          <a:prstGeom prst="rect">
            <a:avLst/>
          </a:prstGeom>
          <a:noFill/>
        </p:spPr>
        <p:txBody>
          <a:bodyPr wrap="none">
            <a:prstTxWarp prst="textWave2">
              <a:avLst/>
            </a:prstTxWarp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Quảng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tr</a:t>
            </a:r>
            <a:r>
              <a:rPr lang="vi-VN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ường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 Ba </a:t>
            </a: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Đình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bài trình chiếu </a:t>
            </a:r>
            <a:b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“Quê hương, đất nước em”</a:t>
            </a:r>
            <a:endParaRPr lang="vi-VN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2117747"/>
            <a:ext cx="8501090" cy="188275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- Có chèn ảnh, nội dung minh họa.</a:t>
            </a:r>
          </a:p>
          <a:p>
            <a:pPr>
              <a:buNone/>
            </a:pP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- Tạo hiệu ứng xuất hiện cho phần văn bản, tranh.</a:t>
            </a:r>
          </a:p>
          <a:p>
            <a:pPr>
              <a:buNone/>
            </a:pP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- Có ít nhất 5 silde.</a:t>
            </a:r>
          </a:p>
          <a:p>
            <a:pPr>
              <a:buNone/>
            </a:pPr>
            <a:endParaRPr 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vi-VN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42910" y="3903697"/>
            <a:ext cx="8229600" cy="3382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kumimoji="0" lang="en-US" sz="30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khích</a:t>
            </a:r>
            <a:endParaRPr kumimoji="0" lang="en-US" sz="3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Sử dụng hiệu ứng chuyển động.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- Chèn âm thanh, video minh họa.</a:t>
            </a: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vi-VN" sz="3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364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nhung-hinh-anh-dep-thien-nhien-cua-que-huong-viet-nam-5.jpg"/>
          <p:cNvPicPr>
            <a:picLocks noChangeAspect="1"/>
          </p:cNvPicPr>
          <p:nvPr/>
        </p:nvPicPr>
        <p:blipFill>
          <a:blip r:embed="rId3"/>
          <a:srcRect r="43750" b="17917"/>
          <a:stretch>
            <a:fillRect/>
          </a:stretch>
        </p:blipFill>
        <p:spPr>
          <a:xfrm>
            <a:off x="3000364" y="857232"/>
            <a:ext cx="5143536" cy="500066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E763278-C313-4EDF-987E-F22E218375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1207"/>
            <a:ext cx="9143996" cy="6856793"/>
          </a:xfrm>
          <a:prstGeom prst="rect">
            <a:avLst/>
          </a:prstGeom>
        </p:spPr>
      </p:pic>
      <p:pic>
        <p:nvPicPr>
          <p:cNvPr id="26" name="Picture 2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69B54F1-CC45-43F6-97AD-194D52974A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08">
            <a:off x="8684875" y="2857144"/>
            <a:ext cx="181384" cy="196196"/>
          </a:xfrm>
          <a:prstGeom prst="rect">
            <a:avLst/>
          </a:prstGeom>
        </p:spPr>
      </p:pic>
      <p:pic>
        <p:nvPicPr>
          <p:cNvPr id="27" name="buom" descr="A insect on the ground&#10;&#10;Description generated with high confidence">
            <a:extLst>
              <a:ext uri="{FF2B5EF4-FFF2-40B4-BE49-F238E27FC236}">
                <a16:creationId xmlns:a16="http://schemas.microsoft.com/office/drawing/2014/main" id="{633BA60B-A834-4BA0-9477-2FB9465B37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0510">
            <a:off x="1376536" y="2493526"/>
            <a:ext cx="722936" cy="92343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269E7C5-4EA5-4C44-AA00-1B2105BB828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69" y="4934926"/>
            <a:ext cx="379718" cy="50629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534BD2E-90FC-49F3-AC62-E2293F519BB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05" y="144616"/>
            <a:ext cx="651482" cy="644243"/>
          </a:xfrm>
          <a:prstGeom prst="rect">
            <a:avLst/>
          </a:prstGeom>
        </p:spPr>
      </p:pic>
      <p:pic>
        <p:nvPicPr>
          <p:cNvPr id="30" name="Picture 29">
            <a:hlinkClick r:id="rId9" action="ppaction://hlinksldjump"/>
            <a:extLst>
              <a:ext uri="{FF2B5EF4-FFF2-40B4-BE49-F238E27FC236}">
                <a16:creationId xmlns:a16="http://schemas.microsoft.com/office/drawing/2014/main" id="{490A87E2-6F22-4B14-A9C6-16CD95B0AB6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2" b="11202"/>
          <a:stretch/>
        </p:blipFill>
        <p:spPr>
          <a:xfrm>
            <a:off x="5584984" y="6219826"/>
            <a:ext cx="1129685" cy="55816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760005" y="5948177"/>
            <a:ext cx="1168789" cy="461665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2400" dirty="0"/>
              <a:t>ĐÁP ÁN</a:t>
            </a:r>
            <a:endParaRPr lang="vi-VN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291907" y="924401"/>
            <a:ext cx="1975043" cy="340519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1400" b="1" dirty="0">
              <a:solidFill>
                <a:srgbClr val="FF0000"/>
              </a:solidFill>
              <a:latin typeface="VNI-Zap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965085" y="5715016"/>
            <a:ext cx="1821757" cy="340519"/>
          </a:xfrm>
          <a:prstGeom prst="round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FFFF66"/>
                </a:solidFill>
                <a:latin typeface="VNI-Zap" pitchFamily="2" charset="0"/>
                <a:ea typeface="Tahoma" panose="020B0604030504040204" pitchFamily="34" charset="0"/>
                <a:cs typeface="Tahoma" panose="020B0604030504040204" pitchFamily="34" charset="0"/>
              </a:rPr>
              <a:t>Thư</a:t>
            </a:r>
            <a:r>
              <a:rPr lang="en-US" sz="1400" b="1" dirty="0">
                <a:solidFill>
                  <a:srgbClr val="FFFF66"/>
                </a:solidFill>
                <a:latin typeface="VNI-Zap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dirty="0" err="1">
                <a:solidFill>
                  <a:srgbClr val="FFFF66"/>
                </a:solidFill>
                <a:latin typeface="VNI-Zap" pitchFamily="2" charset="0"/>
                <a:ea typeface="Tahoma" panose="020B0604030504040204" pitchFamily="34" charset="0"/>
                <a:cs typeface="Tahoma" panose="020B0604030504040204" pitchFamily="34" charset="0"/>
              </a:rPr>
              <a:t>viện</a:t>
            </a:r>
            <a:r>
              <a:rPr lang="en-US" sz="1400" b="1" dirty="0">
                <a:solidFill>
                  <a:srgbClr val="FFFF66"/>
                </a:solidFill>
                <a:latin typeface="VNI-Zap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dirty="0" err="1">
                <a:solidFill>
                  <a:srgbClr val="FFFF66"/>
                </a:solidFill>
                <a:latin typeface="VNI-Zap" pitchFamily="2" charset="0"/>
                <a:ea typeface="Tahoma" panose="020B0604030504040204" pitchFamily="34" charset="0"/>
                <a:cs typeface="Tahoma" panose="020B0604030504040204" pitchFamily="34" charset="0"/>
              </a:rPr>
              <a:t>Tiểu</a:t>
            </a:r>
            <a:r>
              <a:rPr lang="en-US" sz="1400" b="1" dirty="0">
                <a:solidFill>
                  <a:srgbClr val="FFFF66"/>
                </a:solidFill>
                <a:latin typeface="VNI-Zap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dirty="0" err="1">
                <a:solidFill>
                  <a:srgbClr val="FFFF66"/>
                </a:solidFill>
                <a:latin typeface="VNI-Zap" pitchFamily="2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endParaRPr lang="en-US" sz="1400" b="1" dirty="0">
              <a:solidFill>
                <a:srgbClr val="FFFF66"/>
              </a:solidFill>
              <a:latin typeface="VNI-Zap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1" name="1a">
            <a:hlinkClick r:id="rId11" action="ppaction://hlinksldjump"/>
            <a:extLst>
              <a:ext uri="{FF2B5EF4-FFF2-40B4-BE49-F238E27FC236}">
                <a16:creationId xmlns:a16="http://schemas.microsoft.com/office/drawing/2014/main" id="{8AF76E6A-287A-4FCE-9172-43EA65468B4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165" y="1071546"/>
            <a:ext cx="2409653" cy="2312293"/>
          </a:xfrm>
          <a:prstGeom prst="rect">
            <a:avLst/>
          </a:prstGeom>
        </p:spPr>
      </p:pic>
      <p:pic>
        <p:nvPicPr>
          <p:cNvPr id="62" name="2a">
            <a:hlinkClick r:id="rId13" action="ppaction://hlinksldjump"/>
            <a:extLst>
              <a:ext uri="{FF2B5EF4-FFF2-40B4-BE49-F238E27FC236}">
                <a16:creationId xmlns:a16="http://schemas.microsoft.com/office/drawing/2014/main" id="{DD20E236-853F-4DAB-9F1C-A4D9EDB1362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32" y="1071546"/>
            <a:ext cx="2403902" cy="2305071"/>
          </a:xfrm>
          <a:prstGeom prst="rect">
            <a:avLst/>
          </a:prstGeom>
        </p:spPr>
      </p:pic>
      <p:pic>
        <p:nvPicPr>
          <p:cNvPr id="63" name="3a">
            <a:hlinkClick r:id="rId15" action="ppaction://hlinksldjump"/>
            <a:extLst>
              <a:ext uri="{FF2B5EF4-FFF2-40B4-BE49-F238E27FC236}">
                <a16:creationId xmlns:a16="http://schemas.microsoft.com/office/drawing/2014/main" id="{6958605E-82BB-4633-BA1A-5FE3B2AF2D1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64" y="3429000"/>
            <a:ext cx="2382218" cy="2291294"/>
          </a:xfrm>
          <a:prstGeom prst="rect">
            <a:avLst/>
          </a:prstGeom>
        </p:spPr>
      </p:pic>
      <p:pic>
        <p:nvPicPr>
          <p:cNvPr id="64" name="4a">
            <a:hlinkClick r:id="rId17" action="ppaction://hlinksldjump"/>
            <a:extLst>
              <a:ext uri="{FF2B5EF4-FFF2-40B4-BE49-F238E27FC236}">
                <a16:creationId xmlns:a16="http://schemas.microsoft.com/office/drawing/2014/main" id="{2FCE912D-BE94-4A90-8A79-567F06A1F96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492" y="3429000"/>
            <a:ext cx="2380094" cy="2308524"/>
          </a:xfrm>
          <a:prstGeom prst="rect">
            <a:avLst/>
          </a:prstGeom>
        </p:spPr>
      </p:pic>
      <p:pic>
        <p:nvPicPr>
          <p:cNvPr id="65" name="Picture 64" descr="nhung-hinh-anh-dep-thien-nhien-cua-que-huong-viet-nam-5.jpg"/>
          <p:cNvPicPr>
            <a:picLocks noChangeAspect="1"/>
          </p:cNvPicPr>
          <p:nvPr/>
        </p:nvPicPr>
        <p:blipFill>
          <a:blip r:embed="rId3"/>
          <a:srcRect r="43750" b="17917"/>
          <a:stretch>
            <a:fillRect/>
          </a:stretch>
        </p:blipFill>
        <p:spPr>
          <a:xfrm>
            <a:off x="9358346" y="1000108"/>
            <a:ext cx="5143536" cy="50006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3400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96532E-6 L -0.88212 -0.010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1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4F95D5A-B41A-4D0F-A6AE-CFF8FDA278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8496944" cy="612068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4DB3821-0B3A-493E-B048-13C2BDBEB94A}"/>
              </a:ext>
            </a:extLst>
          </p:cNvPr>
          <p:cNvSpPr txBox="1"/>
          <p:nvPr/>
        </p:nvSpPr>
        <p:spPr>
          <a:xfrm>
            <a:off x="3131840" y="6301192"/>
            <a:ext cx="4850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 NỘI HUẾ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0931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4DB3821-0B3A-493E-B048-13C2BDBEB94A}"/>
              </a:ext>
            </a:extLst>
          </p:cNvPr>
          <p:cNvSpPr txBox="1"/>
          <p:nvPr/>
        </p:nvSpPr>
        <p:spPr>
          <a:xfrm>
            <a:off x="3131840" y="6301192"/>
            <a:ext cx="4850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 TRÀNG TIỀN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A4D5DB-C68B-4989-B973-4A22D38492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712968" cy="611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8666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4DB3821-0B3A-493E-B048-13C2BDBEB94A}"/>
              </a:ext>
            </a:extLst>
          </p:cNvPr>
          <p:cNvSpPr txBox="1"/>
          <p:nvPr/>
        </p:nvSpPr>
        <p:spPr>
          <a:xfrm>
            <a:off x="3131840" y="6301192"/>
            <a:ext cx="4850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CHÙA THIÊN MỤ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9B2CF1-0F81-447B-9205-24037B5576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640960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8287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CE7157-C5FF-480D-BD35-AD3BDC79E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46" y="260648"/>
            <a:ext cx="8638226" cy="58326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60F6DE-E5FF-4CAB-9BA2-C8B593B1455A}"/>
              </a:ext>
            </a:extLst>
          </p:cNvPr>
          <p:cNvSpPr txBox="1"/>
          <p:nvPr/>
        </p:nvSpPr>
        <p:spPr>
          <a:xfrm>
            <a:off x="2051720" y="6301192"/>
            <a:ext cx="5930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 TR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 SA, HOÀNG SA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2718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96ABA8-8910-421A-8C24-7058F6105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8784976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2755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71470" y="928670"/>
            <a:ext cx="9286908" cy="92333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>
                <a:ln w="11430">
                  <a:solidFill>
                    <a:srgbClr val="F71DBE"/>
                  </a:solidFill>
                </a:ln>
                <a:solidFill>
                  <a:srgbClr val="F71DB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Em làm hướng dẫn viên du lịch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tolia_188089485_Subscription_Monthly_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4412" y="-24"/>
            <a:ext cx="1033869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280" y="25896"/>
            <a:ext cx="9144000" cy="68580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5029200" y="4876800"/>
            <a:ext cx="2895600" cy="13057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Cả 3 đáp án trên</a:t>
            </a:r>
          </a:p>
        </p:txBody>
      </p:sp>
      <p:sp>
        <p:nvSpPr>
          <p:cNvPr id="23" name="7-Point Star 22"/>
          <p:cNvSpPr/>
          <p:nvPr/>
        </p:nvSpPr>
        <p:spPr>
          <a:xfrm>
            <a:off x="4572000" y="4457701"/>
            <a:ext cx="914400" cy="914400"/>
          </a:xfrm>
          <a:prstGeom prst="star7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79712" y="457200"/>
            <a:ext cx="61736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: Trong phần mềm Powerpoint, để chèn hình, tranh ảnh vào bài trình chiếu, em chọn nút lệnh nào trong thẻ Insert?</a:t>
            </a:r>
            <a:endParaRPr lang="en-US" sz="28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62000" y="2732808"/>
            <a:ext cx="2895600" cy="1305792"/>
            <a:chOff x="762000" y="2732808"/>
            <a:chExt cx="2895600" cy="1305792"/>
          </a:xfrm>
        </p:grpSpPr>
        <p:sp>
          <p:nvSpPr>
            <p:cNvPr id="5" name="Rectangle 4"/>
            <p:cNvSpPr/>
            <p:nvPr/>
          </p:nvSpPr>
          <p:spPr>
            <a:xfrm>
              <a:off x="762000" y="2732808"/>
              <a:ext cx="2895600" cy="130579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00B050"/>
                </a:solidFill>
              </a:endParaRPr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524000" y="2819400"/>
              <a:ext cx="847726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3" name="Group 32"/>
          <p:cNvGrpSpPr/>
          <p:nvPr/>
        </p:nvGrpSpPr>
        <p:grpSpPr>
          <a:xfrm>
            <a:off x="5257800" y="2732808"/>
            <a:ext cx="2895600" cy="1305792"/>
            <a:chOff x="5257800" y="2732808"/>
            <a:chExt cx="2895600" cy="1305792"/>
          </a:xfrm>
        </p:grpSpPr>
        <p:sp>
          <p:nvSpPr>
            <p:cNvPr id="7" name="Rectangle 6"/>
            <p:cNvSpPr/>
            <p:nvPr/>
          </p:nvSpPr>
          <p:spPr>
            <a:xfrm>
              <a:off x="5257800" y="2732808"/>
              <a:ext cx="2895600" cy="130579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00B050"/>
                </a:solidFill>
              </a:endParaRPr>
            </a:p>
          </p:txBody>
        </p:sp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019800" y="2743200"/>
              <a:ext cx="8763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1" name="Group 30"/>
          <p:cNvGrpSpPr/>
          <p:nvPr/>
        </p:nvGrpSpPr>
        <p:grpSpPr>
          <a:xfrm>
            <a:off x="685800" y="4953000"/>
            <a:ext cx="2895600" cy="1305792"/>
            <a:chOff x="685800" y="4953000"/>
            <a:chExt cx="2895600" cy="1305792"/>
          </a:xfrm>
        </p:grpSpPr>
        <p:sp>
          <p:nvSpPr>
            <p:cNvPr id="19" name="Rectangle 18"/>
            <p:cNvSpPr/>
            <p:nvPr/>
          </p:nvSpPr>
          <p:spPr>
            <a:xfrm>
              <a:off x="685800" y="4953000"/>
              <a:ext cx="2895600" cy="130579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00B050"/>
                </a:solidFill>
              </a:endParaRPr>
            </a:p>
          </p:txBody>
        </p:sp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524000" y="5063836"/>
              <a:ext cx="914400" cy="1184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5" name="Cloud 24"/>
          <p:cNvSpPr/>
          <p:nvPr/>
        </p:nvSpPr>
        <p:spPr>
          <a:xfrm>
            <a:off x="6934200" y="4495800"/>
            <a:ext cx="1905000" cy="848592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err="1"/>
              <a:t>Giỏi</a:t>
            </a:r>
            <a:r>
              <a:rPr lang="en-US" sz="2000" b="1"/>
              <a:t> </a:t>
            </a:r>
            <a:r>
              <a:rPr lang="en-US" sz="2000" b="1" err="1"/>
              <a:t>quá</a:t>
            </a:r>
            <a:r>
              <a:rPr lang="en-US" sz="2000" b="1"/>
              <a:t> ^^</a:t>
            </a:r>
          </a:p>
        </p:txBody>
      </p:sp>
      <p:sp>
        <p:nvSpPr>
          <p:cNvPr id="28" name="Cloud 27"/>
          <p:cNvSpPr/>
          <p:nvPr/>
        </p:nvSpPr>
        <p:spPr>
          <a:xfrm>
            <a:off x="6934200" y="2286000"/>
            <a:ext cx="2019300" cy="848592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err="1"/>
              <a:t>Ôi</a:t>
            </a:r>
            <a:r>
              <a:rPr lang="en-US" sz="2000" b="1"/>
              <a:t> ! </a:t>
            </a:r>
            <a:r>
              <a:rPr lang="en-US" sz="2000" b="1" err="1"/>
              <a:t>Sai</a:t>
            </a:r>
            <a:r>
              <a:rPr lang="en-US" sz="2000" b="1"/>
              <a:t> </a:t>
            </a:r>
            <a:r>
              <a:rPr lang="en-US" sz="2000" b="1" err="1"/>
              <a:t>rồi</a:t>
            </a:r>
            <a:r>
              <a:rPr lang="en-US" sz="2000" b="1"/>
              <a:t> </a:t>
            </a:r>
          </a:p>
          <a:p>
            <a:pPr algn="ctr"/>
            <a:r>
              <a:rPr lang="en-US" sz="2000" b="1"/>
              <a:t>!!!</a:t>
            </a:r>
          </a:p>
        </p:txBody>
      </p:sp>
      <p:sp>
        <p:nvSpPr>
          <p:cNvPr id="34" name="7-Point Star 33"/>
          <p:cNvSpPr/>
          <p:nvPr/>
        </p:nvSpPr>
        <p:spPr>
          <a:xfrm>
            <a:off x="304800" y="2313709"/>
            <a:ext cx="914400" cy="914400"/>
          </a:xfrm>
          <a:prstGeom prst="star7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A</a:t>
            </a:r>
          </a:p>
        </p:txBody>
      </p:sp>
      <p:sp>
        <p:nvSpPr>
          <p:cNvPr id="35" name="7-Point Star 34"/>
          <p:cNvSpPr/>
          <p:nvPr/>
        </p:nvSpPr>
        <p:spPr>
          <a:xfrm>
            <a:off x="228600" y="4533901"/>
            <a:ext cx="914400" cy="914400"/>
          </a:xfrm>
          <a:prstGeom prst="star7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C</a:t>
            </a:r>
          </a:p>
        </p:txBody>
      </p:sp>
      <p:sp>
        <p:nvSpPr>
          <p:cNvPr id="36" name="7-Point Star 35"/>
          <p:cNvSpPr/>
          <p:nvPr/>
        </p:nvSpPr>
        <p:spPr>
          <a:xfrm>
            <a:off x="4800600" y="2362200"/>
            <a:ext cx="914400" cy="914400"/>
          </a:xfrm>
          <a:prstGeom prst="star7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B</a:t>
            </a:r>
          </a:p>
        </p:txBody>
      </p:sp>
      <p:sp>
        <p:nvSpPr>
          <p:cNvPr id="37" name="Cloud 36"/>
          <p:cNvSpPr/>
          <p:nvPr/>
        </p:nvSpPr>
        <p:spPr>
          <a:xfrm>
            <a:off x="2705100" y="2286000"/>
            <a:ext cx="2095500" cy="909205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/>
              <a:t>Ôi ! Sai rồi </a:t>
            </a:r>
          </a:p>
          <a:p>
            <a:pPr algn="ctr"/>
            <a:r>
              <a:rPr lang="en-US" sz="2000" b="1"/>
              <a:t>!!!</a:t>
            </a:r>
          </a:p>
        </p:txBody>
      </p:sp>
      <p:sp>
        <p:nvSpPr>
          <p:cNvPr id="38" name="Cloud 37"/>
          <p:cNvSpPr/>
          <p:nvPr/>
        </p:nvSpPr>
        <p:spPr>
          <a:xfrm>
            <a:off x="2590800" y="4419600"/>
            <a:ext cx="2019300" cy="848592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err="1"/>
              <a:t>Ôi</a:t>
            </a:r>
            <a:r>
              <a:rPr lang="en-US" sz="2000" b="1"/>
              <a:t> ! </a:t>
            </a:r>
            <a:r>
              <a:rPr lang="en-US" sz="2000" b="1" err="1"/>
              <a:t>Sai</a:t>
            </a:r>
            <a:r>
              <a:rPr lang="en-US" sz="2000" b="1"/>
              <a:t> </a:t>
            </a:r>
            <a:r>
              <a:rPr lang="en-US" sz="2000" b="1" err="1"/>
              <a:t>rồi</a:t>
            </a:r>
            <a:r>
              <a:rPr lang="en-US" sz="2000" b="1"/>
              <a:t> </a:t>
            </a:r>
          </a:p>
          <a:p>
            <a:pPr algn="ctr"/>
            <a:r>
              <a:rPr lang="en-US" sz="2000" b="1"/>
              <a:t>!!!</a:t>
            </a:r>
          </a:p>
        </p:txBody>
      </p:sp>
      <p:sp>
        <p:nvSpPr>
          <p:cNvPr id="39" name="Right Arrow 38">
            <a:hlinkClick r:id="rId8" action="ppaction://hlinksldjump"/>
          </p:cNvPr>
          <p:cNvSpPr/>
          <p:nvPr/>
        </p:nvSpPr>
        <p:spPr>
          <a:xfrm>
            <a:off x="7391400" y="6172200"/>
            <a:ext cx="1600200" cy="6858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05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  <p:bldP spid="37" grpId="0" animBg="1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362200" y="457200"/>
            <a:ext cx="5486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chèn video vào bài trình chiếu,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nút lệnh nào trong thẻ Insert?</a:t>
            </a:r>
            <a:endParaRPr lang="en-US" sz="28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62000" y="2732808"/>
            <a:ext cx="2895600" cy="1305792"/>
            <a:chOff x="762000" y="2732808"/>
            <a:chExt cx="2895600" cy="1305792"/>
          </a:xfrm>
        </p:grpSpPr>
        <p:sp>
          <p:nvSpPr>
            <p:cNvPr id="5" name="Rectangle 4"/>
            <p:cNvSpPr/>
            <p:nvPr/>
          </p:nvSpPr>
          <p:spPr>
            <a:xfrm>
              <a:off x="762000" y="2732808"/>
              <a:ext cx="2895600" cy="130579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00B050"/>
                </a:solidFill>
              </a:endParaRPr>
            </a:p>
          </p:txBody>
        </p:sp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00200" y="2791264"/>
              <a:ext cx="8763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1" name="Group 30"/>
          <p:cNvGrpSpPr/>
          <p:nvPr/>
        </p:nvGrpSpPr>
        <p:grpSpPr>
          <a:xfrm>
            <a:off x="5257800" y="2732808"/>
            <a:ext cx="2895600" cy="1305792"/>
            <a:chOff x="5257800" y="2732808"/>
            <a:chExt cx="2895600" cy="1305792"/>
          </a:xfrm>
        </p:grpSpPr>
        <p:sp>
          <p:nvSpPr>
            <p:cNvPr id="7" name="Rectangle 6"/>
            <p:cNvSpPr/>
            <p:nvPr/>
          </p:nvSpPr>
          <p:spPr>
            <a:xfrm>
              <a:off x="5257800" y="2732808"/>
              <a:ext cx="2895600" cy="130579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00B050"/>
                </a:solidFill>
              </a:endParaRPr>
            </a:p>
          </p:txBody>
        </p:sp>
        <p:pic>
          <p:nvPicPr>
            <p:cNvPr id="27" name="Picture 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867400" y="2819400"/>
              <a:ext cx="790575" cy="1102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4" name="Group 33"/>
          <p:cNvGrpSpPr/>
          <p:nvPr/>
        </p:nvGrpSpPr>
        <p:grpSpPr>
          <a:xfrm>
            <a:off x="5029200" y="4876800"/>
            <a:ext cx="2895600" cy="1305792"/>
            <a:chOff x="5029200" y="4876800"/>
            <a:chExt cx="2895600" cy="1305792"/>
          </a:xfrm>
        </p:grpSpPr>
        <p:sp>
          <p:nvSpPr>
            <p:cNvPr id="22" name="Rectangle 21"/>
            <p:cNvSpPr/>
            <p:nvPr/>
          </p:nvSpPr>
          <p:spPr>
            <a:xfrm>
              <a:off x="5029200" y="4876800"/>
              <a:ext cx="2895600" cy="130579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00B050"/>
                </a:solidFill>
              </a:endParaRPr>
            </a:p>
          </p:txBody>
        </p:sp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791200" y="5029200"/>
              <a:ext cx="728662" cy="1066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3" name="Group 32"/>
          <p:cNvGrpSpPr/>
          <p:nvPr/>
        </p:nvGrpSpPr>
        <p:grpSpPr>
          <a:xfrm>
            <a:off x="685800" y="4953000"/>
            <a:ext cx="2895600" cy="1305792"/>
            <a:chOff x="685800" y="4953000"/>
            <a:chExt cx="2895600" cy="1305792"/>
          </a:xfrm>
        </p:grpSpPr>
        <p:sp>
          <p:nvSpPr>
            <p:cNvPr id="19" name="Rectangle 18"/>
            <p:cNvSpPr/>
            <p:nvPr/>
          </p:nvSpPr>
          <p:spPr>
            <a:xfrm>
              <a:off x="685800" y="4953000"/>
              <a:ext cx="2895600" cy="130579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00B050"/>
                </a:solidFill>
              </a:endParaRPr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524000" y="5029200"/>
              <a:ext cx="838200" cy="1166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5" name="7-Point Star 34"/>
          <p:cNvSpPr/>
          <p:nvPr/>
        </p:nvSpPr>
        <p:spPr>
          <a:xfrm>
            <a:off x="304800" y="2313709"/>
            <a:ext cx="914400" cy="914400"/>
          </a:xfrm>
          <a:prstGeom prst="star7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A</a:t>
            </a:r>
          </a:p>
        </p:txBody>
      </p:sp>
      <p:sp>
        <p:nvSpPr>
          <p:cNvPr id="36" name="7-Point Star 35"/>
          <p:cNvSpPr/>
          <p:nvPr/>
        </p:nvSpPr>
        <p:spPr>
          <a:xfrm>
            <a:off x="228600" y="4533901"/>
            <a:ext cx="914400" cy="914400"/>
          </a:xfrm>
          <a:prstGeom prst="star7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C</a:t>
            </a:r>
          </a:p>
        </p:txBody>
      </p:sp>
      <p:sp>
        <p:nvSpPr>
          <p:cNvPr id="37" name="7-Point Star 36"/>
          <p:cNvSpPr/>
          <p:nvPr/>
        </p:nvSpPr>
        <p:spPr>
          <a:xfrm>
            <a:off x="4800600" y="2362200"/>
            <a:ext cx="914400" cy="914400"/>
          </a:xfrm>
          <a:prstGeom prst="star7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B</a:t>
            </a:r>
          </a:p>
        </p:txBody>
      </p:sp>
      <p:sp>
        <p:nvSpPr>
          <p:cNvPr id="38" name="7-Point Star 37"/>
          <p:cNvSpPr/>
          <p:nvPr/>
        </p:nvSpPr>
        <p:spPr>
          <a:xfrm>
            <a:off x="4572000" y="4457701"/>
            <a:ext cx="914400" cy="914400"/>
          </a:xfrm>
          <a:prstGeom prst="star7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D</a:t>
            </a:r>
          </a:p>
        </p:txBody>
      </p:sp>
      <p:sp>
        <p:nvSpPr>
          <p:cNvPr id="39" name="Cloud 38"/>
          <p:cNvSpPr/>
          <p:nvPr/>
        </p:nvSpPr>
        <p:spPr>
          <a:xfrm>
            <a:off x="2590800" y="4495800"/>
            <a:ext cx="1905000" cy="848592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err="1"/>
              <a:t>Giỏi</a:t>
            </a:r>
            <a:r>
              <a:rPr lang="en-US" sz="2000" b="1"/>
              <a:t> </a:t>
            </a:r>
            <a:r>
              <a:rPr lang="en-US" sz="2000" b="1" err="1"/>
              <a:t>quá</a:t>
            </a:r>
            <a:r>
              <a:rPr lang="en-US" sz="2000" b="1"/>
              <a:t> ^^</a:t>
            </a:r>
          </a:p>
        </p:txBody>
      </p:sp>
      <p:sp>
        <p:nvSpPr>
          <p:cNvPr id="40" name="Cloud 39"/>
          <p:cNvSpPr/>
          <p:nvPr/>
        </p:nvSpPr>
        <p:spPr>
          <a:xfrm>
            <a:off x="6629400" y="4343400"/>
            <a:ext cx="2209800" cy="848592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err="1"/>
              <a:t>Ôi</a:t>
            </a:r>
            <a:r>
              <a:rPr lang="en-US" sz="2000" b="1"/>
              <a:t> ! </a:t>
            </a:r>
            <a:r>
              <a:rPr lang="en-US" sz="2000" b="1" err="1"/>
              <a:t>Sai</a:t>
            </a:r>
            <a:r>
              <a:rPr lang="en-US" sz="2000" b="1"/>
              <a:t> </a:t>
            </a:r>
            <a:r>
              <a:rPr lang="en-US" sz="2000" b="1" err="1"/>
              <a:t>rồi</a:t>
            </a:r>
            <a:r>
              <a:rPr lang="en-US" sz="2000" b="1"/>
              <a:t> </a:t>
            </a:r>
          </a:p>
          <a:p>
            <a:pPr algn="ctr"/>
            <a:r>
              <a:rPr lang="en-US" sz="2000" b="1"/>
              <a:t>!!!</a:t>
            </a:r>
          </a:p>
        </p:txBody>
      </p:sp>
      <p:sp>
        <p:nvSpPr>
          <p:cNvPr id="41" name="Cloud 40"/>
          <p:cNvSpPr/>
          <p:nvPr/>
        </p:nvSpPr>
        <p:spPr>
          <a:xfrm>
            <a:off x="6705600" y="2286000"/>
            <a:ext cx="2209800" cy="848592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err="1"/>
              <a:t>Ôi</a:t>
            </a:r>
            <a:r>
              <a:rPr lang="en-US" sz="2000" b="1"/>
              <a:t> ! </a:t>
            </a:r>
            <a:r>
              <a:rPr lang="en-US" sz="2000" b="1" err="1"/>
              <a:t>Sai</a:t>
            </a:r>
            <a:r>
              <a:rPr lang="en-US" sz="2000" b="1"/>
              <a:t> </a:t>
            </a:r>
            <a:r>
              <a:rPr lang="en-US" sz="2000" b="1" err="1"/>
              <a:t>rồi</a:t>
            </a:r>
            <a:r>
              <a:rPr lang="en-US" sz="2000" b="1"/>
              <a:t> </a:t>
            </a:r>
          </a:p>
          <a:p>
            <a:pPr algn="ctr"/>
            <a:r>
              <a:rPr lang="en-US" sz="2000" b="1"/>
              <a:t>!!!</a:t>
            </a:r>
          </a:p>
        </p:txBody>
      </p:sp>
      <p:sp>
        <p:nvSpPr>
          <p:cNvPr id="42" name="Cloud 41"/>
          <p:cNvSpPr/>
          <p:nvPr/>
        </p:nvSpPr>
        <p:spPr>
          <a:xfrm>
            <a:off x="2514600" y="2286000"/>
            <a:ext cx="2209800" cy="848592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err="1"/>
              <a:t>Ôi</a:t>
            </a:r>
            <a:r>
              <a:rPr lang="en-US" sz="2000" b="1"/>
              <a:t> ! </a:t>
            </a:r>
            <a:r>
              <a:rPr lang="en-US" sz="2000" b="1" err="1"/>
              <a:t>Sai</a:t>
            </a:r>
            <a:r>
              <a:rPr lang="en-US" sz="2000" b="1"/>
              <a:t> </a:t>
            </a:r>
            <a:r>
              <a:rPr lang="en-US" sz="2000" b="1" err="1"/>
              <a:t>rồi</a:t>
            </a:r>
            <a:r>
              <a:rPr lang="en-US" sz="2000" b="1"/>
              <a:t> </a:t>
            </a:r>
          </a:p>
          <a:p>
            <a:pPr algn="ctr"/>
            <a:r>
              <a:rPr lang="en-US" sz="2000" b="1"/>
              <a:t>!!!</a:t>
            </a:r>
          </a:p>
        </p:txBody>
      </p:sp>
      <p:sp>
        <p:nvSpPr>
          <p:cNvPr id="44" name="Right Arrow 43">
            <a:hlinkClick r:id="rId9" action="ppaction://hlinksldjump"/>
          </p:cNvPr>
          <p:cNvSpPr/>
          <p:nvPr/>
        </p:nvSpPr>
        <p:spPr>
          <a:xfrm>
            <a:off x="7391400" y="6172200"/>
            <a:ext cx="1600200" cy="6858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05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7000" y="533400"/>
            <a:ext cx="53613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chèn âm thanh vào bài trình chiếu,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nút lệnh nào trong thẻ Insert?</a:t>
            </a:r>
            <a:endParaRPr lang="en-US" sz="28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685800" y="4953000"/>
            <a:ext cx="2895600" cy="1305792"/>
            <a:chOff x="685800" y="4953000"/>
            <a:chExt cx="2895600" cy="1305792"/>
          </a:xfrm>
        </p:grpSpPr>
        <p:sp>
          <p:nvSpPr>
            <p:cNvPr id="19" name="Rectangle 18"/>
            <p:cNvSpPr/>
            <p:nvPr/>
          </p:nvSpPr>
          <p:spPr>
            <a:xfrm>
              <a:off x="685800" y="4953000"/>
              <a:ext cx="2895600" cy="130579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00B050"/>
                </a:solidFill>
              </a:endParaRPr>
            </a:p>
          </p:txBody>
        </p:sp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00200" y="5029200"/>
              <a:ext cx="914400" cy="1184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6" name="Group 25"/>
          <p:cNvGrpSpPr/>
          <p:nvPr/>
        </p:nvGrpSpPr>
        <p:grpSpPr>
          <a:xfrm>
            <a:off x="5257800" y="2732808"/>
            <a:ext cx="2895600" cy="1305792"/>
            <a:chOff x="5257800" y="2732808"/>
            <a:chExt cx="2895600" cy="1305792"/>
          </a:xfrm>
        </p:grpSpPr>
        <p:sp>
          <p:nvSpPr>
            <p:cNvPr id="7" name="Rectangle 6"/>
            <p:cNvSpPr/>
            <p:nvPr/>
          </p:nvSpPr>
          <p:spPr>
            <a:xfrm>
              <a:off x="5257800" y="2732808"/>
              <a:ext cx="2895600" cy="130579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00B050"/>
                </a:solidFill>
              </a:endParaRPr>
            </a:p>
          </p:txBody>
        </p:sp>
        <p:pic>
          <p:nvPicPr>
            <p:cNvPr id="18" name="Picture 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867400" y="2819400"/>
              <a:ext cx="790575" cy="1102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9" name="Group 38"/>
          <p:cNvGrpSpPr/>
          <p:nvPr/>
        </p:nvGrpSpPr>
        <p:grpSpPr>
          <a:xfrm>
            <a:off x="762000" y="2732808"/>
            <a:ext cx="2895600" cy="1305792"/>
            <a:chOff x="762000" y="2732808"/>
            <a:chExt cx="2895600" cy="1305792"/>
          </a:xfrm>
        </p:grpSpPr>
        <p:sp>
          <p:nvSpPr>
            <p:cNvPr id="5" name="Rectangle 4"/>
            <p:cNvSpPr/>
            <p:nvPr/>
          </p:nvSpPr>
          <p:spPr>
            <a:xfrm>
              <a:off x="762000" y="2732808"/>
              <a:ext cx="2895600" cy="130579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00B050"/>
                </a:solidFill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600200" y="2895600"/>
              <a:ext cx="728662" cy="1066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0" name="Cloud 29"/>
          <p:cNvSpPr/>
          <p:nvPr/>
        </p:nvSpPr>
        <p:spPr>
          <a:xfrm>
            <a:off x="6781800" y="2286000"/>
            <a:ext cx="2019300" cy="848592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err="1"/>
              <a:t>Ôi</a:t>
            </a:r>
            <a:r>
              <a:rPr lang="en-US" sz="2000" b="1"/>
              <a:t> ! </a:t>
            </a:r>
            <a:r>
              <a:rPr lang="en-US" sz="2000" b="1" err="1"/>
              <a:t>Sai</a:t>
            </a:r>
            <a:r>
              <a:rPr lang="en-US" sz="2000" b="1"/>
              <a:t> </a:t>
            </a:r>
            <a:r>
              <a:rPr lang="en-US" sz="2000" b="1" err="1"/>
              <a:t>rồi</a:t>
            </a:r>
            <a:r>
              <a:rPr lang="en-US" sz="2000" b="1"/>
              <a:t> </a:t>
            </a:r>
          </a:p>
          <a:p>
            <a:pPr algn="ctr"/>
            <a:r>
              <a:rPr lang="en-US" sz="2000" b="1"/>
              <a:t>!!!</a:t>
            </a:r>
          </a:p>
        </p:txBody>
      </p:sp>
      <p:sp>
        <p:nvSpPr>
          <p:cNvPr id="31" name="Cloud 30"/>
          <p:cNvSpPr/>
          <p:nvPr/>
        </p:nvSpPr>
        <p:spPr>
          <a:xfrm>
            <a:off x="2590800" y="4419600"/>
            <a:ext cx="2019300" cy="848592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err="1"/>
              <a:t>Ôi</a:t>
            </a:r>
            <a:r>
              <a:rPr lang="en-US" sz="2000" b="1"/>
              <a:t> ! </a:t>
            </a:r>
            <a:r>
              <a:rPr lang="en-US" sz="2000" b="1" err="1"/>
              <a:t>Sai</a:t>
            </a:r>
            <a:r>
              <a:rPr lang="en-US" sz="2000" b="1"/>
              <a:t> </a:t>
            </a:r>
            <a:r>
              <a:rPr lang="en-US" sz="2000" b="1" err="1"/>
              <a:t>rồi</a:t>
            </a:r>
            <a:r>
              <a:rPr lang="en-US" sz="2000" b="1"/>
              <a:t> </a:t>
            </a:r>
          </a:p>
          <a:p>
            <a:pPr algn="ctr"/>
            <a:r>
              <a:rPr lang="en-US" sz="2000" b="1"/>
              <a:t>!!!</a:t>
            </a:r>
          </a:p>
        </p:txBody>
      </p:sp>
      <p:sp>
        <p:nvSpPr>
          <p:cNvPr id="34" name="Cloud 33"/>
          <p:cNvSpPr/>
          <p:nvPr/>
        </p:nvSpPr>
        <p:spPr>
          <a:xfrm>
            <a:off x="2667000" y="2428008"/>
            <a:ext cx="1905000" cy="848592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err="1"/>
              <a:t>Giỏi</a:t>
            </a:r>
            <a:r>
              <a:rPr lang="en-US" sz="2000" b="1"/>
              <a:t> </a:t>
            </a:r>
            <a:r>
              <a:rPr lang="en-US" sz="2000" b="1" err="1"/>
              <a:t>quá</a:t>
            </a:r>
            <a:r>
              <a:rPr lang="en-US" sz="2000" b="1"/>
              <a:t> ^^</a:t>
            </a:r>
          </a:p>
        </p:txBody>
      </p:sp>
      <p:sp>
        <p:nvSpPr>
          <p:cNvPr id="35" name="7-Point Star 34"/>
          <p:cNvSpPr/>
          <p:nvPr/>
        </p:nvSpPr>
        <p:spPr>
          <a:xfrm>
            <a:off x="304800" y="2313709"/>
            <a:ext cx="914400" cy="914400"/>
          </a:xfrm>
          <a:prstGeom prst="star7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A</a:t>
            </a:r>
          </a:p>
        </p:txBody>
      </p:sp>
      <p:sp>
        <p:nvSpPr>
          <p:cNvPr id="36" name="7-Point Star 35"/>
          <p:cNvSpPr/>
          <p:nvPr/>
        </p:nvSpPr>
        <p:spPr>
          <a:xfrm>
            <a:off x="228600" y="4533901"/>
            <a:ext cx="914400" cy="914400"/>
          </a:xfrm>
          <a:prstGeom prst="star7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C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5029200" y="4876800"/>
            <a:ext cx="2895600" cy="1305792"/>
            <a:chOff x="5029200" y="4876800"/>
            <a:chExt cx="2895600" cy="1305792"/>
          </a:xfrm>
        </p:grpSpPr>
        <p:sp>
          <p:nvSpPr>
            <p:cNvPr id="22" name="Rectangle 21"/>
            <p:cNvSpPr/>
            <p:nvPr/>
          </p:nvSpPr>
          <p:spPr>
            <a:xfrm>
              <a:off x="5029200" y="4876800"/>
              <a:ext cx="2895600" cy="130579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00B050"/>
                </a:solidFill>
              </a:endParaRPr>
            </a:p>
          </p:txBody>
        </p:sp>
        <p:pic>
          <p:nvPicPr>
            <p:cNvPr id="38" name="Picture 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867400" y="4953000"/>
              <a:ext cx="8763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41" name="7-Point Star 40"/>
          <p:cNvSpPr/>
          <p:nvPr/>
        </p:nvSpPr>
        <p:spPr>
          <a:xfrm>
            <a:off x="4572000" y="4457701"/>
            <a:ext cx="914400" cy="914400"/>
          </a:xfrm>
          <a:prstGeom prst="star7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D</a:t>
            </a:r>
          </a:p>
        </p:txBody>
      </p:sp>
      <p:sp>
        <p:nvSpPr>
          <p:cNvPr id="42" name="7-Point Star 41"/>
          <p:cNvSpPr/>
          <p:nvPr/>
        </p:nvSpPr>
        <p:spPr>
          <a:xfrm>
            <a:off x="4800600" y="2362200"/>
            <a:ext cx="914400" cy="914400"/>
          </a:xfrm>
          <a:prstGeom prst="star7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B</a:t>
            </a:r>
          </a:p>
        </p:txBody>
      </p:sp>
      <p:sp>
        <p:nvSpPr>
          <p:cNvPr id="43" name="Cloud 42"/>
          <p:cNvSpPr/>
          <p:nvPr/>
        </p:nvSpPr>
        <p:spPr>
          <a:xfrm>
            <a:off x="6705600" y="4419600"/>
            <a:ext cx="2209800" cy="848592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err="1"/>
              <a:t>Ôi</a:t>
            </a:r>
            <a:r>
              <a:rPr lang="en-US" sz="2000" b="1"/>
              <a:t> ! </a:t>
            </a:r>
            <a:r>
              <a:rPr lang="en-US" sz="2000" b="1" err="1"/>
              <a:t>Sai</a:t>
            </a:r>
            <a:r>
              <a:rPr lang="en-US" sz="2000" b="1"/>
              <a:t> </a:t>
            </a:r>
            <a:r>
              <a:rPr lang="en-US" sz="2000" b="1" err="1"/>
              <a:t>rồi</a:t>
            </a:r>
            <a:r>
              <a:rPr lang="en-US" sz="2000" b="1"/>
              <a:t> </a:t>
            </a:r>
          </a:p>
          <a:p>
            <a:pPr algn="ctr"/>
            <a:r>
              <a:rPr lang="en-US" sz="2000" b="1"/>
              <a:t>!!!</a:t>
            </a:r>
          </a:p>
        </p:txBody>
      </p:sp>
      <p:sp>
        <p:nvSpPr>
          <p:cNvPr id="44" name="Right Arrow 43">
            <a:hlinkClick r:id="rId9" action="ppaction://hlinksldjump"/>
          </p:cNvPr>
          <p:cNvSpPr/>
          <p:nvPr/>
        </p:nvSpPr>
        <p:spPr>
          <a:xfrm>
            <a:off x="7391400" y="6248400"/>
            <a:ext cx="1600200" cy="6858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05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4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4600" y="685800"/>
            <a:ext cx="548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Powerpoint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4"/>
          <p:cNvGrpSpPr/>
          <p:nvPr/>
        </p:nvGrpSpPr>
        <p:grpSpPr>
          <a:xfrm>
            <a:off x="5286380" y="5072074"/>
            <a:ext cx="2895600" cy="1305792"/>
            <a:chOff x="5029200" y="4876800"/>
            <a:chExt cx="2895600" cy="1305792"/>
          </a:xfrm>
        </p:grpSpPr>
        <p:sp>
          <p:nvSpPr>
            <p:cNvPr id="22" name="Rectangle 21"/>
            <p:cNvSpPr/>
            <p:nvPr/>
          </p:nvSpPr>
          <p:spPr>
            <a:xfrm>
              <a:off x="5029200" y="4876800"/>
              <a:ext cx="2895600" cy="130579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00B050"/>
                </a:solidFill>
              </a:endParaRPr>
            </a:p>
          </p:txBody>
        </p:sp>
        <p:pic>
          <p:nvPicPr>
            <p:cNvPr id="26" name="Picture 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791200" y="5181600"/>
              <a:ext cx="13716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6" name="Group 30"/>
          <p:cNvGrpSpPr/>
          <p:nvPr/>
        </p:nvGrpSpPr>
        <p:grpSpPr>
          <a:xfrm>
            <a:off x="5257800" y="2732808"/>
            <a:ext cx="2895600" cy="1305792"/>
            <a:chOff x="5257800" y="2732808"/>
            <a:chExt cx="2895600" cy="1305792"/>
          </a:xfrm>
        </p:grpSpPr>
        <p:sp>
          <p:nvSpPr>
            <p:cNvPr id="7" name="Rectangle 6"/>
            <p:cNvSpPr/>
            <p:nvPr/>
          </p:nvSpPr>
          <p:spPr>
            <a:xfrm>
              <a:off x="5257800" y="2732808"/>
              <a:ext cx="2895600" cy="130579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00B050"/>
                </a:solidFill>
              </a:endParaRPr>
            </a:p>
          </p:txBody>
        </p:sp>
        <p:pic>
          <p:nvPicPr>
            <p:cNvPr id="27" name="Picture 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867400" y="3048000"/>
              <a:ext cx="1628219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8" name="Group 33"/>
          <p:cNvGrpSpPr/>
          <p:nvPr/>
        </p:nvGrpSpPr>
        <p:grpSpPr>
          <a:xfrm>
            <a:off x="457200" y="4953000"/>
            <a:ext cx="2895600" cy="1305792"/>
            <a:chOff x="685800" y="4953000"/>
            <a:chExt cx="2895600" cy="1305792"/>
          </a:xfrm>
        </p:grpSpPr>
        <p:sp>
          <p:nvSpPr>
            <p:cNvPr id="19" name="Rectangle 18"/>
            <p:cNvSpPr/>
            <p:nvPr/>
          </p:nvSpPr>
          <p:spPr>
            <a:xfrm>
              <a:off x="685800" y="4953000"/>
              <a:ext cx="2895600" cy="130579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00B050"/>
                </a:solidFill>
              </a:endParaRPr>
            </a:p>
          </p:txBody>
        </p:sp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447800" y="5257800"/>
              <a:ext cx="1391082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9" name="Cloud 28"/>
          <p:cNvSpPr/>
          <p:nvPr/>
        </p:nvSpPr>
        <p:spPr>
          <a:xfrm>
            <a:off x="7086600" y="2428008"/>
            <a:ext cx="1905000" cy="848592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err="1"/>
              <a:t>Giỏi</a:t>
            </a:r>
            <a:r>
              <a:rPr lang="en-US" sz="2000" b="1"/>
              <a:t> </a:t>
            </a:r>
            <a:r>
              <a:rPr lang="en-US" sz="2000" b="1" err="1"/>
              <a:t>quá</a:t>
            </a:r>
            <a:r>
              <a:rPr lang="en-US" sz="2000" b="1"/>
              <a:t> ^^</a:t>
            </a:r>
          </a:p>
        </p:txBody>
      </p:sp>
      <p:grpSp>
        <p:nvGrpSpPr>
          <p:cNvPr id="9" name="Group 24"/>
          <p:cNvGrpSpPr/>
          <p:nvPr/>
        </p:nvGrpSpPr>
        <p:grpSpPr>
          <a:xfrm>
            <a:off x="533400" y="2732808"/>
            <a:ext cx="2895600" cy="1305792"/>
            <a:chOff x="762000" y="2732808"/>
            <a:chExt cx="2895600" cy="1305792"/>
          </a:xfrm>
        </p:grpSpPr>
        <p:sp>
          <p:nvSpPr>
            <p:cNvPr id="5" name="Rectangle 4"/>
            <p:cNvSpPr/>
            <p:nvPr/>
          </p:nvSpPr>
          <p:spPr>
            <a:xfrm>
              <a:off x="762000" y="2732808"/>
              <a:ext cx="2895600" cy="130579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00B050"/>
                </a:solidFill>
              </a:endParaRPr>
            </a:p>
          </p:txBody>
        </p:sp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524000" y="2971800"/>
              <a:ext cx="1285875" cy="673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1" name="Cloud 30"/>
          <p:cNvSpPr/>
          <p:nvPr/>
        </p:nvSpPr>
        <p:spPr>
          <a:xfrm>
            <a:off x="2514600" y="2362200"/>
            <a:ext cx="2019300" cy="848592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err="1"/>
              <a:t>Ôi</a:t>
            </a:r>
            <a:r>
              <a:rPr lang="en-US" sz="2000" b="1"/>
              <a:t> ! </a:t>
            </a:r>
            <a:r>
              <a:rPr lang="en-US" sz="2000" b="1" err="1"/>
              <a:t>Sai</a:t>
            </a:r>
            <a:r>
              <a:rPr lang="en-US" sz="2000" b="1"/>
              <a:t> </a:t>
            </a:r>
            <a:r>
              <a:rPr lang="en-US" sz="2000" b="1" err="1"/>
              <a:t>rồi</a:t>
            </a:r>
            <a:r>
              <a:rPr lang="en-US" sz="2000" b="1"/>
              <a:t> </a:t>
            </a:r>
          </a:p>
          <a:p>
            <a:pPr algn="ctr"/>
            <a:r>
              <a:rPr lang="en-US" sz="2000" b="1"/>
              <a:t>!!!</a:t>
            </a:r>
          </a:p>
        </p:txBody>
      </p:sp>
      <p:sp>
        <p:nvSpPr>
          <p:cNvPr id="32" name="7-Point Star 31"/>
          <p:cNvSpPr/>
          <p:nvPr/>
        </p:nvSpPr>
        <p:spPr>
          <a:xfrm>
            <a:off x="4724400" y="2362200"/>
            <a:ext cx="914400" cy="914400"/>
          </a:xfrm>
          <a:prstGeom prst="star7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B</a:t>
            </a:r>
          </a:p>
        </p:txBody>
      </p:sp>
      <p:sp>
        <p:nvSpPr>
          <p:cNvPr id="33" name="7-Point Star 32"/>
          <p:cNvSpPr/>
          <p:nvPr/>
        </p:nvSpPr>
        <p:spPr>
          <a:xfrm>
            <a:off x="76200" y="2286000"/>
            <a:ext cx="914400" cy="914400"/>
          </a:xfrm>
          <a:prstGeom prst="star7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A</a:t>
            </a:r>
          </a:p>
        </p:txBody>
      </p:sp>
      <p:sp>
        <p:nvSpPr>
          <p:cNvPr id="36" name="Cloud 35"/>
          <p:cNvSpPr/>
          <p:nvPr/>
        </p:nvSpPr>
        <p:spPr>
          <a:xfrm>
            <a:off x="2133600" y="4419600"/>
            <a:ext cx="2019300" cy="848592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err="1"/>
              <a:t>Ôi</a:t>
            </a:r>
            <a:r>
              <a:rPr lang="en-US" sz="2000" b="1"/>
              <a:t> ! </a:t>
            </a:r>
            <a:r>
              <a:rPr lang="en-US" sz="2000" b="1" err="1"/>
              <a:t>Sai</a:t>
            </a:r>
            <a:r>
              <a:rPr lang="en-US" sz="2000" b="1"/>
              <a:t> </a:t>
            </a:r>
            <a:r>
              <a:rPr lang="en-US" sz="2000" b="1" err="1"/>
              <a:t>rồi</a:t>
            </a:r>
            <a:r>
              <a:rPr lang="en-US" sz="2000" b="1"/>
              <a:t> </a:t>
            </a:r>
          </a:p>
          <a:p>
            <a:pPr algn="ctr"/>
            <a:r>
              <a:rPr lang="en-US" sz="2000" b="1"/>
              <a:t>!!!</a:t>
            </a:r>
          </a:p>
        </p:txBody>
      </p:sp>
      <p:sp>
        <p:nvSpPr>
          <p:cNvPr id="37" name="Cloud 36"/>
          <p:cNvSpPr/>
          <p:nvPr/>
        </p:nvSpPr>
        <p:spPr>
          <a:xfrm>
            <a:off x="6929454" y="4429132"/>
            <a:ext cx="2019300" cy="848592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err="1"/>
              <a:t>Ôi</a:t>
            </a:r>
            <a:r>
              <a:rPr lang="en-US" sz="2000" b="1"/>
              <a:t> ! </a:t>
            </a:r>
            <a:r>
              <a:rPr lang="en-US" sz="2000" b="1" err="1"/>
              <a:t>Sai</a:t>
            </a:r>
            <a:r>
              <a:rPr lang="en-US" sz="2000" b="1"/>
              <a:t> </a:t>
            </a:r>
            <a:r>
              <a:rPr lang="en-US" sz="2000" b="1" err="1"/>
              <a:t>rồi</a:t>
            </a:r>
            <a:r>
              <a:rPr lang="en-US" sz="2000" b="1"/>
              <a:t> </a:t>
            </a:r>
          </a:p>
          <a:p>
            <a:pPr algn="ctr"/>
            <a:r>
              <a:rPr lang="en-US" sz="2000" b="1"/>
              <a:t>!!!</a:t>
            </a:r>
          </a:p>
        </p:txBody>
      </p:sp>
      <p:sp>
        <p:nvSpPr>
          <p:cNvPr id="38" name="7-Point Star 37"/>
          <p:cNvSpPr/>
          <p:nvPr/>
        </p:nvSpPr>
        <p:spPr>
          <a:xfrm>
            <a:off x="0" y="4495800"/>
            <a:ext cx="914400" cy="914400"/>
          </a:xfrm>
          <a:prstGeom prst="star7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C</a:t>
            </a:r>
          </a:p>
        </p:txBody>
      </p:sp>
      <p:sp>
        <p:nvSpPr>
          <p:cNvPr id="39" name="7-Point Star 38"/>
          <p:cNvSpPr/>
          <p:nvPr/>
        </p:nvSpPr>
        <p:spPr>
          <a:xfrm>
            <a:off x="4876800" y="4495800"/>
            <a:ext cx="914400" cy="914400"/>
          </a:xfrm>
          <a:prstGeom prst="star7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D</a:t>
            </a:r>
          </a:p>
        </p:txBody>
      </p:sp>
      <p:sp>
        <p:nvSpPr>
          <p:cNvPr id="24" name="Right Arrow 23">
            <a:hlinkClick r:id="rId10" action="ppaction://hlinksldjump"/>
          </p:cNvPr>
          <p:cNvSpPr/>
          <p:nvPr/>
        </p:nvSpPr>
        <p:spPr>
          <a:xfrm>
            <a:off x="7391400" y="6248400"/>
            <a:ext cx="1600200" cy="6858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Chơi tiếp</a:t>
            </a:r>
          </a:p>
        </p:txBody>
      </p:sp>
    </p:spTree>
    <p:extLst>
      <p:ext uri="{BB962C8B-B14F-4D97-AF65-F5344CB8AC3E}">
        <p14:creationId xmlns:p14="http://schemas.microsoft.com/office/powerpoint/2010/main" val="265405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6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79712" y="2780928"/>
            <a:ext cx="5328592" cy="10622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tập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EDB2A2-630D-4669-8AF7-2092F8E9C1EB}"/>
              </a:ext>
            </a:extLst>
          </p:cNvPr>
          <p:cNvSpPr txBox="1"/>
          <p:nvPr/>
        </p:nvSpPr>
        <p:spPr>
          <a:xfrm>
            <a:off x="899592" y="1196752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 HỌC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903433"/>
            <a:ext cx="7715304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sz="3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3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thiết kế bài </a:t>
            </a:r>
            <a:r>
              <a:rPr lang="en-US" sz="3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33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gồm mấy bài, đó là những bài nào?</a:t>
            </a:r>
            <a:endParaRPr lang="en-US" sz="33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3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3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en-US" sz="33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buNone/>
            </a:pPr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t="-3000" r="-5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42926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Hành: Thiết kế bài trình chiếu với chủ đề “Quê hương, đất nước em”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804" y="1974871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Trang 1: Giới thiệu về đất nước</a:t>
            </a:r>
          </a:p>
          <a:p>
            <a:pPr>
              <a:lnSpc>
                <a:spcPct val="150000"/>
              </a:lnSpc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Trang 2: Giới thiệu về Thủ đô Hà Nội</a:t>
            </a:r>
          </a:p>
          <a:p>
            <a:pPr>
              <a:lnSpc>
                <a:spcPct val="150000"/>
              </a:lnSpc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Trang 3: Giới thiệu thành phố Hồ Chí Minh</a:t>
            </a:r>
          </a:p>
          <a:p>
            <a:pPr>
              <a:lnSpc>
                <a:spcPct val="150000"/>
              </a:lnSpc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Trang 4: Giới thiệu về biển đảo</a:t>
            </a:r>
          </a:p>
          <a:p>
            <a:pPr>
              <a:lnSpc>
                <a:spcPct val="150000"/>
              </a:lnSpc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Trang 5: Giới thiệu về tỉnh Lai Châu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1444</TotalTime>
  <Words>452</Words>
  <Application>Microsoft Office PowerPoint</Application>
  <PresentationFormat>On-screen Show (4:3)</PresentationFormat>
  <Paragraphs>97</Paragraphs>
  <Slides>26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Times New Roman</vt:lpstr>
      <vt:lpstr>VNI-Zap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Thực Hành: Thiết kế bài trình chiếu với chủ đề “Quê hương, đất nước em”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 MÓN ĂN ĐẶC SẢN CỦA HÀ NỘI</vt:lpstr>
      <vt:lpstr>Đâu là danh lam thắng cảnh của Hà Nội?</vt:lpstr>
      <vt:lpstr>PowerPoint Presentation</vt:lpstr>
      <vt:lpstr>Yêu cầu bài trình chiếu  chủ đề “Quê hương, đất nước em”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DEP-PC</dc:creator>
  <cp:lastModifiedBy>SAL - Nguyen Huu Phuc</cp:lastModifiedBy>
  <cp:revision>130</cp:revision>
  <dcterms:created xsi:type="dcterms:W3CDTF">2019-12-23T03:47:44Z</dcterms:created>
  <dcterms:modified xsi:type="dcterms:W3CDTF">2023-06-03T01:52:32Z</dcterms:modified>
</cp:coreProperties>
</file>