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7" r:id="rId3"/>
    <p:sldId id="272" r:id="rId4"/>
    <p:sldId id="260" r:id="rId5"/>
    <p:sldId id="288" r:id="rId6"/>
    <p:sldId id="282" r:id="rId7"/>
    <p:sldId id="283" r:id="rId8"/>
    <p:sldId id="285" r:id="rId9"/>
    <p:sldId id="284" r:id="rId10"/>
    <p:sldId id="286" r:id="rId11"/>
    <p:sldId id="289" r:id="rId12"/>
    <p:sldId id="276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48" y="4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452984832,'-21'0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1811939328,'-21'0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21-1,'-21'0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emf"/><Relationship Id="rId5" Type="http://schemas.openxmlformats.org/officeDocument/2006/relationships/customXml" Target="../ink/ink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emf"/><Relationship Id="rId5" Type="http://schemas.openxmlformats.org/officeDocument/2006/relationships/customXml" Target="../ink/ink8.xml"/><Relationship Id="rId4" Type="http://schemas.openxmlformats.org/officeDocument/2006/relationships/image" Target="../media/image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emf"/><Relationship Id="rId4" Type="http://schemas.openxmlformats.org/officeDocument/2006/relationships/customXml" Target="../ink/ink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emf"/><Relationship Id="rId4" Type="http://schemas.openxmlformats.org/officeDocument/2006/relationships/customXml" Target="../ink/ink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emf"/><Relationship Id="rId4" Type="http://schemas.openxmlformats.org/officeDocument/2006/relationships/customXml" Target="../ink/ink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emf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447800" y="317501"/>
            <a:ext cx="67056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GIA THỤY</a:t>
            </a:r>
          </a:p>
        </p:txBody>
      </p:sp>
      <p:sp>
        <p:nvSpPr>
          <p:cNvPr id="2061" name="TextBox 13"/>
          <p:cNvSpPr txBox="1">
            <a:spLocks noChangeArrowheads="1"/>
          </p:cNvSpPr>
          <p:nvPr/>
        </p:nvSpPr>
        <p:spPr bwMode="auto">
          <a:xfrm>
            <a:off x="1292226" y="4826000"/>
            <a:ext cx="744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TRỊNH THỊ THANH DUNG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2400" y="876299"/>
            <a:ext cx="8991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</a:rPr>
              <a:t>BT 3.</a:t>
            </a:r>
            <a:r>
              <a:rPr lang="en-US" sz="2400" b="1">
                <a:solidFill>
                  <a:srgbClr val="FF0000"/>
                </a:solidFill>
              </a:rPr>
              <a:t> Điều khiển Rùa vẽ hình sau, có số bước tương ứng trên hình</a:t>
            </a:r>
            <a:endParaRPr lang="en-US" sz="2400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1943100"/>
            <a:ext cx="3124200" cy="274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5486400" y="30099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2400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858000" y="1638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32" name="Content Placeholder 46"/>
          <p:cNvSpPr>
            <a:spLocks noGrp="1"/>
          </p:cNvSpPr>
          <p:nvPr>
            <p:ph sz="half" idx="2"/>
          </p:nvPr>
        </p:nvSpPr>
        <p:spPr>
          <a:xfrm>
            <a:off x="304800" y="1485900"/>
            <a:ext cx="57150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3" name="Content Placeholder 46"/>
          <p:cNvSpPr>
            <a:spLocks noGrp="1"/>
          </p:cNvSpPr>
          <p:nvPr>
            <p:ph sz="half" idx="2"/>
          </p:nvPr>
        </p:nvSpPr>
        <p:spPr>
          <a:xfrm>
            <a:off x="2438400" y="4610100"/>
            <a:ext cx="57150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Repeat 4[fd 50 rt 90 fd 50 lt 90 fd 50 rt 90]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6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86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  <p:bldP spid="3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389353"/>
            <a:ext cx="3102429" cy="3006791"/>
          </a:xfrm>
          <a:prstGeom prst="rect">
            <a:avLst/>
          </a:prstGeom>
        </p:spPr>
      </p:pic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2400" y="876299"/>
            <a:ext cx="8991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3.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Điều khiển Rùa vẽ hình sau, có số bước tương ứng trên hình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>
          <a:xfrm>
            <a:off x="5677296" y="30099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439296" y="24765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858000" y="1638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33" name="Content Placeholder 46"/>
          <p:cNvSpPr>
            <a:spLocks noGrp="1"/>
          </p:cNvSpPr>
          <p:nvPr>
            <p:ph sz="half" idx="2"/>
          </p:nvPr>
        </p:nvSpPr>
        <p:spPr>
          <a:xfrm>
            <a:off x="152400" y="1420978"/>
            <a:ext cx="6629974" cy="685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45 REPEAT 4 [REPEAT 4[FD 60 RT 90]  RT 90]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6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86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Rectangle 14"/>
          <p:cNvSpPr/>
          <p:nvPr/>
        </p:nvSpPr>
        <p:spPr>
          <a:xfrm>
            <a:off x="6820296" y="309776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96496" y="23241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658496" y="24765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24600" y="370736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15000" y="225956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59590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 vững các lệnh trong Logo</a:t>
            </a:r>
          </a:p>
          <a:p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bài tập đã làm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3094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- DẶN DÒ</a:t>
            </a: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171700"/>
            <a:ext cx="792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</a:p>
          <a:p>
            <a:pPr algn="ctr"/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TRUYỀN ĐIỆN</a:t>
            </a:r>
          </a:p>
        </p:txBody>
      </p:sp>
    </p:spTree>
    <p:extLst>
      <p:ext uri="{BB962C8B-B14F-4D97-AF65-F5344CB8AC3E}">
        <p14:creationId xmlns:p14="http://schemas.microsoft.com/office/powerpoint/2010/main" val="306897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304800" y="146050"/>
            <a:ext cx="8991600" cy="5867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lệnh tương ứng với hành động của Rùa: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000701"/>
              </p:ext>
            </p:extLst>
          </p:nvPr>
        </p:nvGraphicFramePr>
        <p:xfrm>
          <a:off x="4206846" y="732796"/>
          <a:ext cx="4022754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của Rùa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phải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Nhấc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bút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Lùi lại sau n bước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 về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trước n bước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trái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màn hình, Rùa ở vị trí hiện tại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bút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 vị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trí xuất phát, xóa toàn bộ sân chơi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 vị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trí xuất phát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hiện hình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Thoát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khỏi chương trình Logo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ẩn mình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719525"/>
              </p:ext>
            </p:extLst>
          </p:nvPr>
        </p:nvGraphicFramePr>
        <p:xfrm>
          <a:off x="1219200" y="712281"/>
          <a:ext cx="112367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FD 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BK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RT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LT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PD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Clean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Home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Bye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508250"/>
                <a:ext cx="26701" cy="84164"/>
              </a:xfrm>
              <a:prstGeom prst="rect">
                <a:avLst/>
              </a:prstGeom>
            </p:spPr>
          </p:pic>
        </mc:Fallback>
      </mc:AlternateContent>
      <p:cxnSp>
        <p:nvCxnSpPr>
          <p:cNvPr id="3" name="Straight Arrow Connector 2"/>
          <p:cNvCxnSpPr/>
          <p:nvPr/>
        </p:nvCxnSpPr>
        <p:spPr>
          <a:xfrm>
            <a:off x="2342877" y="1257300"/>
            <a:ext cx="1924323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342877" y="1598166"/>
            <a:ext cx="1952761" cy="4116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342877" y="1319543"/>
            <a:ext cx="1924323" cy="6902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08223" y="2380233"/>
            <a:ext cx="1858977" cy="40106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314439" y="1711777"/>
            <a:ext cx="1924757" cy="99332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133600" y="3086100"/>
            <a:ext cx="2085838" cy="4036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057400" y="3467100"/>
            <a:ext cx="22098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2232811" y="3110236"/>
            <a:ext cx="2062827" cy="75895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161604" y="4194413"/>
            <a:ext cx="2125241" cy="10783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50396" y="4165809"/>
            <a:ext cx="1956450" cy="74909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981200" y="4554657"/>
            <a:ext cx="2257996" cy="424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057400" y="4985674"/>
            <a:ext cx="2162038" cy="3864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76200" y="1"/>
            <a:ext cx="9067800" cy="1923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Tuesday, </a:t>
            </a:r>
            <a:r>
              <a:rPr 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 </a:t>
            </a: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b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</a:t>
            </a:r>
          </a:p>
          <a:p>
            <a:pPr algn="ctr"/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58: LUYỆN TẬP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2007405"/>
            <a:ext cx="4495800" cy="838200"/>
            <a:chOff x="2895600" y="-44142"/>
            <a:chExt cx="4724400" cy="1220543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-44142"/>
              <a:ext cx="4724400" cy="122054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44914" y="9073"/>
              <a:ext cx="3863173" cy="1119328"/>
              <a:chOff x="682" y="109"/>
              <a:chExt cx="4633" cy="830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682" y="109"/>
                <a:ext cx="4633" cy="830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1" y="25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933700"/>
            <a:ext cx="6430989" cy="100614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>
                <a:solidFill>
                  <a:schemeClr val="tx1"/>
                </a:solidFill>
              </a:rPr>
              <a:t>Rèn luyện kỹ năng sử dụng các lệnh trong Logo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533900"/>
            <a:ext cx="6432499" cy="10668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>
                <a:solidFill>
                  <a:schemeClr val="tx1"/>
                </a:solidFill>
              </a:rPr>
              <a:t>Bước  đầu hình thành tư duy thuật toán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42959" y="3097555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12155" y="3227023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304800" y="146050"/>
            <a:ext cx="8991600" cy="5867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Nối lệnh tương ứng với hành động của Rùa:</a:t>
            </a: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4206846" y="732796"/>
          <a:ext cx="4022754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của Rùa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phải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Nhấc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bút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Lùi lại sau n bước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 về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trước n bước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trái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màn hình, Rùa ở vị trí hiện tại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bút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 vị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trí xuất phát, xóa toàn bộ sân chơi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 vị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trí xuất phát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hiện hình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Thoát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khỏi chương trình Logo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ẩn mình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219200" y="712281"/>
          <a:ext cx="112367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FD 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BK 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RT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LT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PD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Clean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en-US" sz="18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HT</a:t>
                      </a:r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Home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pPr algn="l"/>
                      <a:r>
                        <a:rPr lang="en-US" sz="18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Bye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508250"/>
                <a:ext cx="26701" cy="84164"/>
              </a:xfrm>
              <a:prstGeom prst="rect">
                <a:avLst/>
              </a:prstGeom>
            </p:spPr>
          </p:pic>
        </mc:Fallback>
      </mc:AlternateContent>
      <p:cxnSp>
        <p:nvCxnSpPr>
          <p:cNvPr id="3" name="Straight Arrow Connector 2"/>
          <p:cNvCxnSpPr/>
          <p:nvPr/>
        </p:nvCxnSpPr>
        <p:spPr>
          <a:xfrm>
            <a:off x="2342877" y="1257300"/>
            <a:ext cx="1924323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342877" y="1598166"/>
            <a:ext cx="1952761" cy="4116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342877" y="1319543"/>
            <a:ext cx="1924323" cy="6902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08223" y="2380233"/>
            <a:ext cx="1858977" cy="40106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314439" y="1711777"/>
            <a:ext cx="1924757" cy="99332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133600" y="3086100"/>
            <a:ext cx="2085838" cy="4036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057400" y="3467100"/>
            <a:ext cx="22098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2232811" y="3110236"/>
            <a:ext cx="2062827" cy="75895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161604" y="4194413"/>
            <a:ext cx="2125241" cy="10783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50396" y="4165809"/>
            <a:ext cx="1956450" cy="74909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981200" y="4554657"/>
            <a:ext cx="2257996" cy="424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057400" y="4985674"/>
            <a:ext cx="2162038" cy="3864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36572"/>
      </p:ext>
    </p:extLst>
  </p:cSld>
  <p:clrMapOvr>
    <a:masterClrMapping/>
  </p:clrMapOvr>
  <p:transition spd="slow">
    <p:strip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2.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lệnh Rùa vẽ các hình sau: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dùng lệnh lặp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rt 90 fd 200 rt 90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rt 90 fd 200 rt 90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Dùng lệnh lặp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381000" y="3924300"/>
            <a:ext cx="4876800" cy="1219200"/>
          </a:xfrm>
        </p:spPr>
        <p:txBody>
          <a:bodyPr/>
          <a:lstStyle/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2[Fd 100 rt 90 fd 200 rt 90]</a:t>
            </a:r>
          </a:p>
          <a:p>
            <a:endParaRPr lang="en-US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334000" y="1866900"/>
            <a:ext cx="3352800" cy="16002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5181600" y="33147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4578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4578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</a:rPr>
              <a:t>BT 2.</a:t>
            </a:r>
            <a:r>
              <a:rPr lang="en-US" sz="2400" b="1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/>
              <a:t>Không dùng lệnh lặp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Fd 90 rt 90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Fd 90 rt 90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695700"/>
            <a:ext cx="4041775" cy="533135"/>
          </a:xfrm>
        </p:spPr>
        <p:txBody>
          <a:bodyPr/>
          <a:lstStyle/>
          <a:p>
            <a:r>
              <a:rPr lang="en-US"/>
              <a:t>Dùng lệnh lặp</a:t>
            </a: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5867400" y="1866900"/>
            <a:ext cx="2286000" cy="2286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1219200" y="41148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</a:rPr>
              <a:t>Repeat 4[Fd 90 rt 90]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57150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60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560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</a:rPr>
              <a:t>BT 2.</a:t>
            </a:r>
            <a:r>
              <a:rPr lang="en-US" sz="2400" b="1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/>
              <a:t>Không dùng lệnh lặp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</a:rPr>
              <a:t>Fd 150 </a:t>
            </a:r>
            <a:r>
              <a:rPr lang="en-US" b="1">
                <a:solidFill>
                  <a:srgbClr val="FF0000"/>
                </a:solidFill>
              </a:rPr>
              <a:t>l</a:t>
            </a:r>
            <a:r>
              <a:rPr lang="en-US" sz="2400" b="1">
                <a:solidFill>
                  <a:srgbClr val="FF0000"/>
                </a:solidFill>
              </a:rPr>
              <a:t>t 120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</a:rPr>
              <a:t>Fd 150 lt 120</a:t>
            </a:r>
          </a:p>
          <a:p>
            <a:pPr>
              <a:buNone/>
            </a:pPr>
            <a:r>
              <a:rPr lang="en-US" sz="2400" b="1">
                <a:solidFill>
                  <a:srgbClr val="FF0000"/>
                </a:solidFill>
              </a:rPr>
              <a:t>Fd 150 lt 120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/>
              <a:t>Dùng lệnh lặp</a:t>
            </a: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 rot="16200000">
            <a:off x="5791200" y="2095500"/>
            <a:ext cx="2209800" cy="19050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7719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</a:rPr>
              <a:t>Repeat 3[Fd 150 lt 120]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76962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65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765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2.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lệnh Rùa vẽ các hình sau: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Không dùng lệnh lặp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rt 120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rt 120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rt 120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Dùng lệnh lặp</a:t>
            </a:r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>
            <a:off x="5867400" y="2095500"/>
            <a:ext cx="1981200" cy="1676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5715000" y="3619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848100"/>
            <a:ext cx="4267200" cy="914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</a:t>
            </a:r>
          </a:p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120]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66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66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Content Placeholder 46"/>
          <p:cNvSpPr>
            <a:spLocks noGrp="1"/>
          </p:cNvSpPr>
          <p:nvPr>
            <p:ph sz="half" idx="2"/>
          </p:nvPr>
        </p:nvSpPr>
        <p:spPr>
          <a:xfrm>
            <a:off x="3133045" y="1665513"/>
            <a:ext cx="4267200" cy="160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</a:t>
            </a:r>
          </a:p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lt 120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lt 120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100 lt 120</a:t>
            </a:r>
          </a:p>
        </p:txBody>
      </p:sp>
      <p:sp>
        <p:nvSpPr>
          <p:cNvPr id="13" name="Content Placeholder 46"/>
          <p:cNvSpPr>
            <a:spLocks noGrp="1"/>
          </p:cNvSpPr>
          <p:nvPr>
            <p:ph sz="half" idx="2"/>
          </p:nvPr>
        </p:nvSpPr>
        <p:spPr>
          <a:xfrm>
            <a:off x="3263900" y="3834229"/>
            <a:ext cx="4267200" cy="914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</a:t>
            </a:r>
          </a:p>
          <a:p>
            <a:pPr>
              <a:buNone/>
            </a:pPr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 </a:t>
            </a:r>
          </a:p>
          <a:p>
            <a:pPr>
              <a:buNone/>
            </a:pPr>
            <a:r>
              <a: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lt 120]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16" grpId="0" build="p"/>
      <p:bldP spid="12" grpId="0" uiExpand="1" build="p"/>
      <p:bldP spid="1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638</Words>
  <Application>Microsoft Office PowerPoint</Application>
  <PresentationFormat>On-screen Show (16:10)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BT 2. Viết lệnh Rùa vẽ các hình sau:</vt:lpstr>
      <vt:lpstr>BT 2. Viết lệnh Rùa vẽ các hình sau:</vt:lpstr>
      <vt:lpstr>BT 2. Viết lệnh Rùa vẽ các hình sau:</vt:lpstr>
      <vt:lpstr>BT 2. Viết lệnh Rùa vẽ các hình sau:</vt:lpstr>
      <vt:lpstr>BT 3. Điều khiển Rùa vẽ hình sau, có số bước tương ứng trên hình</vt:lpstr>
      <vt:lpstr>BT 3. Điều khiển Rùa vẽ hình sau, có số bước tương ứng trên hình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SAL - Nguyen Huu Phuc</cp:lastModifiedBy>
  <cp:revision>67</cp:revision>
  <dcterms:created xsi:type="dcterms:W3CDTF">2018-01-11T01:40:17Z</dcterms:created>
  <dcterms:modified xsi:type="dcterms:W3CDTF">2023-06-02T14:58:05Z</dcterms:modified>
</cp:coreProperties>
</file>