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307" r:id="rId3"/>
    <p:sldId id="309" r:id="rId4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FF00FF"/>
    <a:srgbClr val="FFFFFF"/>
    <a:srgbClr val="0808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63" autoAdjust="0"/>
    <p:restoredTop sz="94660"/>
  </p:normalViewPr>
  <p:slideViewPr>
    <p:cSldViewPr>
      <p:cViewPr varScale="1">
        <p:scale>
          <a:sx n="79" d="100"/>
          <a:sy n="79" d="100"/>
        </p:scale>
        <p:origin x="864" y="6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0324514-ABE8-4986-AE1E-C94385DF2466}" type="datetimeFigureOut">
              <a:rPr lang="en-US"/>
              <a:pPr>
                <a:defRPr/>
              </a:pPr>
              <a:t>6/3/2023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A00C4AA-F1F6-44BA-BCD5-94315198DC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3468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313931-CF63-44EB-9747-132C0F9D0431}" type="datetimeFigureOut">
              <a:rPr lang="en-US"/>
              <a:pPr>
                <a:defRPr/>
              </a:pPr>
              <a:t>6/3/2023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87742-840C-4EDA-B0B4-BE4B3BE7F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33A451-72DC-4995-A38B-A70FD6AA09BE}" type="datetimeFigureOut">
              <a:rPr lang="en-US"/>
              <a:pPr>
                <a:defRPr/>
              </a:pPr>
              <a:t>6/3/2023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0BAF6-C435-4810-A719-CDCADB7CC4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E9B8A-2887-45B7-A80E-1C267C5157C0}" type="datetimeFigureOut">
              <a:rPr lang="en-US"/>
              <a:pPr>
                <a:defRPr/>
              </a:pPr>
              <a:t>6/3/2023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F34B-60BA-447B-BC07-58785EEB41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F3BD7C-3A0D-4004-8D54-31BFDEBFC489}" type="datetimeFigureOut">
              <a:rPr lang="en-US"/>
              <a:pPr>
                <a:defRPr/>
              </a:pPr>
              <a:t>6/3/2023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7866A7-1BD4-4778-B8B0-D8DD3E3826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EADC9F-2795-464B-924C-1EBE5CA1B939}" type="datetimeFigureOut">
              <a:rPr lang="en-US"/>
              <a:pPr>
                <a:defRPr/>
              </a:pPr>
              <a:t>6/3/2023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0F6B34-1B70-4409-BE66-76F2557F58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F5A12-F9CE-476A-9C19-D1B30716F295}" type="datetimeFigureOut">
              <a:rPr lang="en-US"/>
              <a:pPr>
                <a:defRPr/>
              </a:pPr>
              <a:t>6/3/2023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5D02B-DFEE-4447-A56B-CB5A02A7D9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3A8887-2FD6-44D7-8010-53FC02AF13BE}" type="datetimeFigureOut">
              <a:rPr lang="en-US"/>
              <a:pPr>
                <a:defRPr/>
              </a:pPr>
              <a:t>6/3/2023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E36BB2-2FF8-453D-9F88-CAE8671211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2393E7-89E1-4755-9090-982971E9085C}" type="datetimeFigureOut">
              <a:rPr lang="en-US"/>
              <a:pPr>
                <a:defRPr/>
              </a:pPr>
              <a:t>6/3/2023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06CE1-0444-410D-ADCC-81D281AF53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4C9BD-604D-4F6C-B172-FDDE701DBE32}" type="datetimeFigureOut">
              <a:rPr lang="en-US"/>
              <a:pPr>
                <a:defRPr/>
              </a:pPr>
              <a:t>6/3/2023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E2436-6A95-49D4-AB3B-C982DAC269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9ADCD-B98C-4A62-81BF-20C950D8DDC0}" type="datetimeFigureOut">
              <a:rPr lang="en-US"/>
              <a:pPr>
                <a:defRPr/>
              </a:pPr>
              <a:t>6/3/2023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33EA25-4105-4DDE-9AA3-1147FA725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F19156-79F1-41FE-9A80-5DCDB06A37FE}" type="datetimeFigureOut">
              <a:rPr lang="en-US"/>
              <a:pPr>
                <a:defRPr/>
              </a:pPr>
              <a:t>6/3/2023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586C86-275D-4462-A8B7-32FB3D5714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EA64329-BE89-4542-94CA-4AB6ED632BD7}" type="datetimeFigureOut">
              <a:rPr lang="en-US"/>
              <a:pPr>
                <a:defRPr/>
              </a:pPr>
              <a:t>6/3/2023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9302DF30-5D2E-4B3A-891A-45C00FB640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1216799" y="66375"/>
            <a:ext cx="572135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ts val="0"/>
              </a:spcBef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 ĐẦU GIỜ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chơi: Truyền điện</a:t>
            </a:r>
          </a:p>
        </p:txBody>
      </p:sp>
      <p:grpSp>
        <p:nvGrpSpPr>
          <p:cNvPr id="3075" name="Group 11"/>
          <p:cNvGrpSpPr>
            <a:grpSpLocks/>
          </p:cNvGrpSpPr>
          <p:nvPr/>
        </p:nvGrpSpPr>
        <p:grpSpPr bwMode="auto">
          <a:xfrm>
            <a:off x="-3175" y="0"/>
            <a:ext cx="9147175" cy="5143500"/>
            <a:chOff x="-2" y="0"/>
            <a:chExt cx="5762" cy="4320"/>
          </a:xfrm>
        </p:grpSpPr>
        <p:pic>
          <p:nvPicPr>
            <p:cNvPr id="3089" name="Picture 12" descr="Hoa Khun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770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90" name="Picture 13" descr="Hoa Khun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0866031" flipV="1">
              <a:off x="4990" y="0"/>
              <a:ext cx="770" cy="5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91" name="Picture 14" descr="Hoa Khun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0866031" flipH="1">
              <a:off x="-2" y="3790"/>
              <a:ext cx="818" cy="5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92" name="Picture 15" descr="Hoa Khun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10733969">
              <a:off x="4898" y="3793"/>
              <a:ext cx="862" cy="5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76200" y="1036237"/>
            <a:ext cx="9067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Câu 1: Hãy nối lệnh ở cột A  tương ứng với hành động của rùa ở cột B?</a:t>
            </a:r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4367240"/>
              </p:ext>
            </p:extLst>
          </p:nvPr>
        </p:nvGraphicFramePr>
        <p:xfrm>
          <a:off x="4800600" y="2114550"/>
          <a:ext cx="3352800" cy="28426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70380">
                <a:tc>
                  <a:txBody>
                    <a:bodyPr/>
                    <a:lstStyle/>
                    <a:p>
                      <a:pPr algn="ctr"/>
                      <a:r>
                        <a:rPr lang="en-US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HÀNH ĐỘNG CỦA RÙA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4454">
                <a:tc>
                  <a:txBody>
                    <a:bodyPr/>
                    <a:lstStyle/>
                    <a:p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a. Quay phải</a:t>
                      </a:r>
                      <a:r>
                        <a:rPr lang="en-US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 độ 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4454">
                <a:tc>
                  <a:txBody>
                    <a:bodyPr/>
                    <a:lstStyle/>
                    <a:p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b. Nhấc</a:t>
                      </a:r>
                      <a:r>
                        <a:rPr lang="en-US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bút (Rùa không vẽ nữa)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4454">
                <a:tc>
                  <a:txBody>
                    <a:bodyPr/>
                    <a:lstStyle/>
                    <a:p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c. Tiến</a:t>
                      </a:r>
                      <a:r>
                        <a:rPr lang="en-US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về trước n bước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4454">
                <a:tc>
                  <a:txBody>
                    <a:bodyPr/>
                    <a:lstStyle/>
                    <a:p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d. Lùi</a:t>
                      </a:r>
                      <a:r>
                        <a:rPr lang="en-US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sau n bước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4454">
                <a:tc>
                  <a:txBody>
                    <a:bodyPr/>
                    <a:lstStyle/>
                    <a:p>
                      <a:r>
                        <a:rPr lang="en-US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e. Quay trái k độ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1544242"/>
              </p:ext>
            </p:extLst>
          </p:nvPr>
        </p:nvGraphicFramePr>
        <p:xfrm>
          <a:off x="1828800" y="2114550"/>
          <a:ext cx="1371600" cy="2895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LỆNH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585">
                <a:tc>
                  <a:txBody>
                    <a:bodyPr/>
                    <a:lstStyle/>
                    <a:p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FD 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7585">
                <a:tc>
                  <a:txBody>
                    <a:bodyPr/>
                    <a:lstStyle/>
                    <a:p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BK</a:t>
                      </a:r>
                      <a:r>
                        <a:rPr lang="en-US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7585">
                <a:tc>
                  <a:txBody>
                    <a:bodyPr/>
                    <a:lstStyle/>
                    <a:p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LT</a:t>
                      </a:r>
                      <a:r>
                        <a:rPr lang="en-US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7585">
                <a:tc>
                  <a:txBody>
                    <a:bodyPr/>
                    <a:lstStyle/>
                    <a:p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RT 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7585">
                <a:tc>
                  <a:txBody>
                    <a:bodyPr/>
                    <a:lstStyle/>
                    <a:p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PU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4" name="Rectangle 23"/>
          <p:cNvSpPr/>
          <p:nvPr/>
        </p:nvSpPr>
        <p:spPr>
          <a:xfrm>
            <a:off x="6324600" y="1821418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362200" y="1809750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3200400" y="2800350"/>
            <a:ext cx="1600200" cy="9906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200400" y="3257550"/>
            <a:ext cx="1600200" cy="9906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200400" y="3790950"/>
            <a:ext cx="1600200" cy="9906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3200400" y="2800350"/>
            <a:ext cx="1600200" cy="14859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3200400" y="3295650"/>
            <a:ext cx="1600200" cy="14859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4" grpId="0"/>
      <p:bldP spid="2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82500" y="2625880"/>
            <a:ext cx="7772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tập HKII</a:t>
            </a:r>
          </a:p>
        </p:txBody>
      </p:sp>
      <p:grpSp>
        <p:nvGrpSpPr>
          <p:cNvPr id="6147" name="Group 11"/>
          <p:cNvGrpSpPr>
            <a:grpSpLocks/>
          </p:cNvGrpSpPr>
          <p:nvPr/>
        </p:nvGrpSpPr>
        <p:grpSpPr bwMode="auto">
          <a:xfrm>
            <a:off x="-3175" y="0"/>
            <a:ext cx="9147175" cy="5143500"/>
            <a:chOff x="-2" y="0"/>
            <a:chExt cx="5762" cy="4320"/>
          </a:xfrm>
        </p:grpSpPr>
        <p:pic>
          <p:nvPicPr>
            <p:cNvPr id="6151" name="Picture 12" descr="Hoa Khun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770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2" name="Picture 13" descr="Hoa Khun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0866031" flipV="1">
              <a:off x="4990" y="0"/>
              <a:ext cx="770" cy="5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3" name="Picture 14" descr="Hoa Khun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0866031" flipH="1">
              <a:off x="-2" y="3790"/>
              <a:ext cx="818" cy="5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4" name="Picture 15" descr="Hoa Khun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10733969">
              <a:off x="4898" y="3793"/>
              <a:ext cx="862" cy="5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149" name="Text Box 4"/>
          <p:cNvSpPr txBox="1">
            <a:spLocks noChangeArrowheads="1"/>
          </p:cNvSpPr>
          <p:nvPr/>
        </p:nvSpPr>
        <p:spPr bwMode="auto">
          <a:xfrm>
            <a:off x="304800" y="970966"/>
            <a:ext cx="7772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6" descr="C:\Users\NGOCTHANH\Desktop\anh dep\725049hhwhm87hwn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174625"/>
            <a:ext cx="6858000" cy="342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5" name="Picture 5" descr="chuong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71950" y="0"/>
            <a:ext cx="800100" cy="60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6" name="Picture 6" descr="bluline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V="1">
            <a:off x="1143000" y="0"/>
            <a:ext cx="6858000" cy="12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Picture 7" descr="bluline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 flipV="1">
            <a:off x="-1370807" y="2513807"/>
            <a:ext cx="5141913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8" name="Picture 8" descr="bluline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V="1">
            <a:off x="1143000" y="5080000"/>
            <a:ext cx="6858000" cy="12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9" name="Picture 9" descr="bluline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 flipV="1">
            <a:off x="5387975" y="2524126"/>
            <a:ext cx="5140325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60" name="WordArt 13"/>
          <p:cNvSpPr>
            <a:spLocks noChangeArrowheads="1" noChangeShapeType="1" noTextEdit="1"/>
          </p:cNvSpPr>
          <p:nvPr/>
        </p:nvSpPr>
        <p:spPr bwMode="auto">
          <a:xfrm>
            <a:off x="1485900" y="1485900"/>
            <a:ext cx="6115050" cy="1828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700" kern="10">
                <a:ln w="9525" cap="sq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Kính chúc thầy cô sức khỏe, thành công !</a:t>
            </a:r>
          </a:p>
          <a:p>
            <a:pPr algn="ctr"/>
            <a:r>
              <a:rPr lang="vi-VN" sz="2700" kern="10">
                <a:ln w="9525" cap="sq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Chúc các em học giỏi !</a:t>
            </a:r>
            <a:endParaRPr lang="en-US" sz="2700" kern="10">
              <a:ln w="9525" cap="sq">
                <a:solidFill>
                  <a:srgbClr val="008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pic>
        <p:nvPicPr>
          <p:cNvPr id="23561" name="Picture 16" descr="Buomba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43000" y="4114800"/>
            <a:ext cx="6858000" cy="97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9" name="Picture 17" descr="rose00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163638" y="2571750"/>
            <a:ext cx="1808162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90" name="AutoShape 18"/>
          <p:cNvSpPr>
            <a:spLocks noChangeArrowheads="1"/>
          </p:cNvSpPr>
          <p:nvPr/>
        </p:nvSpPr>
        <p:spPr bwMode="auto">
          <a:xfrm>
            <a:off x="6115050" y="457200"/>
            <a:ext cx="407988" cy="404813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sz="19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91" name="AutoShape 19"/>
          <p:cNvSpPr>
            <a:spLocks noChangeArrowheads="1"/>
          </p:cNvSpPr>
          <p:nvPr/>
        </p:nvSpPr>
        <p:spPr bwMode="auto">
          <a:xfrm>
            <a:off x="4400550" y="742950"/>
            <a:ext cx="407988" cy="404813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sz="19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92" name="AutoShape 20"/>
          <p:cNvSpPr>
            <a:spLocks noChangeArrowheads="1"/>
          </p:cNvSpPr>
          <p:nvPr/>
        </p:nvSpPr>
        <p:spPr bwMode="auto">
          <a:xfrm>
            <a:off x="3086100" y="457200"/>
            <a:ext cx="419100" cy="303213"/>
          </a:xfrm>
          <a:prstGeom prst="star4">
            <a:avLst>
              <a:gd name="adj" fmla="val 12500"/>
            </a:avLst>
          </a:prstGeom>
          <a:solidFill>
            <a:srgbClr val="FF000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sz="19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93" name="AutoShape 21"/>
          <p:cNvSpPr>
            <a:spLocks noChangeArrowheads="1"/>
          </p:cNvSpPr>
          <p:nvPr/>
        </p:nvSpPr>
        <p:spPr bwMode="auto">
          <a:xfrm>
            <a:off x="5372100" y="342900"/>
            <a:ext cx="407988" cy="404813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sz="19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0" grpId="0" animBg="1"/>
      <p:bldP spid="3091" grpId="0" animBg="1"/>
      <p:bldP spid="3092" grpId="0" animBg="1"/>
      <p:bldP spid="309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4512</TotalTime>
  <Words>112</Words>
  <Application>Microsoft Office PowerPoint</Application>
  <PresentationFormat>On-screen Show (16:9)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>andongnhi.violet.vn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andongnhi</dc:creator>
  <cp:lastModifiedBy>SAL - Nguyen Huu Phuc</cp:lastModifiedBy>
  <cp:revision>519</cp:revision>
  <dcterms:created xsi:type="dcterms:W3CDTF">2017-08-25T12:22:43Z</dcterms:created>
  <dcterms:modified xsi:type="dcterms:W3CDTF">2023-06-03T01:54:09Z</dcterms:modified>
</cp:coreProperties>
</file>