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  <p:sldMasterId id="2147483722" r:id="rId3"/>
    <p:sldMasterId id="2147483734" r:id="rId4"/>
  </p:sldMasterIdLst>
  <p:notesMasterIdLst>
    <p:notesMasterId r:id="rId19"/>
  </p:notesMasterIdLst>
  <p:sldIdLst>
    <p:sldId id="295" r:id="rId5"/>
    <p:sldId id="278" r:id="rId6"/>
    <p:sldId id="308" r:id="rId7"/>
    <p:sldId id="321" r:id="rId8"/>
    <p:sldId id="309" r:id="rId9"/>
    <p:sldId id="320" r:id="rId10"/>
    <p:sldId id="311" r:id="rId11"/>
    <p:sldId id="312" r:id="rId12"/>
    <p:sldId id="314" r:id="rId13"/>
    <p:sldId id="313" r:id="rId14"/>
    <p:sldId id="315" r:id="rId15"/>
    <p:sldId id="316" r:id="rId16"/>
    <p:sldId id="270" r:id="rId17"/>
    <p:sldId id="276" r:id="rId18"/>
  </p:sldIdLst>
  <p:sldSz cx="11887200" cy="8229600"/>
  <p:notesSz cx="6858000" cy="9144000"/>
  <p:custDataLst>
    <p:tags r:id="rId20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0" d="100"/>
          <a:sy n="50" d="100"/>
        </p:scale>
        <p:origin x="1236" y="24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2867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28675" name="文本占位符 286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959335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ln/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053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4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5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98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8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2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38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2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ED4B-97CE-429B-9EBF-0D27CF9238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9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9372253" y="80352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932052" y="3186920"/>
            <a:ext cx="6023160" cy="1855680"/>
          </a:xfrm>
          <a:prstGeom prst="rect">
            <a:avLst/>
          </a:prstGeom>
        </p:spPr>
        <p:txBody>
          <a:bodyPr spcFirstLastPara="1" wrap="square" lIns="128686" tIns="128686" rIns="128686" bIns="12868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4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47815" y="-14188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0853538" y="461180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2932053" y="86688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8778575" y="5544160"/>
            <a:ext cx="2969460" cy="3654720"/>
          </a:xfrm>
          <a:prstGeom prst="donut">
            <a:avLst>
              <a:gd name="adj" fmla="val 11909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79108" y="510912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89515" y="674764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18013" y="40671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9878408" y="-4804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0718013" y="1284560"/>
            <a:ext cx="854880" cy="105216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78168" y="1113440"/>
            <a:ext cx="1132950" cy="139440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58828" y="4693200"/>
            <a:ext cx="1530750" cy="188400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0595098" y="1133280"/>
            <a:ext cx="1100580" cy="13545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371923" y="624732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304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3975660" y="-472720"/>
            <a:ext cx="3935880" cy="484464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305875" y="3874480"/>
            <a:ext cx="7275450" cy="185568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305875" y="5519446"/>
            <a:ext cx="7275450" cy="125568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None/>
              <a:defRPr b="1">
                <a:solidFill>
                  <a:srgbClr val="A1BEC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3000"/>
              <a:buNone/>
              <a:defRPr sz="4100" b="1">
                <a:solidFill>
                  <a:srgbClr val="A1BECC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838899" y="638116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9919195" y="395140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489515" y="1822720"/>
            <a:ext cx="1272180" cy="1565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9412358" y="7460320"/>
            <a:ext cx="854880" cy="10521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300528" y="-914720"/>
            <a:ext cx="2969460" cy="3654720"/>
          </a:xfrm>
          <a:prstGeom prst="donut">
            <a:avLst>
              <a:gd name="adj" fmla="val 11909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759913" y="1467960"/>
            <a:ext cx="854880" cy="10521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10485703" y="-472720"/>
            <a:ext cx="1570140" cy="193248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1842360" y="32842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319860" y="538487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9194023" y="7191560"/>
            <a:ext cx="1291680" cy="15892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581325" y="1248160"/>
            <a:ext cx="1212120" cy="149184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234650" y="5280000"/>
            <a:ext cx="762840" cy="93888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3"/>
          <p:cNvSpPr/>
          <p:nvPr/>
        </p:nvSpPr>
        <p:spPr>
          <a:xfrm>
            <a:off x="10053388" y="747680"/>
            <a:ext cx="267930" cy="32976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3"/>
          <p:cNvSpPr/>
          <p:nvPr/>
        </p:nvSpPr>
        <p:spPr>
          <a:xfrm>
            <a:off x="777628" y="-327520"/>
            <a:ext cx="2015130" cy="24801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3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5403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4"/>
          <p:cNvSpPr/>
          <p:nvPr/>
        </p:nvSpPr>
        <p:spPr>
          <a:xfrm>
            <a:off x="10834785" y="6623400"/>
            <a:ext cx="552240" cy="679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4"/>
          <p:cNvSpPr/>
          <p:nvPr/>
        </p:nvSpPr>
        <p:spPr>
          <a:xfrm>
            <a:off x="5600774" y="-1725840"/>
            <a:ext cx="3051360" cy="3755520"/>
          </a:xfrm>
          <a:prstGeom prst="donut">
            <a:avLst>
              <a:gd name="adj" fmla="val 17100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4"/>
          <p:cNvSpPr/>
          <p:nvPr/>
        </p:nvSpPr>
        <p:spPr>
          <a:xfrm>
            <a:off x="5262075" y="1288200"/>
            <a:ext cx="1363050" cy="167760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4"/>
          <p:cNvSpPr txBox="1">
            <a:spLocks noGrp="1"/>
          </p:cNvSpPr>
          <p:nvPr>
            <p:ph type="body" idx="1"/>
          </p:nvPr>
        </p:nvSpPr>
        <p:spPr>
          <a:xfrm>
            <a:off x="2445105" y="3072480"/>
            <a:ext cx="6996990" cy="3327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 algn="ctr" rtl="0">
              <a:spcBef>
                <a:spcPts val="845"/>
              </a:spcBef>
              <a:spcAft>
                <a:spcPts val="0"/>
              </a:spcAft>
              <a:buSzPts val="2400"/>
              <a:buChar char="◎"/>
              <a:defRPr/>
            </a:lvl1pPr>
            <a:lvl2pPr marL="1287079" lvl="1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217696" lvl="4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861238" lvl="5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504775" lvl="6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5148315" lvl="7" indent="-536283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791854" lvl="8" indent="-536283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4"/>
          <p:cNvSpPr txBox="1"/>
          <p:nvPr/>
        </p:nvSpPr>
        <p:spPr>
          <a:xfrm>
            <a:off x="4671420" y="1250190"/>
            <a:ext cx="2544360" cy="10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/>
          <a:p>
            <a:pPr algn="ctr" defTabSz="914118">
              <a:buClr>
                <a:srgbClr val="000000"/>
              </a:buClr>
              <a:buFont typeface="Arial"/>
              <a:buNone/>
            </a:pPr>
            <a:r>
              <a:rPr lang="en" sz="13500" kern="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3500" kern="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297993" y="4781360"/>
            <a:ext cx="1043640" cy="12849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4"/>
          <p:cNvSpPr/>
          <p:nvPr/>
        </p:nvSpPr>
        <p:spPr>
          <a:xfrm>
            <a:off x="-574893" y="6399840"/>
            <a:ext cx="2204670" cy="2713440"/>
          </a:xfrm>
          <a:prstGeom prst="donut">
            <a:avLst>
              <a:gd name="adj" fmla="val 1008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1734233" y="-370760"/>
            <a:ext cx="2166840" cy="26668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" name="Google Shape;56;p4"/>
          <p:cNvSpPr/>
          <p:nvPr/>
        </p:nvSpPr>
        <p:spPr>
          <a:xfrm>
            <a:off x="715683" y="1136480"/>
            <a:ext cx="625950" cy="770880"/>
          </a:xfrm>
          <a:prstGeom prst="donut">
            <a:avLst>
              <a:gd name="adj" fmla="val 3727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" name="Google Shape;57;p4"/>
          <p:cNvSpPr/>
          <p:nvPr/>
        </p:nvSpPr>
        <p:spPr>
          <a:xfrm>
            <a:off x="1341633" y="606632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4"/>
          <p:cNvSpPr/>
          <p:nvPr/>
        </p:nvSpPr>
        <p:spPr>
          <a:xfrm>
            <a:off x="1582165" y="2098120"/>
            <a:ext cx="396240" cy="4876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4"/>
          <p:cNvSpPr/>
          <p:nvPr/>
        </p:nvSpPr>
        <p:spPr>
          <a:xfrm>
            <a:off x="10067818" y="2357280"/>
            <a:ext cx="1363050" cy="16776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0465878" y="3267480"/>
            <a:ext cx="1976130" cy="2432160"/>
          </a:xfrm>
          <a:prstGeom prst="donut">
            <a:avLst>
              <a:gd name="adj" fmla="val 5022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0360708" y="5942160"/>
            <a:ext cx="777270" cy="957120"/>
          </a:xfrm>
          <a:prstGeom prst="donut">
            <a:avLst>
              <a:gd name="adj" fmla="val 43984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1191408" y="1907360"/>
            <a:ext cx="239460" cy="2947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4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282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"/>
          <p:cNvSpPr/>
          <p:nvPr/>
        </p:nvSpPr>
        <p:spPr>
          <a:xfrm>
            <a:off x="1487460" y="4317720"/>
            <a:ext cx="1161810" cy="142992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36283">
              <a:spcBef>
                <a:spcPts val="845"/>
              </a:spcBef>
              <a:spcAft>
                <a:spcPts val="0"/>
              </a:spcAft>
              <a:buSzPts val="2400"/>
              <a:buChar char="◎"/>
              <a:defRPr sz="3400"/>
            </a:lvl1pPr>
            <a:lvl2pPr marL="1287079" lvl="1" indent="-536283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2pPr>
            <a:lvl3pPr marL="1930618" lvl="2" indent="-536283">
              <a:spcBef>
                <a:spcPts val="0"/>
              </a:spcBef>
              <a:spcAft>
                <a:spcPts val="0"/>
              </a:spcAft>
              <a:buSzPts val="2400"/>
              <a:buChar char="￮"/>
              <a:defRPr/>
            </a:lvl3pPr>
            <a:lvl4pPr marL="2574156" lvl="3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4pPr>
            <a:lvl5pPr marL="3217696" lvl="4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5pPr>
            <a:lvl6pPr marL="3861238" lvl="5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6pPr>
            <a:lvl7pPr marL="4504775" lvl="6" indent="-53628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3400"/>
            </a:lvl7pPr>
            <a:lvl8pPr marL="5148315" lvl="7" indent="-536283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3400"/>
            </a:lvl8pPr>
            <a:lvl9pPr marL="5791854" lvl="8" indent="-536283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3400"/>
            </a:lvl9pPr>
          </a:lstStyle>
          <a:p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337903" y="-330080"/>
            <a:ext cx="3051360" cy="3755520"/>
          </a:xfrm>
          <a:prstGeom prst="donut">
            <a:avLst>
              <a:gd name="adj" fmla="val 29778"/>
            </a:avLst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5"/>
          <p:cNvSpPr/>
          <p:nvPr/>
        </p:nvSpPr>
        <p:spPr>
          <a:xfrm>
            <a:off x="-198803" y="2176080"/>
            <a:ext cx="1272180" cy="15657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5"/>
          <p:cNvSpPr/>
          <p:nvPr/>
        </p:nvSpPr>
        <p:spPr>
          <a:xfrm>
            <a:off x="3041480" y="389800"/>
            <a:ext cx="854880" cy="105216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5"/>
          <p:cNvSpPr/>
          <p:nvPr/>
        </p:nvSpPr>
        <p:spPr>
          <a:xfrm>
            <a:off x="1025343" y="3741840"/>
            <a:ext cx="1054560" cy="1297920"/>
          </a:xfrm>
          <a:prstGeom prst="donut">
            <a:avLst>
              <a:gd name="adj" fmla="val 22275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5"/>
          <p:cNvSpPr/>
          <p:nvPr/>
        </p:nvSpPr>
        <p:spPr>
          <a:xfrm>
            <a:off x="199778" y="6639920"/>
            <a:ext cx="1570140" cy="193248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5"/>
          <p:cNvSpPr/>
          <p:nvPr/>
        </p:nvSpPr>
        <p:spPr>
          <a:xfrm>
            <a:off x="1710540" y="6177560"/>
            <a:ext cx="715650" cy="880800"/>
          </a:xfrm>
          <a:prstGeom prst="donut">
            <a:avLst>
              <a:gd name="adj" fmla="val 42915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5"/>
          <p:cNvSpPr/>
          <p:nvPr/>
        </p:nvSpPr>
        <p:spPr>
          <a:xfrm>
            <a:off x="570148" y="4788840"/>
            <a:ext cx="396240" cy="4876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10068305" y="6727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5"/>
          <p:cNvSpPr/>
          <p:nvPr/>
        </p:nvSpPr>
        <p:spPr>
          <a:xfrm>
            <a:off x="11491350" y="1631640"/>
            <a:ext cx="516750" cy="6360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5"/>
          <p:cNvSpPr/>
          <p:nvPr/>
        </p:nvSpPr>
        <p:spPr>
          <a:xfrm>
            <a:off x="10783955" y="-513800"/>
            <a:ext cx="964080" cy="1186560"/>
          </a:xfrm>
          <a:prstGeom prst="donut">
            <a:avLst>
              <a:gd name="adj" fmla="val 31897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8" name="Google Shape;78;p5"/>
          <p:cNvSpPr/>
          <p:nvPr/>
        </p:nvSpPr>
        <p:spPr>
          <a:xfrm>
            <a:off x="11246950" y="258612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9" name="Google Shape;79;p5"/>
          <p:cNvSpPr/>
          <p:nvPr/>
        </p:nvSpPr>
        <p:spPr>
          <a:xfrm>
            <a:off x="2832830" y="1330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5"/>
          <p:cNvSpPr/>
          <p:nvPr/>
        </p:nvSpPr>
        <p:spPr>
          <a:xfrm>
            <a:off x="10481673" y="1102200"/>
            <a:ext cx="584610" cy="7195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5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178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+ image">
  <p:cSld name="1 column + imag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"/>
          <p:cNvSpPr txBox="1">
            <a:spLocks noGrp="1"/>
          </p:cNvSpPr>
          <p:nvPr>
            <p:ph type="title"/>
          </p:nvPr>
        </p:nvSpPr>
        <p:spPr>
          <a:xfrm>
            <a:off x="5943600" y="1454480"/>
            <a:ext cx="473148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6"/>
          <p:cNvSpPr txBox="1">
            <a:spLocks noGrp="1"/>
          </p:cNvSpPr>
          <p:nvPr>
            <p:ph type="body" idx="1"/>
          </p:nvPr>
        </p:nvSpPr>
        <p:spPr>
          <a:xfrm>
            <a:off x="5943600" y="2441206"/>
            <a:ext cx="4731480" cy="44577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500531" rtl="0">
              <a:spcBef>
                <a:spcPts val="845"/>
              </a:spcBef>
              <a:spcAft>
                <a:spcPts val="0"/>
              </a:spcAft>
              <a:buSzPts val="2000"/>
              <a:buChar char="◎"/>
              <a:defRPr sz="2800"/>
            </a:lvl1pPr>
            <a:lvl2pPr marL="1287079" lvl="1" indent="-500531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800"/>
            </a:lvl2pPr>
            <a:lvl3pPr marL="1930618" lvl="2" indent="-500531" rtl="0">
              <a:spcBef>
                <a:spcPts val="0"/>
              </a:spcBef>
              <a:spcAft>
                <a:spcPts val="0"/>
              </a:spcAft>
              <a:buSzPts val="2000"/>
              <a:buChar char="￮"/>
              <a:defRPr sz="2800"/>
            </a:lvl3pPr>
            <a:lvl4pPr marL="2574156" lvl="3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4pPr>
            <a:lvl5pPr marL="3217696" lvl="4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5pPr>
            <a:lvl6pPr marL="3861238" lvl="5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6pPr>
            <a:lvl7pPr marL="4504775" lvl="6" indent="-50053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800"/>
            </a:lvl7pPr>
            <a:lvl8pPr marL="5148315" lvl="7" indent="-50053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800"/>
            </a:lvl8pPr>
            <a:lvl9pPr marL="5791854" lvl="8" indent="-50053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800"/>
            </a:lvl9pPr>
          </a:lstStyle>
          <a:p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57" y="1203120"/>
            <a:ext cx="4731480" cy="58233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-384345" y="-570320"/>
            <a:ext cx="1375140" cy="169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3687580" y="287720"/>
            <a:ext cx="1272180" cy="1565760"/>
          </a:xfrm>
          <a:prstGeom prst="donut">
            <a:avLst>
              <a:gd name="adj" fmla="val 39527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8" name="Google Shape;88;p6"/>
          <p:cNvSpPr/>
          <p:nvPr/>
        </p:nvSpPr>
        <p:spPr>
          <a:xfrm>
            <a:off x="605768" y="5908400"/>
            <a:ext cx="1325220" cy="16310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" name="Google Shape;89;p6"/>
          <p:cNvSpPr/>
          <p:nvPr/>
        </p:nvSpPr>
        <p:spPr>
          <a:xfrm>
            <a:off x="1930988" y="7295600"/>
            <a:ext cx="469950" cy="578400"/>
          </a:xfrm>
          <a:prstGeom prst="donut">
            <a:avLst>
              <a:gd name="adj" fmla="val 29951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3074240" y="555120"/>
            <a:ext cx="356460" cy="43824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-614380" y="-853440"/>
            <a:ext cx="1835340" cy="2258880"/>
          </a:xfrm>
          <a:prstGeom prst="ellipse">
            <a:avLst/>
          </a:prstGeom>
          <a:noFill/>
          <a:ln w="9525" cap="flat" cmpd="sng">
            <a:solidFill>
              <a:srgbClr val="00ACC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6"/>
          <p:cNvSpPr/>
          <p:nvPr/>
        </p:nvSpPr>
        <p:spPr>
          <a:xfrm>
            <a:off x="3768700" y="387560"/>
            <a:ext cx="1109940" cy="13660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3" name="Google Shape;93;p6"/>
          <p:cNvSpPr/>
          <p:nvPr/>
        </p:nvSpPr>
        <p:spPr>
          <a:xfrm>
            <a:off x="1379495" y="228720"/>
            <a:ext cx="700050" cy="86112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4" name="Google Shape;94;p6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54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7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8" name="Google Shape;98;p7"/>
          <p:cNvSpPr txBox="1">
            <a:spLocks noGrp="1"/>
          </p:cNvSpPr>
          <p:nvPr>
            <p:ph type="body" idx="2"/>
          </p:nvPr>
        </p:nvSpPr>
        <p:spPr>
          <a:xfrm>
            <a:off x="7346104" y="2480240"/>
            <a:ext cx="3328650" cy="540144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82656">
              <a:spcBef>
                <a:spcPts val="845"/>
              </a:spcBef>
              <a:spcAft>
                <a:spcPts val="0"/>
              </a:spcAft>
              <a:buSzPts val="1800"/>
              <a:buChar char="◎"/>
              <a:defRPr sz="2500"/>
            </a:lvl1pPr>
            <a:lvl2pPr marL="1287079" lvl="1" indent="-482656">
              <a:spcBef>
                <a:spcPts val="0"/>
              </a:spcBef>
              <a:spcAft>
                <a:spcPts val="0"/>
              </a:spcAft>
              <a:buSzPts val="1800"/>
              <a:buChar char="◉"/>
              <a:defRPr sz="2500"/>
            </a:lvl2pPr>
            <a:lvl3pPr marL="1930618" lvl="2" indent="-482656">
              <a:spcBef>
                <a:spcPts val="0"/>
              </a:spcBef>
              <a:spcAft>
                <a:spcPts val="0"/>
              </a:spcAft>
              <a:buSzPts val="1800"/>
              <a:buChar char="￮"/>
              <a:defRPr sz="2500"/>
            </a:lvl3pPr>
            <a:lvl4pPr marL="2574156" lvl="3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4pPr>
            <a:lvl5pPr marL="3217696" lvl="4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5pPr>
            <a:lvl6pPr marL="3861238" lvl="5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6pPr>
            <a:lvl7pPr marL="4504775" lvl="6" indent="-482656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500"/>
            </a:lvl7pPr>
            <a:lvl8pPr marL="5148315" lvl="7" indent="-482656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500"/>
            </a:lvl8pPr>
            <a:lvl9pPr marL="5791854" lvl="8" indent="-482656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500"/>
            </a:lvl9pPr>
          </a:lstStyle>
          <a:p>
            <a:endParaRPr/>
          </a:p>
        </p:txBody>
      </p:sp>
      <p:sp>
        <p:nvSpPr>
          <p:cNvPr id="99" name="Google Shape;99;p7"/>
          <p:cNvSpPr/>
          <p:nvPr/>
        </p:nvSpPr>
        <p:spPr>
          <a:xfrm>
            <a:off x="-466635" y="3511040"/>
            <a:ext cx="3051360" cy="3755520"/>
          </a:xfrm>
          <a:prstGeom prst="donut">
            <a:avLst>
              <a:gd name="adj" fmla="val 36789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7"/>
          <p:cNvSpPr/>
          <p:nvPr/>
        </p:nvSpPr>
        <p:spPr>
          <a:xfrm>
            <a:off x="257985" y="-51380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8004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1" name="Google Shape;101;p7"/>
          <p:cNvSpPr/>
          <p:nvPr/>
        </p:nvSpPr>
        <p:spPr>
          <a:xfrm>
            <a:off x="257985" y="672760"/>
            <a:ext cx="854880" cy="105216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7"/>
          <p:cNvSpPr/>
          <p:nvPr/>
        </p:nvSpPr>
        <p:spPr>
          <a:xfrm>
            <a:off x="1530166" y="1051960"/>
            <a:ext cx="1100970" cy="1355040"/>
          </a:xfrm>
          <a:prstGeom prst="donut">
            <a:avLst>
              <a:gd name="adj" fmla="val 22275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7"/>
          <p:cNvSpPr/>
          <p:nvPr/>
        </p:nvSpPr>
        <p:spPr>
          <a:xfrm>
            <a:off x="1153945" y="6627680"/>
            <a:ext cx="1570140" cy="193248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199778" y="7679360"/>
            <a:ext cx="715650" cy="880800"/>
          </a:xfrm>
          <a:prstGeom prst="donut">
            <a:avLst>
              <a:gd name="adj" fmla="val 18606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1524283" y="2715120"/>
            <a:ext cx="396240" cy="4876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10197525" y="99084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9770150" y="-116000"/>
            <a:ext cx="516750" cy="636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7"/>
          <p:cNvSpPr/>
          <p:nvPr/>
        </p:nvSpPr>
        <p:spPr>
          <a:xfrm>
            <a:off x="11246950" y="1649360"/>
            <a:ext cx="396240" cy="48768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7"/>
          <p:cNvSpPr/>
          <p:nvPr/>
        </p:nvSpPr>
        <p:spPr>
          <a:xfrm>
            <a:off x="10527270" y="267920"/>
            <a:ext cx="964080" cy="1186560"/>
          </a:xfrm>
          <a:prstGeom prst="donut">
            <a:avLst>
              <a:gd name="adj" fmla="val 8064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7"/>
          <p:cNvSpPr/>
          <p:nvPr/>
        </p:nvSpPr>
        <p:spPr>
          <a:xfrm>
            <a:off x="10913175" y="240700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1" name="Google Shape;111;p7"/>
          <p:cNvSpPr/>
          <p:nvPr/>
        </p:nvSpPr>
        <p:spPr>
          <a:xfrm>
            <a:off x="-267313" y="3756360"/>
            <a:ext cx="2652780" cy="326496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2" name="Google Shape;112;p7"/>
          <p:cNvSpPr/>
          <p:nvPr/>
        </p:nvSpPr>
        <p:spPr>
          <a:xfrm>
            <a:off x="396663" y="-343120"/>
            <a:ext cx="994890" cy="122448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3" name="Google Shape;113;p7"/>
          <p:cNvSpPr/>
          <p:nvPr/>
        </p:nvSpPr>
        <p:spPr>
          <a:xfrm>
            <a:off x="11092380" y="1459120"/>
            <a:ext cx="705510" cy="86832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4" name="Google Shape;114;p7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48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"/>
          <p:cNvSpPr/>
          <p:nvPr/>
        </p:nvSpPr>
        <p:spPr>
          <a:xfrm>
            <a:off x="11230083" y="235616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8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body" idx="1"/>
          </p:nvPr>
        </p:nvSpPr>
        <p:spPr>
          <a:xfrm>
            <a:off x="3816638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body" idx="2"/>
          </p:nvPr>
        </p:nvSpPr>
        <p:spPr>
          <a:xfrm>
            <a:off x="6140385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0" name="Google Shape;120;p8"/>
          <p:cNvSpPr txBox="1">
            <a:spLocks noGrp="1"/>
          </p:cNvSpPr>
          <p:nvPr>
            <p:ph type="body" idx="3"/>
          </p:nvPr>
        </p:nvSpPr>
        <p:spPr>
          <a:xfrm>
            <a:off x="8464132" y="2480240"/>
            <a:ext cx="2210520" cy="54009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446903" rtl="0">
              <a:spcBef>
                <a:spcPts val="845"/>
              </a:spcBef>
              <a:spcAft>
                <a:spcPts val="0"/>
              </a:spcAft>
              <a:buSzPts val="1400"/>
              <a:buChar char="◎"/>
              <a:defRPr sz="2000"/>
            </a:lvl1pPr>
            <a:lvl2pPr marL="1287079" lvl="1" indent="-446903" rtl="0">
              <a:spcBef>
                <a:spcPts val="0"/>
              </a:spcBef>
              <a:spcAft>
                <a:spcPts val="0"/>
              </a:spcAft>
              <a:buSzPts val="1400"/>
              <a:buChar char="◉"/>
              <a:defRPr sz="2000"/>
            </a:lvl2pPr>
            <a:lvl3pPr marL="1930618" lvl="2" indent="-446903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2000"/>
            </a:lvl3pPr>
            <a:lvl4pPr marL="2574156" lvl="3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4pPr>
            <a:lvl5pPr marL="3217696" lvl="4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5pPr>
            <a:lvl6pPr marL="3861238" lvl="5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6pPr>
            <a:lvl7pPr marL="4504775" lvl="6" indent="-44690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/>
            </a:lvl7pPr>
            <a:lvl8pPr marL="5148315" lvl="7" indent="-44690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000"/>
            </a:lvl8pPr>
            <a:lvl9pPr marL="5791854" lvl="8" indent="-44690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000"/>
            </a:lvl9pPr>
          </a:lstStyle>
          <a:p>
            <a:endParaRPr/>
          </a:p>
        </p:txBody>
      </p:sp>
      <p:sp>
        <p:nvSpPr>
          <p:cNvPr id="121" name="Google Shape;121;p8"/>
          <p:cNvSpPr/>
          <p:nvPr/>
        </p:nvSpPr>
        <p:spPr>
          <a:xfrm>
            <a:off x="1321418" y="4770560"/>
            <a:ext cx="572520" cy="70464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-89343" y="5353840"/>
            <a:ext cx="1065480" cy="1311360"/>
          </a:xfrm>
          <a:prstGeom prst="ellipse">
            <a:avLst/>
          </a:prstGeom>
          <a:noFill/>
          <a:ln w="9525" cap="flat" cmpd="sng">
            <a:solidFill>
              <a:srgbClr val="00D1C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1769918" y="225160"/>
            <a:ext cx="1121640" cy="1381440"/>
          </a:xfrm>
          <a:prstGeom prst="donut">
            <a:avLst>
              <a:gd name="adj" fmla="val 43200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8"/>
          <p:cNvSpPr/>
          <p:nvPr/>
        </p:nvSpPr>
        <p:spPr>
          <a:xfrm>
            <a:off x="1869563" y="5475200"/>
            <a:ext cx="1380600" cy="1699200"/>
          </a:xfrm>
          <a:prstGeom prst="donut">
            <a:avLst>
              <a:gd name="adj" fmla="val 9905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2677253" y="1779960"/>
            <a:ext cx="396240" cy="4876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11340550" y="432360"/>
            <a:ext cx="715650" cy="88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11110840" y="973800"/>
            <a:ext cx="516750" cy="63600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8" name="Google Shape;128;p8"/>
          <p:cNvSpPr/>
          <p:nvPr/>
        </p:nvSpPr>
        <p:spPr>
          <a:xfrm>
            <a:off x="10674658" y="1844240"/>
            <a:ext cx="516750" cy="63600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9879480" y="-440400"/>
            <a:ext cx="964080" cy="118656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11743908" y="2988560"/>
            <a:ext cx="244530" cy="30096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21094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8"/>
          <p:cNvSpPr/>
          <p:nvPr/>
        </p:nvSpPr>
        <p:spPr>
          <a:xfrm>
            <a:off x="1321418" y="6546720"/>
            <a:ext cx="1570140" cy="1932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265297" y="1484680"/>
            <a:ext cx="1272180" cy="1565760"/>
          </a:xfrm>
          <a:prstGeom prst="ellipse">
            <a:avLst/>
          </a:prstGeom>
          <a:noFill/>
          <a:ln w="9525" cap="flat" cmpd="sng">
            <a:solidFill>
              <a:srgbClr val="BBCD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8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5848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1664894" y="5870640"/>
            <a:ext cx="267930" cy="32976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234650" y="6437200"/>
            <a:ext cx="1781910" cy="219312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319860" y="5141034"/>
            <a:ext cx="592800" cy="729600"/>
          </a:xfrm>
          <a:prstGeom prst="ellipse">
            <a:avLst/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92950" y="4861760"/>
            <a:ext cx="1046370" cy="1287840"/>
          </a:xfrm>
          <a:prstGeom prst="ellipse">
            <a:avLst/>
          </a:prstGeom>
          <a:noFill/>
          <a:ln w="9525" cap="flat" cmpd="sng">
            <a:solidFill>
              <a:srgbClr val="65BB4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1664910" y="2573560"/>
            <a:ext cx="1356420" cy="1670400"/>
          </a:xfrm>
          <a:prstGeom prst="donut">
            <a:avLst>
              <a:gd name="adj" fmla="val 43200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9"/>
          <p:cNvSpPr/>
          <p:nvPr/>
        </p:nvSpPr>
        <p:spPr>
          <a:xfrm>
            <a:off x="2132618" y="-323000"/>
            <a:ext cx="975390" cy="120048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9"/>
          <p:cNvSpPr/>
          <p:nvPr/>
        </p:nvSpPr>
        <p:spPr>
          <a:xfrm>
            <a:off x="-624293" y="389800"/>
            <a:ext cx="3051360" cy="3755520"/>
          </a:xfrm>
          <a:prstGeom prst="donut">
            <a:avLst>
              <a:gd name="adj" fmla="val 6129"/>
            </a:avLst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9"/>
          <p:cNvSpPr/>
          <p:nvPr/>
        </p:nvSpPr>
        <p:spPr>
          <a:xfrm>
            <a:off x="-289868" y="801400"/>
            <a:ext cx="2382510" cy="293232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9"/>
          <p:cNvSpPr/>
          <p:nvPr/>
        </p:nvSpPr>
        <p:spPr>
          <a:xfrm>
            <a:off x="1664910" y="6320200"/>
            <a:ext cx="975390" cy="1200480"/>
          </a:xfrm>
          <a:prstGeom prst="ellipse">
            <a:avLst/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6" name="Google Shape;146;p9"/>
          <p:cNvSpPr/>
          <p:nvPr/>
        </p:nvSpPr>
        <p:spPr>
          <a:xfrm>
            <a:off x="10286900" y="960360"/>
            <a:ext cx="715650" cy="88080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7" name="Google Shape;147;p9"/>
          <p:cNvSpPr/>
          <p:nvPr/>
        </p:nvSpPr>
        <p:spPr>
          <a:xfrm>
            <a:off x="11314420" y="2573560"/>
            <a:ext cx="373230" cy="459360"/>
          </a:xfrm>
          <a:prstGeom prst="donut">
            <a:avLst>
              <a:gd name="adj" fmla="val 18608"/>
            </a:avLst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8" name="Google Shape;148;p9"/>
          <p:cNvSpPr/>
          <p:nvPr/>
        </p:nvSpPr>
        <p:spPr>
          <a:xfrm>
            <a:off x="11452190" y="1418302"/>
            <a:ext cx="541320" cy="66624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9"/>
          <p:cNvSpPr/>
          <p:nvPr/>
        </p:nvSpPr>
        <p:spPr>
          <a:xfrm>
            <a:off x="10553400" y="-391280"/>
            <a:ext cx="964080" cy="1186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10157843" y="500440"/>
            <a:ext cx="244530" cy="3009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11240970" y="1158341"/>
            <a:ext cx="964080" cy="118656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920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/>
          <p:nvPr/>
        </p:nvSpPr>
        <p:spPr>
          <a:xfrm>
            <a:off x="1556717" y="-1284440"/>
            <a:ext cx="8773830" cy="1079856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1620092" y="6684320"/>
            <a:ext cx="8647080" cy="83136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marL="643540" lvl="0" indent="-321770" algn="ctr">
              <a:spcBef>
                <a:spcPts val="507"/>
              </a:spcBef>
              <a:spcAft>
                <a:spcPts val="0"/>
              </a:spcAft>
              <a:buSzPts val="1600"/>
              <a:buNone/>
              <a:defRPr sz="2300"/>
            </a:lvl1pPr>
          </a:lstStyle>
          <a:p>
            <a:endParaRPr/>
          </a:p>
        </p:txBody>
      </p:sp>
      <p:sp>
        <p:nvSpPr>
          <p:cNvPr id="156" name="Google Shape;156;p10"/>
          <p:cNvSpPr/>
          <p:nvPr/>
        </p:nvSpPr>
        <p:spPr>
          <a:xfrm rot="10800000">
            <a:off x="11317735" y="6043621"/>
            <a:ext cx="802620" cy="98784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0"/>
          <p:cNvSpPr/>
          <p:nvPr/>
        </p:nvSpPr>
        <p:spPr>
          <a:xfrm rot="10800000">
            <a:off x="791375" y="1346178"/>
            <a:ext cx="670020" cy="824640"/>
          </a:xfrm>
          <a:prstGeom prst="donut">
            <a:avLst>
              <a:gd name="adj" fmla="val 18608"/>
            </a:avLst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0"/>
          <p:cNvSpPr/>
          <p:nvPr/>
        </p:nvSpPr>
        <p:spPr>
          <a:xfrm rot="10800000">
            <a:off x="10653527" y="7285280"/>
            <a:ext cx="1081080" cy="1330560"/>
          </a:xfrm>
          <a:prstGeom prst="donut">
            <a:avLst>
              <a:gd name="adj" fmla="val 37879"/>
            </a:avLst>
          </a:prstGeom>
          <a:solidFill>
            <a:srgbClr val="00ACC3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0"/>
          <p:cNvSpPr/>
          <p:nvPr/>
        </p:nvSpPr>
        <p:spPr>
          <a:xfrm rot="10800000">
            <a:off x="10995899" y="6694021"/>
            <a:ext cx="274170" cy="33744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0" name="Google Shape;160;p10"/>
          <p:cNvSpPr/>
          <p:nvPr/>
        </p:nvSpPr>
        <p:spPr>
          <a:xfrm rot="10800000">
            <a:off x="-199091" y="-711275"/>
            <a:ext cx="1466790" cy="1805280"/>
          </a:xfrm>
          <a:prstGeom prst="ellipse">
            <a:avLst/>
          </a:prstGeom>
          <a:noFill/>
          <a:ln w="9525" cap="flat" cmpd="sng">
            <a:solidFill>
              <a:srgbClr val="ED4A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1" name="Google Shape;161;p10"/>
          <p:cNvSpPr/>
          <p:nvPr/>
        </p:nvSpPr>
        <p:spPr>
          <a:xfrm rot="10800000">
            <a:off x="10415621" y="213426"/>
            <a:ext cx="565110" cy="695520"/>
          </a:xfrm>
          <a:prstGeom prst="donut">
            <a:avLst>
              <a:gd name="adj" fmla="val 8754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10"/>
          <p:cNvSpPr/>
          <p:nvPr/>
        </p:nvSpPr>
        <p:spPr>
          <a:xfrm rot="10800000">
            <a:off x="-95650" y="1346400"/>
            <a:ext cx="430170" cy="529440"/>
          </a:xfrm>
          <a:prstGeom prst="ellipse">
            <a:avLst/>
          </a:prstGeom>
          <a:solidFill>
            <a:srgbClr val="ED4A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0"/>
          <p:cNvSpPr/>
          <p:nvPr/>
        </p:nvSpPr>
        <p:spPr>
          <a:xfrm rot="10800000">
            <a:off x="11065795" y="213446"/>
            <a:ext cx="1054560" cy="1297920"/>
          </a:xfrm>
          <a:prstGeom prst="donut">
            <a:avLst>
              <a:gd name="adj" fmla="val 39163"/>
            </a:avLst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0"/>
          <p:cNvSpPr/>
          <p:nvPr/>
        </p:nvSpPr>
        <p:spPr>
          <a:xfrm rot="10800000">
            <a:off x="153397" y="-277444"/>
            <a:ext cx="762060" cy="937920"/>
          </a:xfrm>
          <a:prstGeom prst="ellipse">
            <a:avLst/>
          </a:prstGeom>
          <a:solidFill>
            <a:srgbClr val="E8004C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0"/>
          <p:cNvSpPr/>
          <p:nvPr/>
        </p:nvSpPr>
        <p:spPr>
          <a:xfrm rot="10800000">
            <a:off x="973473" y="7512080"/>
            <a:ext cx="448500" cy="552000"/>
          </a:xfrm>
          <a:prstGeom prst="donut">
            <a:avLst>
              <a:gd name="adj" fmla="val 30568"/>
            </a:avLst>
          </a:prstGeom>
          <a:solidFill>
            <a:srgbClr val="65BB48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0"/>
          <p:cNvSpPr/>
          <p:nvPr/>
        </p:nvSpPr>
        <p:spPr>
          <a:xfrm rot="10800000">
            <a:off x="-140122" y="6814453"/>
            <a:ext cx="861900" cy="1060800"/>
          </a:xfrm>
          <a:prstGeom prst="ellipse">
            <a:avLst/>
          </a:prstGeom>
          <a:solidFill>
            <a:srgbClr val="F8BB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0"/>
          <p:cNvSpPr/>
          <p:nvPr/>
        </p:nvSpPr>
        <p:spPr>
          <a:xfrm rot="10800000">
            <a:off x="-411661" y="5509654"/>
            <a:ext cx="657930" cy="809760"/>
          </a:xfrm>
          <a:prstGeom prst="ellipse">
            <a:avLst/>
          </a:prstGeom>
          <a:solidFill>
            <a:srgbClr val="BBCD00">
              <a:alpha val="8667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8" name="Google Shape;168;p10"/>
          <p:cNvSpPr/>
          <p:nvPr/>
        </p:nvSpPr>
        <p:spPr>
          <a:xfrm rot="10800000">
            <a:off x="-294021" y="6625040"/>
            <a:ext cx="1169220" cy="1439040"/>
          </a:xfrm>
          <a:prstGeom prst="ellipse">
            <a:avLst/>
          </a:prstGeom>
          <a:noFill/>
          <a:ln w="9525" cap="flat" cmpd="sng">
            <a:solidFill>
              <a:srgbClr val="F8BB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0"/>
          <p:cNvSpPr/>
          <p:nvPr/>
        </p:nvSpPr>
        <p:spPr>
          <a:xfrm rot="10800000">
            <a:off x="11310833" y="1760400"/>
            <a:ext cx="433290" cy="533280"/>
          </a:xfrm>
          <a:prstGeom prst="ellipse">
            <a:avLst/>
          </a:prstGeom>
          <a:solidFill>
            <a:srgbClr val="00D1C6">
              <a:alpha val="86920"/>
            </a:srgbClr>
          </a:solidFill>
          <a:ln>
            <a:noFill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5356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/>
          <p:nvPr/>
        </p:nvSpPr>
        <p:spPr>
          <a:xfrm>
            <a:off x="544830" y="-2529840"/>
            <a:ext cx="10797540" cy="13289280"/>
          </a:xfrm>
          <a:prstGeom prst="ellipse">
            <a:avLst/>
          </a:prstGeom>
          <a:noFill/>
          <a:ln w="9525" cap="flat" cmpd="sng">
            <a:solidFill>
              <a:srgbClr val="A1BEC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8686" tIns="128686" rIns="128686" bIns="128686" anchor="ctr" anchorCtr="0">
            <a:noAutofit/>
          </a:bodyPr>
          <a:lstStyle/>
          <a:p>
            <a:pPr defTabSz="914118">
              <a:buClr>
                <a:srgbClr val="000000"/>
              </a:buClr>
              <a:buFont typeface="Arial"/>
              <a:buNone/>
            </a:pPr>
            <a:endParaRPr sz="20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2"/>
          <p:cNvSpPr txBox="1">
            <a:spLocks noGrp="1"/>
          </p:cNvSpPr>
          <p:nvPr>
            <p:ph type="sldNum" idx="12"/>
          </p:nvPr>
        </p:nvSpPr>
        <p:spPr>
          <a:xfrm>
            <a:off x="5638230" y="7602600"/>
            <a:ext cx="610740" cy="626400"/>
          </a:xfrm>
          <a:prstGeom prst="rect">
            <a:avLst/>
          </a:prstGeom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1764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953" y="238795"/>
            <a:ext cx="5830565" cy="99268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953" y="1389753"/>
            <a:ext cx="5830565" cy="3931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18727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1934-283C-43E0-BBF9-E9D62656C0F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649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CC393-DF02-4F42-A19D-D5167743BE5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02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22C2-7A2B-4FAF-9749-534FC0A4B689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88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61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456F-1C13-4F3C-A546-4CECA7F991F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26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08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08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1249-34B9-4DA2-8598-96E890E71814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65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0FD3-1259-47A2-8775-080617BBAD4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07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7CC4-F617-4FC7-8A98-B32A62F0CDE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71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305DD-4ED7-40A3-8A40-FC0B8500713C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052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CA0C-30EF-4B45-8392-1513FFB227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477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640F7-BD8B-46D7-9A21-BA7CF258916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13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178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57" y="438178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D2AB-147A-4F39-A200-48B1AFD40883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2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15/03/2023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15/03/2023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15/03/2023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15/03/2023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15/03/2023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6638" y="1454480"/>
            <a:ext cx="6858150" cy="102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/>
              <a:buNone/>
              <a:defRPr sz="1800">
                <a:solidFill>
                  <a:srgbClr val="617A86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6638" y="2441213"/>
            <a:ext cx="6858150" cy="445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◎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◉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￮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●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○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A1BECC"/>
              </a:buClr>
              <a:buSzPts val="2400"/>
              <a:buFont typeface="Varela Round"/>
              <a:buChar char="■"/>
              <a:defRPr sz="2400">
                <a:solidFill>
                  <a:srgbClr val="617A86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26313" y="7602600"/>
            <a:ext cx="610740" cy="6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8686" tIns="128686" rIns="128686" bIns="128686" anchor="t" anchorCtr="0">
            <a:noAutofit/>
          </a:bodyPr>
          <a:lstStyle>
            <a:lvl1pPr lvl="0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r">
              <a:buNone/>
              <a:defRPr sz="1800">
                <a:solidFill>
                  <a:srgbClr val="A1BECC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defTabSz="914118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914118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509514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6" r:id="rId10"/>
    <p:sldLayoutId id="214748369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61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0C193A9-945C-4F18-8CE6-393EB48932D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15/03/2023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8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30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hyperlink" Target="http://www.taochu.com/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31.png"/><Relationship Id="rId9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640360" y="5982530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Trịnh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dirty="0">
                <a:solidFill>
                  <a:srgbClr val="0B03B1"/>
                </a:solidFill>
                <a:latin typeface="Times New Roman" panose="02020603050405020304" pitchFamily="18" charset="0"/>
              </a:rPr>
              <a:t>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74868" y="4791583"/>
            <a:ext cx="2601723" cy="10475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59950" y="3604017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D4FC7-45AA-7AFE-98DB-97E5F879C7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455602"/>
            <a:ext cx="8153400" cy="2581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E47CE6-C1FE-95F8-9872-82932A280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323975"/>
            <a:ext cx="97536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01433D2-6CB0-E09E-FD13-692D2905F163}"/>
              </a:ext>
            </a:extLst>
          </p:cNvPr>
          <p:cNvSpPr/>
          <p:nvPr/>
        </p:nvSpPr>
        <p:spPr>
          <a:xfrm>
            <a:off x="457200" y="3581400"/>
            <a:ext cx="5715000" cy="37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9881B7-415B-5C11-94E9-CF5FFBAAB0A3}"/>
              </a:ext>
            </a:extLst>
          </p:cNvPr>
          <p:cNvSpPr/>
          <p:nvPr/>
        </p:nvSpPr>
        <p:spPr>
          <a:xfrm>
            <a:off x="6096000" y="3581400"/>
            <a:ext cx="5715000" cy="3748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93B8BA-C6F6-AEFD-DACA-F94D9AB66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9610"/>
            <a:ext cx="11715288" cy="66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3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669DA-B774-C5C7-964B-CBC474DB8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581400"/>
            <a:ext cx="3664480" cy="1309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DFD5D8-9BFE-CE7A-4C41-EF16A8F3E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860431"/>
            <a:ext cx="3664480" cy="1309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D06C82-359E-27E9-F0C4-1B646FA49D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47" y="3616436"/>
            <a:ext cx="3664480" cy="1309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C713026-EF8D-0829-9637-98AF07F5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504" y="4895467"/>
            <a:ext cx="3664480" cy="1309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6A527C-0DDE-50E5-1095-D97FE9CBF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73" y="957295"/>
            <a:ext cx="11412112" cy="651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863" y="281256"/>
            <a:ext cx="8990194" cy="81479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43" y="4764871"/>
            <a:ext cx="3315684" cy="31834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3" name="矩形 14342"/>
          <p:cNvSpPr/>
          <p:nvPr/>
        </p:nvSpPr>
        <p:spPr>
          <a:xfrm>
            <a:off x="6172200" y="3413134"/>
            <a:ext cx="1864675" cy="70166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70039" tIns="35020" rIns="70039" bIns="35020" anchor="t">
            <a:spAutoFit/>
          </a:bodyPr>
          <a:lstStyle/>
          <a:p>
            <a:pPr defTabSz="1149333"/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Ghi</a:t>
            </a:r>
            <a:r>
              <a:rPr lang="en-US" altLang="zh-CN" sz="4100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100" dirty="0" err="1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nhớ</a:t>
            </a:r>
            <a:endParaRPr lang="en-US" altLang="zh-CN" sz="4100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pic>
        <p:nvPicPr>
          <p:cNvPr id="11" name="Picture 10" descr="t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2" y="2555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0" y="2476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73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1666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o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2" y="1524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c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079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6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8" y="5556"/>
            <a:ext cx="11868080" cy="821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186" y="1926077"/>
            <a:ext cx="2186462" cy="8961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836" y="1313924"/>
            <a:ext cx="11325963" cy="138313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7531" y="362645"/>
            <a:ext cx="2449649" cy="1398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" y="362606"/>
            <a:ext cx="1657842" cy="9458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895602" y="3733803"/>
            <a:ext cx="7486720" cy="996629"/>
          </a:xfrm>
          <a:prstGeom prst="rect">
            <a:avLst/>
          </a:prstGeom>
          <a:noFill/>
          <a:ln w="9525">
            <a:noFill/>
          </a:ln>
        </p:spPr>
        <p:txBody>
          <a:bodyPr wrap="square" lIns="72590" tIns="36295" rIns="72590" bIns="36295">
            <a:spAutoFit/>
          </a:bodyPr>
          <a:lstStyle/>
          <a:p>
            <a:pPr algn="ctr" defTabSz="1191185">
              <a:spcBef>
                <a:spcPct val="50000"/>
              </a:spcBef>
            </a:pPr>
            <a:r>
              <a:rPr lang="en-US" altLang="zh-CN" sz="6000" b="1" dirty="0">
                <a:solidFill>
                  <a:srgbClr val="FF0066"/>
                </a:solidFill>
                <a:latin typeface="Rockwell Extra Bold" pitchFamily="18" charset="0"/>
                <a:ea typeface="黑体" panose="02010609060101010101" pitchFamily="2" charset="-122"/>
              </a:rPr>
              <a:t>THANK YOU!</a:t>
            </a:r>
          </a:p>
        </p:txBody>
      </p:sp>
      <p:sp>
        <p:nvSpPr>
          <p:cNvPr id="8" name="文本框 2055"/>
          <p:cNvSpPr txBox="1"/>
          <p:nvPr/>
        </p:nvSpPr>
        <p:spPr>
          <a:xfrm>
            <a:off x="792485" y="543115"/>
            <a:ext cx="10210776" cy="4009430"/>
          </a:xfrm>
          <a:prstGeom prst="rect">
            <a:avLst/>
          </a:prstGeom>
          <a:noFill/>
          <a:ln w="9525">
            <a:noFill/>
          </a:ln>
        </p:spPr>
        <p:txBody>
          <a:bodyPr wrap="square" lIns="78169" tIns="39084" rIns="78169" bIns="39084">
            <a:prstTxWarp prst="textArchUp">
              <a:avLst>
                <a:gd name="adj" fmla="val 1065358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82730">
              <a:spcBef>
                <a:spcPct val="50000"/>
              </a:spcBef>
            </a:pP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Tiết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tin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học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hôm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nay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kết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 </a:t>
            </a:r>
            <a:r>
              <a:rPr lang="en-US" altLang="zh-CN" sz="135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thúc</a:t>
            </a:r>
            <a:r>
              <a:rPr lang="en-US" altLang="zh-CN" sz="1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黑体" panose="02010609060101010101" pitchFamily="2" charset="-122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2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B49FD0-FCDF-E147-0BBE-B8D7FA698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693128"/>
            <a:ext cx="7410450" cy="4629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101EC7-9DD4-9181-F58F-ACD429171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5" y="1290637"/>
            <a:ext cx="996315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3D9A06-3542-D306-4D67-594A245DC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304925"/>
            <a:ext cx="991552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1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297705-FB3C-8A42-9BF4-309D3A653F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1290637"/>
            <a:ext cx="9982200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971FD-C169-4AB5-3A17-4F6087253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304925"/>
            <a:ext cx="99345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6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4A7559-684A-1711-864A-8205362F8F48}"/>
              </a:ext>
            </a:extLst>
          </p:cNvPr>
          <p:cNvSpPr/>
          <p:nvPr/>
        </p:nvSpPr>
        <p:spPr>
          <a:xfrm>
            <a:off x="958516" y="3713241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4FCBB7-F4A8-C0BC-62BC-56BF8A92F007}"/>
              </a:ext>
            </a:extLst>
          </p:cNvPr>
          <p:cNvSpPr/>
          <p:nvPr/>
        </p:nvSpPr>
        <p:spPr>
          <a:xfrm>
            <a:off x="963560" y="4723504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F0472BA-71D5-E098-815D-5B38CAC750F7}"/>
              </a:ext>
            </a:extLst>
          </p:cNvPr>
          <p:cNvSpPr/>
          <p:nvPr/>
        </p:nvSpPr>
        <p:spPr>
          <a:xfrm>
            <a:off x="958516" y="5743180"/>
            <a:ext cx="533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5A72A-AA09-13BF-4935-6121B1588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175" y="1338262"/>
            <a:ext cx="98488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A978D9-AACB-7724-A283-8963C5F8834C}"/>
              </a:ext>
            </a:extLst>
          </p:cNvPr>
          <p:cNvSpPr/>
          <p:nvPr/>
        </p:nvSpPr>
        <p:spPr>
          <a:xfrm>
            <a:off x="1447800" y="5029200"/>
            <a:ext cx="8534400" cy="1295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40787-4EC4-38DB-0024-8CE70BDC3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312" y="1314450"/>
            <a:ext cx="993457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7" name="AutoShape 2"/>
          <p:cNvSpPr>
            <a:spLocks noChangeArrowheads="1"/>
          </p:cNvSpPr>
          <p:nvPr/>
        </p:nvSpPr>
        <p:spPr bwMode="auto">
          <a:xfrm>
            <a:off x="0" y="91441"/>
            <a:ext cx="11887200" cy="804672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17117" tIns="58556" rIns="117117" bIns="58556" anchor="ctr"/>
          <a:lstStyle>
            <a:lvl1pPr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000000"/>
              </a:solidFill>
            </a:endParaRPr>
          </a:p>
        </p:txBody>
      </p:sp>
      <p:pic>
        <p:nvPicPr>
          <p:cNvPr id="146438" name="Picture 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282974" y="6523469"/>
            <a:ext cx="1417320" cy="188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2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2"/>
            <a:ext cx="2249488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4B3B0F-B818-0BF1-00D4-550BF41C15ED}"/>
              </a:ext>
            </a:extLst>
          </p:cNvPr>
          <p:cNvSpPr/>
          <p:nvPr/>
        </p:nvSpPr>
        <p:spPr>
          <a:xfrm>
            <a:off x="9677400" y="5308600"/>
            <a:ext cx="838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BD4354-B3C9-F816-174E-432F1B1297F6}"/>
              </a:ext>
            </a:extLst>
          </p:cNvPr>
          <p:cNvSpPr/>
          <p:nvPr/>
        </p:nvSpPr>
        <p:spPr>
          <a:xfrm>
            <a:off x="5867400" y="5308600"/>
            <a:ext cx="4648200" cy="15567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FAC23A-5A06-33C7-D7B3-407D7E020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14" y="1057275"/>
            <a:ext cx="10880572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9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uc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52</Words>
  <Application>Microsoft Office PowerPoint</Application>
  <PresentationFormat>Custom</PresentationFormat>
  <Paragraphs>20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Nixie One</vt:lpstr>
      <vt:lpstr>Rockwell Extra Bold</vt:lpstr>
      <vt:lpstr>Times New Roman</vt:lpstr>
      <vt:lpstr>Varela Round</vt:lpstr>
      <vt:lpstr>Office Theme</vt:lpstr>
      <vt:lpstr>2_Puck template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SAL - Nguyen Huu Phuc</cp:lastModifiedBy>
  <cp:revision>175</cp:revision>
  <dcterms:created xsi:type="dcterms:W3CDTF">2019-10-13T09:09:41Z</dcterms:created>
  <dcterms:modified xsi:type="dcterms:W3CDTF">2023-03-15T05:36:35Z</dcterms:modified>
</cp:coreProperties>
</file>