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1"/>
  </p:notesMasterIdLst>
  <p:sldIdLst>
    <p:sldId id="295" r:id="rId5"/>
    <p:sldId id="278" r:id="rId6"/>
    <p:sldId id="308" r:id="rId7"/>
    <p:sldId id="321" r:id="rId8"/>
    <p:sldId id="309" r:id="rId9"/>
    <p:sldId id="320" r:id="rId10"/>
    <p:sldId id="311" r:id="rId11"/>
    <p:sldId id="312" r:id="rId12"/>
    <p:sldId id="314" r:id="rId13"/>
    <p:sldId id="313" r:id="rId14"/>
    <p:sldId id="315" r:id="rId15"/>
    <p:sldId id="316" r:id="rId16"/>
    <p:sldId id="317" r:id="rId17"/>
    <p:sldId id="322" r:id="rId18"/>
    <p:sldId id="270" r:id="rId19"/>
    <p:sldId id="276" r:id="rId20"/>
  </p:sldIdLst>
  <p:sldSz cx="11887200" cy="8229600"/>
  <p:notesSz cx="6858000" cy="9144000"/>
  <p:custDataLst>
    <p:tags r:id="rId22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2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15/03/2023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15/03/2023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2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3.png"/><Relationship Id="rId9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D4FC7-45AA-7AFE-98DB-97E5F879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55602"/>
            <a:ext cx="8153400" cy="2581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363B0-6411-E456-4737-FEC453DFA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5" y="1362075"/>
            <a:ext cx="97345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1433D2-6CB0-E09E-FD13-692D2905F163}"/>
              </a:ext>
            </a:extLst>
          </p:cNvPr>
          <p:cNvSpPr/>
          <p:nvPr/>
        </p:nvSpPr>
        <p:spPr>
          <a:xfrm>
            <a:off x="457200" y="3581400"/>
            <a:ext cx="5715000" cy="37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881B7-415B-5C11-94E9-CF5FFBAAB0A3}"/>
              </a:ext>
            </a:extLst>
          </p:cNvPr>
          <p:cNvSpPr/>
          <p:nvPr/>
        </p:nvSpPr>
        <p:spPr>
          <a:xfrm>
            <a:off x="6096000" y="3581400"/>
            <a:ext cx="5715000" cy="37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8020C-B5BB-A619-74EB-9E8C6EC8D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7" y="1272416"/>
            <a:ext cx="11625082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669DA-B774-C5C7-964B-CBC474DB8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581400"/>
            <a:ext cx="3664480" cy="1309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FD5D8-9BFE-CE7A-4C41-EF16A8F3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60431"/>
            <a:ext cx="3664480" cy="1309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06C82-359E-27E9-F0C4-1B646FA4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47" y="3616436"/>
            <a:ext cx="3664480" cy="1309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13026-EF8D-0829-9637-98AF07F5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504" y="4895467"/>
            <a:ext cx="3664480" cy="1309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121F79-4E50-2355-131F-9BD59C08E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73" y="892968"/>
            <a:ext cx="11345253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05D232-D272-27D0-F639-E980CC4C1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" y="1290637"/>
            <a:ext cx="97821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2D92C-9320-7AD4-1BC3-AFD30A51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7" y="842962"/>
            <a:ext cx="11445886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76671-FCB4-498A-B46F-F3015CE4F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19200"/>
            <a:ext cx="10654792" cy="62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0B2FB-B113-18D3-A46A-8546E3F7A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6793"/>
            <a:ext cx="10920340" cy="61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E0C6C-B8A3-C75F-C3EC-F67F3D9A9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314450"/>
            <a:ext cx="99441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987FEF-56EA-309E-6900-8B0C86C8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066800"/>
            <a:ext cx="98488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A7559-684A-1711-864A-8205362F8F48}"/>
              </a:ext>
            </a:extLst>
          </p:cNvPr>
          <p:cNvSpPr/>
          <p:nvPr/>
        </p:nvSpPr>
        <p:spPr>
          <a:xfrm>
            <a:off x="958516" y="3713241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FCBB7-F4A8-C0BC-62BC-56BF8A92F007}"/>
              </a:ext>
            </a:extLst>
          </p:cNvPr>
          <p:cNvSpPr/>
          <p:nvPr/>
        </p:nvSpPr>
        <p:spPr>
          <a:xfrm>
            <a:off x="963560" y="4723504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472BA-71D5-E098-815D-5B38CAC750F7}"/>
              </a:ext>
            </a:extLst>
          </p:cNvPr>
          <p:cNvSpPr/>
          <p:nvPr/>
        </p:nvSpPr>
        <p:spPr>
          <a:xfrm>
            <a:off x="958516" y="5743180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544177-45E5-36D7-2787-39BFD4FBC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" y="1309687"/>
            <a:ext cx="98679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A978D9-AACB-7724-A283-8963C5F8834C}"/>
              </a:ext>
            </a:extLst>
          </p:cNvPr>
          <p:cNvSpPr/>
          <p:nvPr/>
        </p:nvSpPr>
        <p:spPr>
          <a:xfrm>
            <a:off x="1447800" y="5029200"/>
            <a:ext cx="85344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BDB5B-449A-7D08-C289-C5E66DA61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812292"/>
            <a:ext cx="11824151" cy="66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31719C-83C5-C9DE-1FC8-30F419F80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0" y="876300"/>
            <a:ext cx="11507359" cy="6476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4B3B0F-B818-0BF1-00D4-550BF41C15ED}"/>
              </a:ext>
            </a:extLst>
          </p:cNvPr>
          <p:cNvSpPr/>
          <p:nvPr/>
        </p:nvSpPr>
        <p:spPr>
          <a:xfrm>
            <a:off x="9677400" y="5308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D4354-B3C9-F816-174E-432F1B1297F6}"/>
              </a:ext>
            </a:extLst>
          </p:cNvPr>
          <p:cNvSpPr/>
          <p:nvPr/>
        </p:nvSpPr>
        <p:spPr>
          <a:xfrm>
            <a:off x="5867400" y="5308600"/>
            <a:ext cx="4648200" cy="1556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53</Words>
  <Application>Microsoft Office PowerPoint</Application>
  <PresentationFormat>Custom</PresentationFormat>
  <Paragraphs>21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174</cp:revision>
  <dcterms:created xsi:type="dcterms:W3CDTF">2019-10-13T09:09:41Z</dcterms:created>
  <dcterms:modified xsi:type="dcterms:W3CDTF">2023-03-15T05:30:57Z</dcterms:modified>
</cp:coreProperties>
</file>