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7"/>
  </p:notesMasterIdLst>
  <p:sldIdLst>
    <p:sldId id="295" r:id="rId5"/>
    <p:sldId id="278" r:id="rId6"/>
    <p:sldId id="308" r:id="rId7"/>
    <p:sldId id="298" r:id="rId8"/>
    <p:sldId id="309" r:id="rId9"/>
    <p:sldId id="320" r:id="rId10"/>
    <p:sldId id="311" r:id="rId11"/>
    <p:sldId id="312" r:id="rId12"/>
    <p:sldId id="314" r:id="rId13"/>
    <p:sldId id="313" r:id="rId14"/>
    <p:sldId id="315" r:id="rId15"/>
    <p:sldId id="316" r:id="rId16"/>
    <p:sldId id="317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270" r:id="rId25"/>
    <p:sldId id="276" r:id="rId26"/>
  </p:sldIdLst>
  <p:sldSz cx="11887200" cy="8229600"/>
  <p:notesSz cx="6858000" cy="9144000"/>
  <p:custDataLst>
    <p:tags r:id="rId28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8" d="100"/>
          <a:sy n="58" d="100"/>
        </p:scale>
        <p:origin x="-342" y="-8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13-03-23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13/03/2023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9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40.png"/><Relationship Id="rId9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AD4FC7-45AA-7AFE-98DB-97E5F879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55602"/>
            <a:ext cx="8153400" cy="2581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E0F684-DA46-B8F8-910B-8F1966BF1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" y="1142317"/>
            <a:ext cx="11773093" cy="66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1433D2-6CB0-E09E-FD13-692D2905F163}"/>
              </a:ext>
            </a:extLst>
          </p:cNvPr>
          <p:cNvSpPr/>
          <p:nvPr/>
        </p:nvSpPr>
        <p:spPr>
          <a:xfrm>
            <a:off x="457200" y="3581400"/>
            <a:ext cx="5715000" cy="37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9881B7-415B-5C11-94E9-CF5FFBAAB0A3}"/>
              </a:ext>
            </a:extLst>
          </p:cNvPr>
          <p:cNvSpPr/>
          <p:nvPr/>
        </p:nvSpPr>
        <p:spPr>
          <a:xfrm>
            <a:off x="6096000" y="3581400"/>
            <a:ext cx="5715000" cy="37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E98923-BD09-248A-275D-2B705D21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2" y="769422"/>
            <a:ext cx="12035696" cy="67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0669DA-B774-C5C7-964B-CBC474DB8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581400"/>
            <a:ext cx="3664480" cy="1309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DFD5D8-9BFE-CE7A-4C41-EF16A8F3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60431"/>
            <a:ext cx="3664480" cy="1309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D06C82-359E-27E9-F0C4-1B646FA4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47" y="3616436"/>
            <a:ext cx="3664480" cy="1309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713026-EF8D-0829-9637-98AF07F5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504" y="4895467"/>
            <a:ext cx="3664480" cy="1309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2458B9-3F88-D27C-374C-373846ACF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" y="762000"/>
            <a:ext cx="1191350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AA9B6E-1547-DD9A-8E56-67BAE443A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9" y="769422"/>
            <a:ext cx="11764935" cy="66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719263"/>
            <a:ext cx="92868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68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0617569" cy="56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1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614488"/>
            <a:ext cx="94773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5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671638"/>
            <a:ext cx="91154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7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00213"/>
            <a:ext cx="91916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54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633538"/>
            <a:ext cx="92297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55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614488"/>
            <a:ext cx="91916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22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9E6682-2FF4-AD30-31F1-2BFBBF46E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238375"/>
            <a:ext cx="6667500" cy="3752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328417-EA52-5565-DE10-090CED289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4" y="1016539"/>
            <a:ext cx="11062151" cy="62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2FD664-8799-1A80-35F3-03F1AAC30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1" y="990600"/>
            <a:ext cx="11101216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1A3BC-EC1E-6DAA-1295-1B01688DA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1" y="1066834"/>
            <a:ext cx="11371978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82E992F-B421-704C-4C2A-D07F00E29237}"/>
              </a:ext>
            </a:extLst>
          </p:cNvPr>
          <p:cNvSpPr/>
          <p:nvPr/>
        </p:nvSpPr>
        <p:spPr>
          <a:xfrm>
            <a:off x="1066800" y="4267200"/>
            <a:ext cx="2514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F548E5C-0E4A-682E-C4E4-93ACA1EB771C}"/>
              </a:ext>
            </a:extLst>
          </p:cNvPr>
          <p:cNvSpPr/>
          <p:nvPr/>
        </p:nvSpPr>
        <p:spPr>
          <a:xfrm>
            <a:off x="4686300" y="4303295"/>
            <a:ext cx="2514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7517096-005F-1811-DABF-9D7FA285EB24}"/>
              </a:ext>
            </a:extLst>
          </p:cNvPr>
          <p:cNvSpPr/>
          <p:nvPr/>
        </p:nvSpPr>
        <p:spPr>
          <a:xfrm>
            <a:off x="8305800" y="4339390"/>
            <a:ext cx="2514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DF1065-307A-ECCA-7DDB-7EF8DBF5E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0" y="876300"/>
            <a:ext cx="1150736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A7559-684A-1711-864A-8205362F8F48}"/>
              </a:ext>
            </a:extLst>
          </p:cNvPr>
          <p:cNvSpPr/>
          <p:nvPr/>
        </p:nvSpPr>
        <p:spPr>
          <a:xfrm>
            <a:off x="958516" y="3713241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4FCBB7-F4A8-C0BC-62BC-56BF8A92F007}"/>
              </a:ext>
            </a:extLst>
          </p:cNvPr>
          <p:cNvSpPr/>
          <p:nvPr/>
        </p:nvSpPr>
        <p:spPr>
          <a:xfrm>
            <a:off x="963560" y="4723504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0472BA-71D5-E098-815D-5B38CAC750F7}"/>
              </a:ext>
            </a:extLst>
          </p:cNvPr>
          <p:cNvSpPr/>
          <p:nvPr/>
        </p:nvSpPr>
        <p:spPr>
          <a:xfrm>
            <a:off x="958516" y="5743180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C09528-81E0-D97E-91D2-9DFEDAACA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" y="914400"/>
            <a:ext cx="11887200" cy="66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A978D9-AACB-7724-A283-8963C5F8834C}"/>
              </a:ext>
            </a:extLst>
          </p:cNvPr>
          <p:cNvSpPr/>
          <p:nvPr/>
        </p:nvSpPr>
        <p:spPr>
          <a:xfrm>
            <a:off x="1447800" y="5029200"/>
            <a:ext cx="85344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EBDB5B-449A-7D08-C289-C5E66DA61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812292"/>
            <a:ext cx="11824151" cy="66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31719C-83C5-C9DE-1FC8-30F419F80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0" y="876300"/>
            <a:ext cx="11507359" cy="6476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4B3B0F-B818-0BF1-00D4-550BF41C15ED}"/>
              </a:ext>
            </a:extLst>
          </p:cNvPr>
          <p:cNvSpPr/>
          <p:nvPr/>
        </p:nvSpPr>
        <p:spPr>
          <a:xfrm>
            <a:off x="9677400" y="5308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BD4354-B3C9-F816-174E-432F1B1297F6}"/>
              </a:ext>
            </a:extLst>
          </p:cNvPr>
          <p:cNvSpPr/>
          <p:nvPr/>
        </p:nvSpPr>
        <p:spPr>
          <a:xfrm>
            <a:off x="5867400" y="5308600"/>
            <a:ext cx="4648200" cy="1556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3&quot;&gt;&lt;property id=&quot;20148&quot; value=&quot;5&quot;/&gt;&lt;property id=&quot;20300&quot; value=&quot;Slide 4&quot;/&gt;&lt;property id=&quot;20307&quot; value=&quot;298&quot;/&gt;&lt;/object&gt;&lt;object type=&quot;3&quot; unique_id=&quot;10037&quot;&gt;&lt;property id=&quot;20148&quot; value=&quot;5&quot;/&gt;&lt;property id=&quot;20300&quot; value=&quot;Slide 21&quot;/&gt;&lt;property id=&quot;20307&quot; value=&quot;270&quot;/&gt;&lt;/object&gt;&lt;object type=&quot;3&quot; unique_id=&quot;10038&quot;&gt;&lt;property id=&quot;20148&quot; value=&quot;5&quot;/&gt;&lt;property id=&quot;20300&quot; value=&quot;Slide 22&quot;/&gt;&lt;property id=&quot;20307&quot; value=&quot;276&quot;/&gt;&lt;/object&gt;&lt;object type=&quot;3&quot; unique_id=&quot;10123&quot;&gt;&lt;property id=&quot;20148&quot; value=&quot;5&quot;/&gt;&lt;property id=&quot;20300&quot; value=&quot;Slide 3&quot;/&gt;&lt;property id=&quot;20307&quot; value=&quot;308&quot;/&gt;&lt;/object&gt;&lt;object type=&quot;3&quot; unique_id=&quot;10124&quot;&gt;&lt;property id=&quot;20148&quot; value=&quot;5&quot;/&gt;&lt;property id=&quot;20300&quot; value=&quot;Slide 5&quot;/&gt;&lt;property id=&quot;20307&quot; value=&quot;309&quot;/&gt;&lt;/object&gt;&lt;object type=&quot;3&quot; unique_id=&quot;10125&quot;&gt;&lt;property id=&quot;20148&quot; value=&quot;5&quot;/&gt;&lt;property id=&quot;20300&quot; value=&quot;Slide 6&quot;/&gt;&lt;property id=&quot;20307&quot; value=&quot;320&quot;/&gt;&lt;/object&gt;&lt;object type=&quot;3&quot; unique_id=&quot;10126&quot;&gt;&lt;property id=&quot;20148&quot; value=&quot;5&quot;/&gt;&lt;property id=&quot;20300&quot; value=&quot;Slide 7&quot;/&gt;&lt;property id=&quot;20307&quot; value=&quot;311&quot;/&gt;&lt;/object&gt;&lt;object type=&quot;3&quot; unique_id=&quot;10127&quot;&gt;&lt;property id=&quot;20148&quot; value=&quot;5&quot;/&gt;&lt;property id=&quot;20300&quot; value=&quot;Slide 8&quot;/&gt;&lt;property id=&quot;20307&quot; value=&quot;312&quot;/&gt;&lt;/object&gt;&lt;object type=&quot;3&quot; unique_id=&quot;10128&quot;&gt;&lt;property id=&quot;20148&quot; value=&quot;5&quot;/&gt;&lt;property id=&quot;20300&quot; value=&quot;Slide 9&quot;/&gt;&lt;property id=&quot;20307&quot; value=&quot;314&quot;/&gt;&lt;/object&gt;&lt;object type=&quot;3&quot; unique_id=&quot;10129&quot;&gt;&lt;property id=&quot;20148&quot; value=&quot;5&quot;/&gt;&lt;property id=&quot;20300&quot; value=&quot;Slide 10&quot;/&gt;&lt;property id=&quot;20307&quot; value=&quot;313&quot;/&gt;&lt;/object&gt;&lt;object type=&quot;3&quot; unique_id=&quot;10130&quot;&gt;&lt;property id=&quot;20148&quot; value=&quot;5&quot;/&gt;&lt;property id=&quot;20300&quot; value=&quot;Slide 11&quot;/&gt;&lt;property id=&quot;20307&quot; value=&quot;315&quot;/&gt;&lt;/object&gt;&lt;object type=&quot;3&quot; unique_id=&quot;10131&quot;&gt;&lt;property id=&quot;20148&quot; value=&quot;5&quot;/&gt;&lt;property id=&quot;20300&quot; value=&quot;Slide 12&quot;/&gt;&lt;property id=&quot;20307&quot; value=&quot;316&quot;/&gt;&lt;/object&gt;&lt;object type=&quot;3&quot; unique_id=&quot;10132&quot;&gt;&lt;property id=&quot;20148&quot; value=&quot;5&quot;/&gt;&lt;property id=&quot;20300&quot; value=&quot;Slide 13&quot;/&gt;&lt;property id=&quot;20307&quot; value=&quot;317&quot;/&gt;&lt;/object&gt;&lt;object type=&quot;3&quot; unique_id=&quot;10133&quot;&gt;&lt;property id=&quot;20148&quot; value=&quot;5&quot;/&gt;&lt;property id=&quot;20300&quot; value=&quot;Slide 14&quot;/&gt;&lt;property id=&quot;20307&quot; value=&quot;321&quot;/&gt;&lt;/object&gt;&lt;object type=&quot;3&quot; unique_id=&quot;10134&quot;&gt;&lt;property id=&quot;20148&quot; value=&quot;5&quot;/&gt;&lt;property id=&quot;20300&quot; value=&quot;Slide 15&quot;/&gt;&lt;property id=&quot;20307&quot; value=&quot;322&quot;/&gt;&lt;/object&gt;&lt;object type=&quot;3&quot; unique_id=&quot;10135&quot;&gt;&lt;property id=&quot;20148&quot; value=&quot;5&quot;/&gt;&lt;property id=&quot;20300&quot; value=&quot;Slide 16&quot;/&gt;&lt;property id=&quot;20307&quot; value=&quot;323&quot;/&gt;&lt;/object&gt;&lt;object type=&quot;3&quot; unique_id=&quot;10136&quot;&gt;&lt;property id=&quot;20148&quot; value=&quot;5&quot;/&gt;&lt;property id=&quot;20300&quot; value=&quot;Slide 17&quot;/&gt;&lt;property id=&quot;20307&quot; value=&quot;324&quot;/&gt;&lt;/object&gt;&lt;object type=&quot;3&quot; unique_id=&quot;10137&quot;&gt;&lt;property id=&quot;20148&quot; value=&quot;5&quot;/&gt;&lt;property id=&quot;20300&quot; value=&quot;Slide 18&quot;/&gt;&lt;property id=&quot;20307&quot; value=&quot;325&quot;/&gt;&lt;/object&gt;&lt;object type=&quot;3&quot; unique_id=&quot;10138&quot;&gt;&lt;property id=&quot;20148&quot; value=&quot;5&quot;/&gt;&lt;property id=&quot;20300&quot; value=&quot;Slide 19&quot;/&gt;&lt;property id=&quot;20307&quot; value=&quot;326&quot;/&gt;&lt;/object&gt;&lt;object type=&quot;3&quot; unique_id=&quot;10139&quot;&gt;&lt;property id=&quot;20148&quot; value=&quot;5&quot;/&gt;&lt;property id=&quot;20300&quot; value=&quot;Slide 20&quot;/&gt;&lt;property id=&quot;20307&quot; value=&quot;3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54</Words>
  <Application>Microsoft Office PowerPoint</Application>
  <PresentationFormat>Custom</PresentationFormat>
  <Paragraphs>22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174</cp:revision>
  <dcterms:created xsi:type="dcterms:W3CDTF">2019-10-13T09:09:41Z</dcterms:created>
  <dcterms:modified xsi:type="dcterms:W3CDTF">2023-03-13T07:42:49Z</dcterms:modified>
</cp:coreProperties>
</file>