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8" r:id="rId1"/>
    <p:sldMasterId id="2147483831" r:id="rId2"/>
    <p:sldMasterId id="2147483844" r:id="rId3"/>
  </p:sldMasterIdLst>
  <p:notesMasterIdLst>
    <p:notesMasterId r:id="rId14"/>
  </p:notesMasterIdLst>
  <p:handoutMasterIdLst>
    <p:handoutMasterId r:id="rId15"/>
  </p:handoutMasterIdLst>
  <p:sldIdLst>
    <p:sldId id="334" r:id="rId4"/>
    <p:sldId id="341" r:id="rId5"/>
    <p:sldId id="342" r:id="rId6"/>
    <p:sldId id="343" r:id="rId7"/>
    <p:sldId id="344" r:id="rId8"/>
    <p:sldId id="303" r:id="rId9"/>
    <p:sldId id="339" r:id="rId10"/>
    <p:sldId id="330" r:id="rId11"/>
    <p:sldId id="340" r:id="rId12"/>
    <p:sldId id="33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00C0"/>
    <a:srgbClr val="3515AB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925904-7F7C-4963-BB96-B9EA49911415}" type="datetimeFigureOut">
              <a:rPr lang="en-US" smtClean="0"/>
              <a:pPr/>
              <a:t>3/5/2023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D23026-CDF3-4BAB-B90E-DA7DA2BC5B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5134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66DDB6-C8FD-4832-A15D-669932543650}" type="datetimeFigureOut">
              <a:rPr lang="en-US" smtClean="0"/>
              <a:pPr/>
              <a:t>3/5/2023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49277F-8A7F-4040-897D-9158C8906A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825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9277F-8A7F-4040-897D-9158C8906AA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1685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D9C85E2-7FE6-4AA0-A385-B7146F6E3CE8}" type="slidenum">
              <a:rPr lang="en-US" smtClean="0">
                <a:solidFill>
                  <a:srgbClr val="000000"/>
                </a:solidFill>
              </a:rPr>
              <a:pPr/>
              <a:t>3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91691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D9C85E2-7FE6-4AA0-A385-B7146F6E3CE8}" type="slidenum">
              <a:rPr lang="en-US" smtClean="0">
                <a:solidFill>
                  <a:srgbClr val="000000"/>
                </a:solidFill>
              </a:rPr>
              <a:pPr/>
              <a:t>4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64971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D9C85E2-7FE6-4AA0-A385-B7146F6E3CE8}" type="slidenum">
              <a:rPr lang="en-US" smtClean="0">
                <a:solidFill>
                  <a:srgbClr val="000000"/>
                </a:solidFill>
              </a:rPr>
              <a:pPr/>
              <a:t>5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45293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EE40ED7-5E7C-4B96-9D63-9688496B3D03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331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EEC28-83DF-4E49-A35F-ED516367F946}" type="datetime1">
              <a:rPr lang="en-US" smtClean="0"/>
              <a:t>3/5/2023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DE13-7675-4A43-A97C-1E46924246BE}" type="datetime1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03BA4-050B-4679-8D41-58A0A9F5A0A1}" type="datetime1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BC456B-1519-44B3-A6E5-29DC1C649691}" type="datetime1">
              <a:rPr lang="en-US" smtClean="0"/>
              <a:t>3/5/2023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2FDFAE-DDA1-4748-9C85-76C91A92A9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3/5/2023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58F2358-0FDF-4AB0-B45F-82FF94FDAC23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550601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458F2358-0FDF-4AB0-B45F-82FF94FDAC23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4119483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3/5/2023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58F2358-0FDF-4AB0-B45F-82FF94FDAC23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568545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EAAB535-E4C4-42BE-8A18-6C6A72E0B781}" type="datetimeFigureOut">
              <a:rPr lang="en-US" smtClean="0"/>
              <a:pPr/>
              <a:t>3/5/2023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7076596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3/5/2023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458F2358-0FDF-4AB0-B45F-82FF94FDAC23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530492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3/5/2023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458F2358-0FDF-4AB0-B45F-82FF94FDAC23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5074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3/5/2023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25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79128-69C2-498D-A7AC-EED03F046473}" type="datetime1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58F2358-0FDF-4AB0-B45F-82FF94FDAC23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3/5/2023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5188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458F2358-0FDF-4AB0-B45F-82FF94FDAC23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EAAB535-E4C4-42BE-8A18-6C6A72E0B781}" type="datetimeFigureOut">
              <a:rPr lang="en-US" smtClean="0"/>
              <a:pPr/>
              <a:t>3/5/2023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9742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29505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458F2358-0FDF-4AB0-B45F-82FF94FDAC23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306959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2FDFAE-DDA1-4748-9C85-76C91A92A92F}" type="slidenum">
              <a:rPr lang="en-US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13334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A8E36EB-DB6A-404D-9135-42104A3A864D}" type="datetimeFigureOut">
              <a:rPr lang="en-US"/>
              <a:pPr>
                <a:defRPr/>
              </a:pPr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7B58F9B-8CA1-4A49-96BA-0F9309591B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6861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46C6425-8CB4-4B4B-8225-00BBBA70CDBC}" type="datetimeFigureOut">
              <a:rPr lang="en-US"/>
              <a:pPr>
                <a:defRPr/>
              </a:pPr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FAE00B4-1967-408D-ABB0-1003A5C9FF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7433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805B350-28DC-41DF-939B-977E61FB5EAE}" type="datetimeFigureOut">
              <a:rPr lang="en-US"/>
              <a:pPr>
                <a:defRPr/>
              </a:pPr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7E605AD-2848-4265-B119-EA1B7E0AF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94698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D3A0A2D-9D25-4674-9E5C-5BCA783AC0B9}" type="datetimeFigureOut">
              <a:rPr lang="en-US"/>
              <a:pPr>
                <a:defRPr/>
              </a:pPr>
              <a:t>3/5/2023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9CA3562-EFCB-4DF8-B974-095EFAF9B6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6625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54D0F76-AC25-42CC-9FD4-257BDD17DFC4}" type="datetimeFigureOut">
              <a:rPr lang="en-US"/>
              <a:pPr>
                <a:defRPr/>
              </a:pPr>
              <a:t>3/5/2023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13F0CAF-3404-46B1-9B9C-43139CE830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733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C150-26C4-4687-B09A-3BD13D46156D}" type="datetime1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3343E91-FF6A-4FF9-AA29-2A195E83EA7F}" type="datetimeFigureOut">
              <a:rPr lang="en-US"/>
              <a:pPr>
                <a:defRPr/>
              </a:pPr>
              <a:t>3/5/2023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A11C01B-33A3-4222-A604-6EB76A206D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19099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D81AF98-5E25-428E-BF64-FCDA190E57CF}" type="datetimeFigureOut">
              <a:rPr lang="en-US"/>
              <a:pPr>
                <a:defRPr/>
              </a:pPr>
              <a:t>3/5/2023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23DF90F-0C6E-4C03-855E-520550810C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94441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5119AF9-5344-4C9E-88C3-1A9A104078CB}" type="datetimeFigureOut">
              <a:rPr lang="en-US"/>
              <a:pPr>
                <a:defRPr/>
              </a:pPr>
              <a:t>3/5/2023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F42045A-B105-46BC-A519-F1AA14D859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44393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FB6826B-0468-4A8F-97C3-2F58C9C63972}" type="datetimeFigureOut">
              <a:rPr lang="en-US"/>
              <a:pPr>
                <a:defRPr/>
              </a:pPr>
              <a:t>3/5/2023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F1FF80D-67BF-47AC-B53A-72CDC53DED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11066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962A613-F14E-4E14-9365-1EB95009C5A9}" type="datetimeFigureOut">
              <a:rPr lang="en-US"/>
              <a:pPr>
                <a:defRPr/>
              </a:pPr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14AD06B-486F-4E7D-A3E1-B0810859F6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69195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74D47C0-D162-488E-B0DC-DB779F57A37E}" type="datetimeFigureOut">
              <a:rPr lang="en-US"/>
              <a:pPr>
                <a:defRPr/>
              </a:pPr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9206E7D-2B15-4E59-94AA-DA8B1065C2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679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965C-DE78-47A4-BE9F-229C03367FD4}" type="datetime1">
              <a:rPr lang="en-US" smtClean="0"/>
              <a:t>3/5/2023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FB30E-57C9-4BB7-8CAF-FD6D2F5E8A6E}" type="datetime1">
              <a:rPr lang="en-US" smtClean="0"/>
              <a:t>3/5/2023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FFAB7-77CF-49C2-BB20-64B2AF049591}" type="datetime1">
              <a:rPr lang="en-US" smtClean="0"/>
              <a:t>3/5/2023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2FC4C-84C4-4143-8B0C-9BFC6CB59440}" type="datetime1">
              <a:rPr lang="en-US" smtClean="0"/>
              <a:t>3/5/2023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1ADAD-8D17-4FE2-850B-FD1A10A33372}" type="datetime1">
              <a:rPr lang="en-US" smtClean="0"/>
              <a:t>3/5/2023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CD164-3759-4670-BCEF-1071B28958EC}" type="datetime1">
              <a:rPr lang="en-US" smtClean="0"/>
              <a:t>3/5/2023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B1021DB-78C2-4760-AFDF-2546674B1B96}" type="datetime1">
              <a:rPr lang="en-US" smtClean="0"/>
              <a:t>3/5/2023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7" r:id="rId9"/>
    <p:sldLayoutId id="2147483828" r:id="rId10"/>
    <p:sldLayoutId id="2147483829" r:id="rId11"/>
    <p:sldLayoutId id="2147483830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EAAB535-E4C4-42BE-8A18-6C6A72E0B781}" type="datetimeFigureOut">
              <a:rPr lang="en-US" smtClean="0"/>
              <a:pPr/>
              <a:t>3/5/2023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58F2358-0FDF-4AB0-B45F-82FF94FDAC23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83727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2" r:id="rId1"/>
    <p:sldLayoutId id="2147483833" r:id="rId2"/>
    <p:sldLayoutId id="2147483834" r:id="rId3"/>
    <p:sldLayoutId id="2147483835" r:id="rId4"/>
    <p:sldLayoutId id="2147483836" r:id="rId5"/>
    <p:sldLayoutId id="2147483837" r:id="rId6"/>
    <p:sldLayoutId id="2147483838" r:id="rId7"/>
    <p:sldLayoutId id="2147483839" r:id="rId8"/>
    <p:sldLayoutId id="2147483840" r:id="rId9"/>
    <p:sldLayoutId id="2147483841" r:id="rId10"/>
    <p:sldLayoutId id="2147483842" r:id="rId11"/>
    <p:sldLayoutId id="2147483843" r:id="rId12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95BEF6C-FAC2-47AF-AC9D-470ED6EA328A}" type="datetimeFigureOut">
              <a:rPr lang="en-US">
                <a:cs typeface="Arial" panose="020B0604020202020204" pitchFamily="34" charset="0"/>
              </a:rPr>
              <a:pPr>
                <a:defRPr/>
              </a:pPr>
              <a:t>3/5/2023</a:t>
            </a:fld>
            <a:endParaRPr lang="en-US"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en-US"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8B90AC19-8579-4935-B531-5D42682ED192}" type="slidenum">
              <a:rPr lang="en-US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70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5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  <p:sldLayoutId id="2147483854" r:id="rId10"/>
    <p:sldLayoutId id="214748385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tmp"/><Relationship Id="rId4" Type="http://schemas.openxmlformats.org/officeDocument/2006/relationships/image" Target="../media/image13.tm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9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0.xml"/><Relationship Id="rId6" Type="http://schemas.openxmlformats.org/officeDocument/2006/relationships/image" Target="../media/image8.jpeg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9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0.xml"/><Relationship Id="rId6" Type="http://schemas.openxmlformats.org/officeDocument/2006/relationships/image" Target="../media/image8.jpeg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9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0.xml"/><Relationship Id="rId6" Type="http://schemas.openxmlformats.org/officeDocument/2006/relationships/image" Target="../media/image8.jpeg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2"/>
          <p:cNvSpPr>
            <a:spLocks noChangeArrowheads="1" noChangeShapeType="1" noTextEdit="1"/>
          </p:cNvSpPr>
          <p:nvPr/>
        </p:nvSpPr>
        <p:spPr bwMode="auto">
          <a:xfrm>
            <a:off x="2036176" y="1155911"/>
            <a:ext cx="5071647" cy="1549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Tin học lớp 5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450428" y="3241886"/>
            <a:ext cx="60810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Viên: </a:t>
            </a:r>
            <a:r>
              <a:rPr lang="en-US" sz="32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Trịnh</a:t>
            </a:r>
            <a:r>
              <a:rPr lang="en-US" sz="32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32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Thanh Dung</a:t>
            </a:r>
          </a:p>
        </p:txBody>
      </p:sp>
      <p:sp>
        <p:nvSpPr>
          <p:cNvPr id="15" name="WordArt 215"/>
          <p:cNvSpPr>
            <a:spLocks noChangeArrowheads="1" noChangeShapeType="1" noTextEdit="1"/>
          </p:cNvSpPr>
          <p:nvPr/>
        </p:nvSpPr>
        <p:spPr bwMode="auto">
          <a:xfrm>
            <a:off x="990600" y="1052736"/>
            <a:ext cx="7162800" cy="552138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endParaRPr lang="en-US" sz="6600" kern="10" baseline="30000" dirty="0">
              <a:ln w="9525">
                <a:solidFill>
                  <a:srgbClr val="800000"/>
                </a:solidFill>
                <a:round/>
                <a:headEnd/>
                <a:tailEnd/>
              </a:ln>
              <a:solidFill>
                <a:srgbClr val="FF00FF"/>
              </a:solidFill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1</a:t>
            </a:fld>
            <a:endParaRPr lang="en-US"/>
          </a:p>
        </p:txBody>
      </p:sp>
      <p:graphicFrame>
        <p:nvGraphicFramePr>
          <p:cNvPr id="12" name="Object 3"/>
          <p:cNvGraphicFramePr>
            <a:graphicFrameLocks noChangeAspect="1"/>
          </p:cNvGraphicFramePr>
          <p:nvPr/>
        </p:nvGraphicFramePr>
        <p:xfrm>
          <a:off x="7145338" y="5026025"/>
          <a:ext cx="1998662" cy="183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3" imgW="1999793" imgH="1831543" progId="">
                  <p:embed/>
                </p:oleObj>
              </mc:Choice>
              <mc:Fallback>
                <p:oleObj name="Clip" r:id="rId3" imgW="1999793" imgH="1831543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5338" y="5026025"/>
                        <a:ext cx="1998662" cy="183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" name="Picture 4" descr="13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33800"/>
            <a:ext cx="60960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0" descr="11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86400"/>
            <a:ext cx="16002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5" descr="13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2667000" y="4419600"/>
            <a:ext cx="6096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29" descr="Bauernbar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5562600"/>
            <a:ext cx="45720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85485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TextBox 18"/>
          <p:cNvSpPr txBox="1">
            <a:spLocks noChangeArrowheads="1"/>
          </p:cNvSpPr>
          <p:nvPr/>
        </p:nvSpPr>
        <p:spPr bwMode="auto">
          <a:xfrm>
            <a:off x="638068" y="630734"/>
            <a:ext cx="874077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71500" indent="-5715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C. Hoạt </a:t>
            </a:r>
            <a:r>
              <a:rPr lang="en-US" altLang="vi-VN" sz="4400" b="1" dirty="0">
                <a:latin typeface="Times New Roman" pitchFamily="18" charset="0"/>
                <a:cs typeface="Times New Roman" pitchFamily="18" charset="0"/>
              </a:rPr>
              <a:t>động ứng dụng, mở rộng</a:t>
            </a: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pic>
        <p:nvPicPr>
          <p:cNvPr id="7" name="Picture 12" descr="FLOWERS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6016" y="5666184"/>
            <a:ext cx="138271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3" descr="FLOWERS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3816" y="5666184"/>
            <a:ext cx="138271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2" descr="FLOWERS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991" y="5639197"/>
            <a:ext cx="138271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3" descr="FLOWERS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6791" y="5639197"/>
            <a:ext cx="138271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2" descr="FLOWERS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7991" y="5666184"/>
            <a:ext cx="138271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3" descr="FLOWERS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5791" y="5666184"/>
            <a:ext cx="138271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638068" y="1521916"/>
            <a:ext cx="7744428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sz="2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1. Cho rùa thực hiện các lệnh sau và quan sát kết quả trên màn hình: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FD 10 BK 10 RT 60</a:t>
            </a:r>
            <a:endParaRPr kumimoji="0" lang="vi-VN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REPEAT 6[FD 10 BK 10 RT 60]</a:t>
            </a:r>
            <a:endParaRPr kumimoji="0" lang="vi-VN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FD 50 REPEAT 6[FD 10 BK 10 RT 60] BK 50 RT 60</a:t>
            </a:r>
            <a:endParaRPr kumimoji="0" lang="vi-VN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REPEAT 6[FD 50 REPEAT 6[FD 10 BK 10 RT 60] BK 50 RT 60]</a:t>
            </a:r>
            <a:endParaRPr kumimoji="0" lang="vi-VN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8"/>
          <p:cNvSpPr>
            <a:spLocks noChangeArrowheads="1"/>
          </p:cNvSpPr>
          <p:nvPr/>
        </p:nvSpPr>
        <p:spPr bwMode="auto">
          <a:xfrm>
            <a:off x="0" y="7524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      </a:t>
            </a: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angle 9"/>
          <p:cNvSpPr>
            <a:spLocks noChangeArrowheads="1"/>
          </p:cNvSpPr>
          <p:nvPr/>
        </p:nvSpPr>
        <p:spPr bwMode="auto">
          <a:xfrm>
            <a:off x="0" y="1066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        </a:t>
            </a: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Rectangle 12"/>
          <p:cNvSpPr>
            <a:spLocks noChangeArrowheads="1"/>
          </p:cNvSpPr>
          <p:nvPr/>
        </p:nvSpPr>
        <p:spPr bwMode="auto">
          <a:xfrm>
            <a:off x="1420998" y="4303147"/>
            <a:ext cx="701961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REPEAT 8[FD 50 REPEAT 6[FD 10 BK 10 RT 60] BK 50 RT 45]</a:t>
            </a:r>
            <a:endParaRPr kumimoji="0" lang="vi-VN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1434528" y="5158749"/>
            <a:ext cx="714785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REPEAT 12[FD 50 REPEAT 6[FD 10 BK 10 RT 60] BK 50 RT 30]</a:t>
            </a:r>
            <a:endParaRPr kumimoji="0" lang="nl-NL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99450" y="3086417"/>
            <a:ext cx="80487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nl-NL" sz="2000" b="1" spc="-4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2. Thêm lệnh Wait vào vị trí thích hợp và thực hiện lệnh, quan sát kết quả trên màn hình.</a:t>
            </a:r>
            <a:endParaRPr lang="vi-VN" sz="2000" b="1">
              <a:effectLst/>
              <a:latin typeface=".VnTime" panose="020B7200000000000000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95481" y="3800512"/>
            <a:ext cx="816251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nl-NL" sz="2000" b="1" spc="-4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3. Viết câu lệnh điều khiển Rùa vẽ các hình sau:</a:t>
            </a:r>
            <a:endParaRPr lang="vi-VN" sz="2000" b="1">
              <a:effectLst/>
              <a:latin typeface=".VnTime" panose="020B7200000000000000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481" y="4171690"/>
            <a:ext cx="731373" cy="746716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132" y="4891195"/>
            <a:ext cx="786721" cy="836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625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0" y="1916832"/>
            <a:ext cx="9144000" cy="178510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4400">
                <a:solidFill>
                  <a:srgbClr val="0000CC"/>
                </a:solidFill>
                <a:latin typeface="Times New Roman" pitchFamily="18" charset="0"/>
              </a:rPr>
              <a:t>KHỞI ĐỘNG ĐẦU GIỜ</a:t>
            </a:r>
          </a:p>
          <a:p>
            <a:pPr algn="ctr">
              <a:spcBef>
                <a:spcPct val="50000"/>
              </a:spcBef>
            </a:pPr>
            <a:r>
              <a:rPr lang="en-US" sz="4400">
                <a:solidFill>
                  <a:srgbClr val="0000CC"/>
                </a:solidFill>
                <a:latin typeface="Times New Roman" pitchFamily="18" charset="0"/>
              </a:rPr>
              <a:t>TRÒ CHƠI: AI NHANH AI ĐÚNG?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5634677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384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0" descr="chika8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0763" y="5668963"/>
            <a:ext cx="960437" cy="817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 descr="chika8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8963" y="5683250"/>
            <a:ext cx="960437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0" descr="chika8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7163" y="5638800"/>
            <a:ext cx="960437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Oval 35"/>
          <p:cNvSpPr>
            <a:spLocks noChangeArrowheads="1"/>
          </p:cNvSpPr>
          <p:nvPr/>
        </p:nvSpPr>
        <p:spPr bwMode="auto">
          <a:xfrm>
            <a:off x="4124325" y="554355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8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9" name="Oval 35"/>
          <p:cNvSpPr>
            <a:spLocks noChangeArrowheads="1"/>
          </p:cNvSpPr>
          <p:nvPr/>
        </p:nvSpPr>
        <p:spPr bwMode="auto">
          <a:xfrm>
            <a:off x="4105275" y="5576888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0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1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2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3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24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25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27" name="Rectangle 14"/>
          <p:cNvSpPr>
            <a:spLocks noChangeArrowheads="1"/>
          </p:cNvSpPr>
          <p:nvPr/>
        </p:nvSpPr>
        <p:spPr bwMode="auto">
          <a:xfrm>
            <a:off x="3707904" y="5373216"/>
            <a:ext cx="1534244" cy="575183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  <a:endParaRPr lang="en-US" sz="2800" b="1">
              <a:solidFill>
                <a:srgbClr val="FF3300"/>
              </a:solidFill>
              <a:latin typeface=".VnTime" pitchFamily="34" charset="0"/>
              <a:cs typeface="Arial" panose="020B0604020202020204" pitchFamily="34" charset="0"/>
            </a:endParaRPr>
          </a:p>
        </p:txBody>
      </p:sp>
      <p:sp>
        <p:nvSpPr>
          <p:cNvPr id="26" name="Oval 35"/>
          <p:cNvSpPr>
            <a:spLocks noChangeArrowheads="1"/>
          </p:cNvSpPr>
          <p:nvPr/>
        </p:nvSpPr>
        <p:spPr bwMode="auto">
          <a:xfrm>
            <a:off x="4124325" y="554355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10</a:t>
            </a:r>
          </a:p>
        </p:txBody>
      </p:sp>
      <p:grpSp>
        <p:nvGrpSpPr>
          <p:cNvPr id="28" name="Group 26"/>
          <p:cNvGrpSpPr>
            <a:grpSpLocks/>
          </p:cNvGrpSpPr>
          <p:nvPr/>
        </p:nvGrpSpPr>
        <p:grpSpPr bwMode="auto">
          <a:xfrm>
            <a:off x="459532" y="5172018"/>
            <a:ext cx="2981325" cy="647110"/>
            <a:chOff x="142" y="1414"/>
            <a:chExt cx="4860" cy="1403"/>
          </a:xfrm>
        </p:grpSpPr>
        <p:sp>
          <p:nvSpPr>
            <p:cNvPr id="67608" name="Rectangle 27"/>
            <p:cNvSpPr>
              <a:spLocks noChangeArrowheads="1"/>
            </p:cNvSpPr>
            <p:nvPr/>
          </p:nvSpPr>
          <p:spPr bwMode="auto">
            <a:xfrm>
              <a:off x="4513" y="1783"/>
              <a:ext cx="489" cy="654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endParaRPr lang="vi-VN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30" name="AutoShape 28"/>
            <p:cNvSpPr>
              <a:spLocks noChangeArrowheads="1"/>
            </p:cNvSpPr>
            <p:nvPr/>
          </p:nvSpPr>
          <p:spPr bwMode="auto">
            <a:xfrm>
              <a:off x="142" y="1414"/>
              <a:ext cx="4756" cy="140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32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 án: A</a:t>
              </a:r>
            </a:p>
          </p:txBody>
        </p:sp>
      </p:grpSp>
      <p:sp>
        <p:nvSpPr>
          <p:cNvPr id="34" name="Rectangle 26"/>
          <p:cNvSpPr>
            <a:spLocks noChangeArrowheads="1"/>
          </p:cNvSpPr>
          <p:nvPr/>
        </p:nvSpPr>
        <p:spPr bwMode="auto">
          <a:xfrm>
            <a:off x="-36512" y="188640"/>
            <a:ext cx="9155482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 1: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 hãy chọn câu trả lời đúng. 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Lệnh lặp lồng nhau nào sau đây là đúng?</a:t>
            </a:r>
          </a:p>
        </p:txBody>
      </p:sp>
      <p:sp>
        <p:nvSpPr>
          <p:cNvPr id="35" name="Content Placeholder 1"/>
          <p:cNvSpPr txBox="1">
            <a:spLocks/>
          </p:cNvSpPr>
          <p:nvPr/>
        </p:nvSpPr>
        <p:spPr>
          <a:xfrm>
            <a:off x="457200" y="4252866"/>
            <a:ext cx="82296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0F6FC6"/>
              </a:buClr>
              <a:buFont typeface="Wingdings 2"/>
              <a:buNone/>
            </a:pPr>
            <a:r>
              <a:rPr lang="en-US" sz="36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D. Raepet8[Repeat 6[fd 50 rt 60] rt 45]</a:t>
            </a:r>
          </a:p>
        </p:txBody>
      </p:sp>
      <p:sp>
        <p:nvSpPr>
          <p:cNvPr id="36" name="Content Placeholder 1"/>
          <p:cNvSpPr txBox="1">
            <a:spLocks/>
          </p:cNvSpPr>
          <p:nvPr/>
        </p:nvSpPr>
        <p:spPr>
          <a:xfrm>
            <a:off x="432170" y="2455769"/>
            <a:ext cx="82296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0F6FC6"/>
              </a:buClr>
              <a:buFont typeface="Wingdings 2"/>
              <a:buNone/>
            </a:pPr>
            <a:r>
              <a:rPr lang="en-US" sz="36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B. Repeat8[Repeat6[fd 50 rt 60] rt 45]</a:t>
            </a:r>
          </a:p>
        </p:txBody>
      </p:sp>
      <p:sp>
        <p:nvSpPr>
          <p:cNvPr id="37" name="Content Placeholder 1"/>
          <p:cNvSpPr txBox="1">
            <a:spLocks/>
          </p:cNvSpPr>
          <p:nvPr/>
        </p:nvSpPr>
        <p:spPr>
          <a:xfrm>
            <a:off x="432170" y="3370169"/>
            <a:ext cx="82296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0F6FC6"/>
              </a:buClr>
              <a:buFont typeface="Wingdings 2"/>
              <a:buNone/>
            </a:pPr>
            <a:r>
              <a:rPr lang="en-US" sz="36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C. Repaet 8[Repaet 6[fd 50 rt 60] rt 45]</a:t>
            </a:r>
          </a:p>
        </p:txBody>
      </p:sp>
      <p:sp>
        <p:nvSpPr>
          <p:cNvPr id="38" name="Content Placeholder 1"/>
          <p:cNvSpPr txBox="1">
            <a:spLocks/>
          </p:cNvSpPr>
          <p:nvPr/>
        </p:nvSpPr>
        <p:spPr>
          <a:xfrm>
            <a:off x="457200" y="1595244"/>
            <a:ext cx="82296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0F6FC6"/>
              </a:buClr>
              <a:buFont typeface="Wingdings 2"/>
              <a:buNone/>
            </a:pPr>
            <a:r>
              <a:rPr lang="en-US" sz="36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A. Repeat 8[Repeat 6[fd 50 rt 60] rt 45]</a:t>
            </a:r>
          </a:p>
        </p:txBody>
      </p:sp>
    </p:spTree>
    <p:extLst>
      <p:ext uri="{BB962C8B-B14F-4D97-AF65-F5344CB8AC3E}">
        <p14:creationId xmlns:p14="http://schemas.microsoft.com/office/powerpoint/2010/main" val="1642769949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ldLvl="0" animBg="1"/>
      <p:bldP spid="18" grpId="0" bldLvl="0" animBg="1"/>
      <p:bldP spid="19" grpId="0" bldLvl="0" animBg="1"/>
      <p:bldP spid="20" grpId="0" bldLvl="0" animBg="1"/>
      <p:bldP spid="21" grpId="0" bldLvl="0" animBg="1"/>
      <p:bldP spid="22" grpId="0" bldLvl="0" animBg="1"/>
      <p:bldP spid="23" grpId="0" bldLvl="0" animBg="1"/>
      <p:bldP spid="24" grpId="0" bldLvl="0" animBg="1"/>
      <p:bldP spid="25" grpId="0" bldLvl="0" animBg="1"/>
      <p:bldP spid="27" grpId="0" bldLvl="0" animBg="1"/>
      <p:bldP spid="26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384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0" descr="chika8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0763" y="5668963"/>
            <a:ext cx="960437" cy="817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 descr="chika8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8963" y="5683250"/>
            <a:ext cx="960437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0" descr="chika8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7163" y="5638800"/>
            <a:ext cx="960437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Oval 35"/>
          <p:cNvSpPr>
            <a:spLocks noChangeArrowheads="1"/>
          </p:cNvSpPr>
          <p:nvPr/>
        </p:nvSpPr>
        <p:spPr bwMode="auto">
          <a:xfrm>
            <a:off x="4124325" y="554355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8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9" name="Oval 35"/>
          <p:cNvSpPr>
            <a:spLocks noChangeArrowheads="1"/>
          </p:cNvSpPr>
          <p:nvPr/>
        </p:nvSpPr>
        <p:spPr bwMode="auto">
          <a:xfrm>
            <a:off x="4105275" y="5576888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0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1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2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3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24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25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27" name="Rectangle 14"/>
          <p:cNvSpPr>
            <a:spLocks noChangeArrowheads="1"/>
          </p:cNvSpPr>
          <p:nvPr/>
        </p:nvSpPr>
        <p:spPr bwMode="auto">
          <a:xfrm>
            <a:off x="3707904" y="5373216"/>
            <a:ext cx="1534244" cy="575183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  <a:endParaRPr lang="en-US" sz="2800" b="1">
              <a:solidFill>
                <a:srgbClr val="FF3300"/>
              </a:solidFill>
              <a:latin typeface=".VnTime" pitchFamily="34" charset="0"/>
              <a:cs typeface="Arial" panose="020B0604020202020204" pitchFamily="34" charset="0"/>
            </a:endParaRPr>
          </a:p>
        </p:txBody>
      </p:sp>
      <p:sp>
        <p:nvSpPr>
          <p:cNvPr id="26" name="Oval 35"/>
          <p:cNvSpPr>
            <a:spLocks noChangeArrowheads="1"/>
          </p:cNvSpPr>
          <p:nvPr/>
        </p:nvSpPr>
        <p:spPr bwMode="auto">
          <a:xfrm>
            <a:off x="4124325" y="554355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10</a:t>
            </a:r>
          </a:p>
        </p:txBody>
      </p:sp>
      <p:grpSp>
        <p:nvGrpSpPr>
          <p:cNvPr id="28" name="Group 26"/>
          <p:cNvGrpSpPr>
            <a:grpSpLocks/>
          </p:cNvGrpSpPr>
          <p:nvPr/>
        </p:nvGrpSpPr>
        <p:grpSpPr bwMode="auto">
          <a:xfrm>
            <a:off x="459532" y="5172018"/>
            <a:ext cx="2981325" cy="647110"/>
            <a:chOff x="142" y="1414"/>
            <a:chExt cx="4860" cy="1403"/>
          </a:xfrm>
        </p:grpSpPr>
        <p:sp>
          <p:nvSpPr>
            <p:cNvPr id="67608" name="Rectangle 27"/>
            <p:cNvSpPr>
              <a:spLocks noChangeArrowheads="1"/>
            </p:cNvSpPr>
            <p:nvPr/>
          </p:nvSpPr>
          <p:spPr bwMode="auto">
            <a:xfrm>
              <a:off x="4513" y="1783"/>
              <a:ext cx="489" cy="654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endParaRPr lang="vi-VN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30" name="AutoShape 28"/>
            <p:cNvSpPr>
              <a:spLocks noChangeArrowheads="1"/>
            </p:cNvSpPr>
            <p:nvPr/>
          </p:nvSpPr>
          <p:spPr bwMode="auto">
            <a:xfrm>
              <a:off x="142" y="1414"/>
              <a:ext cx="4756" cy="140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32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 án: D</a:t>
              </a:r>
            </a:p>
          </p:txBody>
        </p:sp>
      </p:grpSp>
      <p:sp>
        <p:nvSpPr>
          <p:cNvPr id="34" name="Rectangle 26"/>
          <p:cNvSpPr>
            <a:spLocks noChangeArrowheads="1"/>
          </p:cNvSpPr>
          <p:nvPr/>
        </p:nvSpPr>
        <p:spPr bwMode="auto">
          <a:xfrm>
            <a:off x="-36512" y="188640"/>
            <a:ext cx="9155482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 2: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 hãy chọn câu trả lời đúng. 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Lệnh lặp lồng nhau nào sau đây là đúng?</a:t>
            </a:r>
          </a:p>
        </p:txBody>
      </p:sp>
      <p:sp>
        <p:nvSpPr>
          <p:cNvPr id="35" name="Content Placeholder 1"/>
          <p:cNvSpPr txBox="1">
            <a:spLocks/>
          </p:cNvSpPr>
          <p:nvPr/>
        </p:nvSpPr>
        <p:spPr>
          <a:xfrm>
            <a:off x="420688" y="1617569"/>
            <a:ext cx="82296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0F6FC6"/>
              </a:buClr>
              <a:buFont typeface="Wingdings 2"/>
              <a:buNone/>
            </a:pPr>
            <a:r>
              <a:rPr lang="en-US" sz="36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A. Raepet6[Repeat 4[fd 50 rt 90] rt 60]</a:t>
            </a:r>
          </a:p>
        </p:txBody>
      </p:sp>
      <p:sp>
        <p:nvSpPr>
          <p:cNvPr id="36" name="Content Placeholder 1"/>
          <p:cNvSpPr txBox="1">
            <a:spLocks/>
          </p:cNvSpPr>
          <p:nvPr/>
        </p:nvSpPr>
        <p:spPr>
          <a:xfrm>
            <a:off x="432170" y="2455769"/>
            <a:ext cx="82296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0F6FC6"/>
              </a:buClr>
              <a:buFont typeface="Wingdings 2"/>
              <a:buNone/>
            </a:pPr>
            <a:r>
              <a:rPr lang="en-US" sz="36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B. Repeat6[Repeat4[fd 50 rt 90] rt 60]</a:t>
            </a:r>
          </a:p>
        </p:txBody>
      </p:sp>
      <p:sp>
        <p:nvSpPr>
          <p:cNvPr id="37" name="Content Placeholder 1"/>
          <p:cNvSpPr txBox="1">
            <a:spLocks/>
          </p:cNvSpPr>
          <p:nvPr/>
        </p:nvSpPr>
        <p:spPr>
          <a:xfrm>
            <a:off x="432170" y="3370169"/>
            <a:ext cx="82296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0F6FC6"/>
              </a:buClr>
              <a:buFont typeface="Wingdings 2"/>
              <a:buNone/>
            </a:pPr>
            <a:r>
              <a:rPr lang="en-US" sz="36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C. Repaet 6[Repaet 4[fd 50 rt 90] rt 60]</a:t>
            </a:r>
          </a:p>
        </p:txBody>
      </p:sp>
      <p:sp>
        <p:nvSpPr>
          <p:cNvPr id="38" name="Content Placeholder 1"/>
          <p:cNvSpPr txBox="1">
            <a:spLocks/>
          </p:cNvSpPr>
          <p:nvPr/>
        </p:nvSpPr>
        <p:spPr>
          <a:xfrm>
            <a:off x="432170" y="4284569"/>
            <a:ext cx="82296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0F6FC6"/>
              </a:buClr>
              <a:buFont typeface="Wingdings 2"/>
              <a:buNone/>
            </a:pPr>
            <a:r>
              <a:rPr lang="en-US" sz="36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D. Repeat 6[Repeat 4[fd 50 rt 90] rt 60]</a:t>
            </a:r>
          </a:p>
        </p:txBody>
      </p:sp>
    </p:spTree>
    <p:extLst>
      <p:ext uri="{BB962C8B-B14F-4D97-AF65-F5344CB8AC3E}">
        <p14:creationId xmlns:p14="http://schemas.microsoft.com/office/powerpoint/2010/main" val="3835165146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ldLvl="0" animBg="1"/>
      <p:bldP spid="18" grpId="0" bldLvl="0" animBg="1"/>
      <p:bldP spid="19" grpId="0" bldLvl="0" animBg="1"/>
      <p:bldP spid="20" grpId="0" bldLvl="0" animBg="1"/>
      <p:bldP spid="21" grpId="0" bldLvl="0" animBg="1"/>
      <p:bldP spid="22" grpId="0" bldLvl="0" animBg="1"/>
      <p:bldP spid="23" grpId="0" bldLvl="0" animBg="1"/>
      <p:bldP spid="24" grpId="0" bldLvl="0" animBg="1"/>
      <p:bldP spid="25" grpId="0" bldLvl="0" animBg="1"/>
      <p:bldP spid="27" grpId="0" bldLvl="0" animBg="1"/>
      <p:bldP spid="26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08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0" descr="chika8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0763" y="5668963"/>
            <a:ext cx="960437" cy="817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 descr="chika8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8963" y="5683250"/>
            <a:ext cx="960437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0" descr="chika8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7163" y="5638800"/>
            <a:ext cx="960437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Oval 35"/>
          <p:cNvSpPr>
            <a:spLocks noChangeArrowheads="1"/>
          </p:cNvSpPr>
          <p:nvPr/>
        </p:nvSpPr>
        <p:spPr bwMode="auto">
          <a:xfrm>
            <a:off x="4124325" y="554355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8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9" name="Oval 35"/>
          <p:cNvSpPr>
            <a:spLocks noChangeArrowheads="1"/>
          </p:cNvSpPr>
          <p:nvPr/>
        </p:nvSpPr>
        <p:spPr bwMode="auto">
          <a:xfrm>
            <a:off x="4105275" y="5576888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0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1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2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3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24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25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27" name="Rectangle 14"/>
          <p:cNvSpPr>
            <a:spLocks noChangeArrowheads="1"/>
          </p:cNvSpPr>
          <p:nvPr/>
        </p:nvSpPr>
        <p:spPr bwMode="auto">
          <a:xfrm>
            <a:off x="3707904" y="5373216"/>
            <a:ext cx="1534244" cy="575183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  <a:endParaRPr lang="en-US" sz="2800" b="1">
              <a:solidFill>
                <a:srgbClr val="FF3300"/>
              </a:solidFill>
              <a:latin typeface=".VnTime" pitchFamily="34" charset="0"/>
              <a:cs typeface="Arial" panose="020B0604020202020204" pitchFamily="34" charset="0"/>
            </a:endParaRPr>
          </a:p>
        </p:txBody>
      </p:sp>
      <p:sp>
        <p:nvSpPr>
          <p:cNvPr id="26" name="Oval 35"/>
          <p:cNvSpPr>
            <a:spLocks noChangeArrowheads="1"/>
          </p:cNvSpPr>
          <p:nvPr/>
        </p:nvSpPr>
        <p:spPr bwMode="auto">
          <a:xfrm>
            <a:off x="4124325" y="554355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10</a:t>
            </a:r>
          </a:p>
        </p:txBody>
      </p:sp>
      <p:grpSp>
        <p:nvGrpSpPr>
          <p:cNvPr id="28" name="Group 26"/>
          <p:cNvGrpSpPr>
            <a:grpSpLocks/>
          </p:cNvGrpSpPr>
          <p:nvPr/>
        </p:nvGrpSpPr>
        <p:grpSpPr bwMode="auto">
          <a:xfrm>
            <a:off x="459532" y="5172018"/>
            <a:ext cx="2981325" cy="647110"/>
            <a:chOff x="142" y="1414"/>
            <a:chExt cx="4860" cy="1403"/>
          </a:xfrm>
        </p:grpSpPr>
        <p:sp>
          <p:nvSpPr>
            <p:cNvPr id="67608" name="Rectangle 27"/>
            <p:cNvSpPr>
              <a:spLocks noChangeArrowheads="1"/>
            </p:cNvSpPr>
            <p:nvPr/>
          </p:nvSpPr>
          <p:spPr bwMode="auto">
            <a:xfrm>
              <a:off x="4513" y="1783"/>
              <a:ext cx="489" cy="654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endParaRPr lang="vi-VN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30" name="AutoShape 28"/>
            <p:cNvSpPr>
              <a:spLocks noChangeArrowheads="1"/>
            </p:cNvSpPr>
            <p:nvPr/>
          </p:nvSpPr>
          <p:spPr bwMode="auto">
            <a:xfrm>
              <a:off x="142" y="1414"/>
              <a:ext cx="4756" cy="140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32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 án: C</a:t>
              </a:r>
            </a:p>
          </p:txBody>
        </p:sp>
      </p:grpSp>
      <p:sp>
        <p:nvSpPr>
          <p:cNvPr id="34" name="Rectangle 26"/>
          <p:cNvSpPr>
            <a:spLocks noChangeArrowheads="1"/>
          </p:cNvSpPr>
          <p:nvPr/>
        </p:nvSpPr>
        <p:spPr bwMode="auto">
          <a:xfrm>
            <a:off x="636712" y="96308"/>
            <a:ext cx="7751712" cy="138499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sz="28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Câu 3: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Rùa thực hiện công việc nào d</a:t>
            </a:r>
            <a:r>
              <a:rPr lang="vi-VN" sz="28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ưới</a:t>
            </a:r>
            <a:r>
              <a:rPr lang="en-US" sz="28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khi nhận </a:t>
            </a:r>
            <a:r>
              <a:rPr lang="vi-VN" sz="28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các lệnh sau:</a:t>
            </a:r>
          </a:p>
          <a:p>
            <a:pPr algn="ctr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Repeat 5[Repeat 6[fd 50 rt 60 wait 30] rt 72]</a:t>
            </a:r>
          </a:p>
        </p:txBody>
      </p:sp>
      <p:sp>
        <p:nvSpPr>
          <p:cNvPr id="35" name="Content Placeholder 1"/>
          <p:cNvSpPr txBox="1">
            <a:spLocks/>
          </p:cNvSpPr>
          <p:nvPr/>
        </p:nvSpPr>
        <p:spPr>
          <a:xfrm>
            <a:off x="401001" y="1700055"/>
            <a:ext cx="82296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A.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Vẽ hình </a:t>
            </a:r>
            <a:r>
              <a:rPr lang="vi-VN" sz="280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a giác sáu cạnh</a:t>
            </a:r>
            <a:endParaRPr lang="en-US" sz="2800" dirty="0">
              <a:solidFill>
                <a:srgbClr val="320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Content Placeholder 1"/>
          <p:cNvSpPr txBox="1">
            <a:spLocks/>
          </p:cNvSpPr>
          <p:nvPr/>
        </p:nvSpPr>
        <p:spPr>
          <a:xfrm>
            <a:off x="430040" y="2416062"/>
            <a:ext cx="866385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80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Vẽ hình </a:t>
            </a:r>
            <a:r>
              <a:rPr lang="vi-VN" sz="280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a giác sáu cạnh, vẽ xong quay một góc 72 </a:t>
            </a:r>
            <a:r>
              <a:rPr lang="vi-VN" sz="280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rgbClr val="320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Content Placeholder 1"/>
          <p:cNvSpPr txBox="1">
            <a:spLocks/>
          </p:cNvSpPr>
          <p:nvPr/>
        </p:nvSpPr>
        <p:spPr>
          <a:xfrm>
            <a:off x="420688" y="3212975"/>
            <a:ext cx="8229600" cy="985573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280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Lặp lại 5 lần, mỗi lần vẽ một hình </a:t>
            </a:r>
            <a:r>
              <a:rPr lang="vi-VN" sz="280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a giác sáu cạnh, vẽ xong quay một góc 72 </a:t>
            </a:r>
            <a:r>
              <a:rPr lang="vi-VN" sz="280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rgbClr val="320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Content Placeholder 1"/>
          <p:cNvSpPr txBox="1">
            <a:spLocks/>
          </p:cNvSpPr>
          <p:nvPr/>
        </p:nvSpPr>
        <p:spPr>
          <a:xfrm>
            <a:off x="471108" y="4407499"/>
            <a:ext cx="82296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D. Lặp lại 5 lần, mỗi lần v</a:t>
            </a:r>
            <a:r>
              <a:rPr lang="en-US" sz="280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ẽ một hình </a:t>
            </a:r>
            <a:r>
              <a:rPr lang="vi-VN" sz="280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a giác sáu cạnh.</a:t>
            </a:r>
            <a:endParaRPr lang="en-US" sz="2800" dirty="0">
              <a:solidFill>
                <a:srgbClr val="320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7827682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ldLvl="0" animBg="1"/>
      <p:bldP spid="18" grpId="0" bldLvl="0" animBg="1"/>
      <p:bldP spid="19" grpId="0" bldLvl="0" animBg="1"/>
      <p:bldP spid="20" grpId="0" bldLvl="0" animBg="1"/>
      <p:bldP spid="21" grpId="0" bldLvl="0" animBg="1"/>
      <p:bldP spid="22" grpId="0" bldLvl="0" animBg="1"/>
      <p:bldP spid="23" grpId="0" bldLvl="0" animBg="1"/>
      <p:bldP spid="24" grpId="0" bldLvl="0" animBg="1"/>
      <p:bldP spid="25" grpId="0" bldLvl="0" animBg="1"/>
      <p:bldP spid="27" grpId="0" bldLvl="0" animBg="1"/>
      <p:bldP spid="26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 txBox="1">
            <a:spLocks/>
          </p:cNvSpPr>
          <p:nvPr/>
        </p:nvSpPr>
        <p:spPr>
          <a:xfrm>
            <a:off x="211651" y="1124744"/>
            <a:ext cx="8839200" cy="2160240"/>
          </a:xfrm>
          <a:prstGeom prst="rect">
            <a:avLst/>
          </a:prstGeom>
        </p:spPr>
        <p:txBody>
          <a:bodyPr vert="horz" lIns="0" tIns="45720" r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Tin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LỆNH LẶP LỒNG NHAU (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2)</a:t>
            </a:r>
          </a:p>
          <a:p>
            <a:pPr algn="ctr"/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itle 1"/>
          <p:cNvSpPr txBox="1">
            <a:spLocks/>
          </p:cNvSpPr>
          <p:nvPr/>
        </p:nvSpPr>
        <p:spPr>
          <a:xfrm>
            <a:off x="304799" y="2996952"/>
            <a:ext cx="8652903" cy="1944216"/>
          </a:xfrm>
          <a:prstGeom prst="rect">
            <a:avLst/>
          </a:prstGeom>
        </p:spPr>
        <p:txBody>
          <a:bodyPr vert="horz" lIns="0" tIns="45720" r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28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Mục tiêu:</a:t>
            </a:r>
          </a:p>
          <a:p>
            <a:pPr algn="just"/>
            <a:r>
              <a:rPr lang="en-US" sz="28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- Biết cách sử dụng các câu lệnh lặp lồng nhau.</a:t>
            </a:r>
          </a:p>
          <a:p>
            <a:pPr algn="just"/>
            <a:r>
              <a:rPr lang="en-US" sz="28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- Sử dụng được câu lệnh lặp lồng nhau để vẽ các hình trang trí</a:t>
            </a:r>
            <a:endParaRPr lang="en-US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AutoShape 2" descr="data:image/png;base64,iVBORw0KGgoAAAANSUhEUgAAAfQAAAF3CAYAAABT8rn8AAAgAElEQVR4Xuy9B7hlaVUm/O6899kn31ShK1JtgzRZDISBRukmNNBEcVQEZOYXUUf/cZzH8fF3ZtRBxzRgRHtQgQFEbOhuJKcm2RIFJXR3NdVd4eZ7cth5/8+7vr3vPXW7QkNRgwrneU7tuufss8O3v2+Fd71rLe3GL6znuMArzy/49YV+er++0zTtfu33r3WnSx3fSxk/HYCtOXBdG+vdNRiugYrvYjqdwtYsxJMYTu7D1G3kmQbNNmE4BnrhEON4AN8z0bYsxNMhwiyCZmnIDCDNATO34Jo+zNTGqD9BrdbCaDKE1/TQC3rwGxWMhn1UsgqMTEeiA6kGpDqQa4CeAXoOGGmOiudh0h/CrXiyzyicwmvUEE3G8FINZpYhhy6/Q24g0yB/85XLh3xl8q9WbPl/HmuipWhWqzBGIWqWga1uF5W5KjbjCWIzh67rsFPAj9RWzzTEBjA1ddnyhu2Kh/5oBNv3gFxHMJ1izmvI1tR0uZ44T+T62vUa9i16WPCAOoAGn0GaQcsiwMiANESehoBmQHNcTPmx7SOFhslkgpbnQ9cyIOHFAJMowiSNMZpMsdHtwHB92LUKBtMQqW0hTDOkOsfXlPvNYSDRcrlO5Cl83YLr2PLMp3GEdruNIAoxmoxh2zYcy0SWpoiDEHqao+5XkYaRPJuaX8W4NzprafJeZdyLreu6ct18Qr7vy3k4ZyvVKjY7W7CrruyvZwb0XIeR68igI9WKOaEDo2iCuYUm1tZXsHduHsGoj2QSwLQNwDIwCQK0/RrSKEarWsfW1hYsy0KYp3BrPjb6Xfmb1xJPA9iagYppoz+cwqjUkGSAZ+TIkxBWnsIwDCRJily3EecGcphyTbxnHQmMPIGdxfJcE9tBdgEZlqbpBUUX59elvC5l/V/Kebd/m11YP5TyjffJa+W2/D+HzZCfq7V5OV4XGl9OUS45WQ7baqiQG8XfGdR/SnmSaTvPS80FrsyEM7jYr5A2xX6mYSPLMiRZCs4FHq8cA1PXoCcJ8iyR9aHpOgzLQ2ZoSDMNYZpAt02ZZ1EGTOIUw8EEm/0uup0+wvEAh5cWMVfzMTc3B89zoP3OR+/6tkK/HDPpfh7zm63QJ6MpHMdBosXItRRxFsgEb/otVKwKehsj1P0GNFjoj/qYpAGsqg237sK1gJW7v4p2owaYGWBpmIQBvEoFwSRFOk1hpg5sw4VjewiTEHEeYpJPYHk6LMOElznQ8h2FnhXrhdfAxUYBTGXSbjQRRZEoJcO1sTnowbUdNCwbVgaZ9FRSuVaqbKXgaYgoTV4o9BkBwnNFuo5hf4B6SqFuot6ooheOMHFyREYOSzfk1mqhBivVZdnGmo6pBcS6jmgaYBqFqLdaCOJIFrZr2RhtDeA6DhrVGkbTEaBrCKIItqmLMj64Zy8OzjWxt2Jiqa7D0gETVJxD2J4jl0xVEMNCbziE7fjwbVvGwjUAM00RxCHcWgOTJME0iTCeBNgajdCbjDFNUrj1OoIkRaJT5GjIdAOaYQKmCYNvXcdoqwfPsaGZhhhMaxubcCgYdAOOa2MyGisFbDsy3munl7HQakOHhl6ng2adJkmhwbWcYkkkpBKEOUajMRzHRq1WRxAFSnZz3KMY9VYDvYkyCIxME8OOc4E7lAo9twwEaYhq3cdWZw1110MaBpiv1+F4Nu5ZWUG9XoeWZkimIcbdPqrVKnTTgGaZWNnawN6DV8j9UtHrSYZmtQZbN5EkQKSZYsQd2b+EfmcDBlLMNVs4efoM6u0FxCkNDBN5KaCzhCYRzCxFrmUIcu2CCp3GwYVel6qQqSy+mS9jRsGd6zriOJb5w9eOItfkM77TJBaFTmOJS/UbvS0N6nMdV+bdjPZT5+fz3pnSdAH4okFXTnP1H64AzoUUen72MyiVPg8dRcn2vXIO8Z5L44EyztSyne95Hk1HmuWIc+UY8bz90RjrnS1xGmhY1GoNtObaqFd91C3KJGVuJFkG7Tc/9OVvK/Rv4or4Zip0mdCGhTSNUZ+rIUkC9Mc98Sq1VBfvXU9MxGEGXTcAQ0eUJ9A9ABYwGQ9RtSqo+R6GwQCe72Ftc0MEbDCK4VkVVMwaDJig4UABaLoaUj3BcNqDruVw4EHPtW3vXLxIKu3CQ2+4FSRBJBOWCpFK2HBs8eTpQUajsQiBQmvLYhThK4qBHvrM9ObimfmT53IaTWRJCieIgSBAkkSiyPOmC7tRRb/bhZkC1cJD58Uluo6JpdCEuusiikIR6jQ4+HJsW5STY9kYD4ZimVcbdQyHffFSB70eFhpN2j8wqdz3LmCu5uLQ3gqiIELVtTEOptAMHbblyD1NwwR1x8R4MMZc3QdyCkIgjBJM40yUMS18GgG8is5kgtXNLcQiHHKEWSZCIstzaKYF3TDkmdKYowed5hna8/O458wZtOdbSDOIN03P1jYtRGGIWsXH+uoGFppt5FkG09Tlt3yuykO579b3a8iyRJCSja11NGpN2K6FleU1LO1bQhAH2wqdypzjVip0Pp8gS5DqGSpVT9AVPUsx6Gyi4Xno9LqotOflPjhfbN6PZsA0TURJgoDPUsvhVX30R0N5Pu1qXRT/ZDBEtVqH02igPxzAt3WM+x3xuBqcv2EEv9FGdxQg1cxtD41okAEiFBTkyrgrhf25xMjFFPbFvr+YaLrU31/s+Bf7XrufHjqPU17rtoLXciSi0JXa5NL8Rm91KtDzHHf3vc3uxyvZ8drPMQqi0LPCQy8MgO3dlOyhgWCZ9lneP+UR1yBfKXJMp2NYtimyjEZ0HKcYT0NZe1GS4t57TsHzfdSbbdQbLTFWLUsZ/HmBDsRJhCSM5Hja737s+LcV+sVm7WX8/pup0Dlhubg2Oxuot2vI8xhpFqFZqyMOYqRhhrrbxsbaJmy7gtZCG1ESYhj2kRmEfDXouYswDNEf9nDFof3odDqiJKJxhL2L+9FdH8CAhTzNEAQTLO1pYxL2ESMGbQQbnJxU8gXkXjjUtJz5Hnf64hF2tzoCB1PeE1puzLexJR5i6z5PRy3Ecyh0tcy296cXuNbp48D+AzDGAaqmheWV01g4sAdnRlsYpREajcZZkDv9aIYHRhYRgAzT7gbmWy25b1rNWq6ht9XBXKstnzXrdYFwK5UKzpw5jaWFJTEA6B2fvPcU9u87gixJEE16+M7vOAREA1yxZwG+Z6NZdXBms4f980255uEowELVhQ2gu7ECz3ZE6VCJcxFTsUdJLNAb/94ah6C4jKnc4liQhGkYyz5pmiOhADBMBEkisDONgjjP4PkVJHmGJE0xmQQiREaDIep+XZ4B58PG6hqOHD2EYTBCRoVOA2rXlqpuMBjBsgwRQrZtwnUrouCHw7EYkl69Uih0KnNC76YSVvRUaPBUXIynE0E5eF+2kUPPMiy1WtjY7MBrtXFmZRVV2xVFvWdhEcunTqM514blOhhGgVLsSSKQe9X1kMcJECYiRNd7PdRbdYw662jVfWIDGPT7qLfb6PQmsPyGhCsEeWDAIqf6VlArPbNc4/WeHza/2Pq+VIV8MQTgMoou9ZwY+rnA62IhhXx79n6jVbk6njgiFzAViCTleg4tm9nezygwTQWB7GfuXynTAqZnCDHJxamgsi3Df4JOGApNrLfrsi5HoxHGoymm0xBBECAMYyRJgiOHjxUQPRE1C1rp5RMZQorN7hbiNBIZLGjIb330zgsq9MsN6VzsgV/uCfnNPv6lju+ljp/pORiPB9D0VJQ5skjipjQvtcyAlXtI0wyW6UEzNUyCEaIsgOc78Go1xHkFSaphPBmi1arJlhNv0B3A0V1UbB9GbmG+1cbymVNoNCs4s3w32nMNwdfSXHk/pUIXmJwislDoVYPeLhBO6OGr78Q7ZzxdVx5qiaqf61leaHwJbxmMSaca0s4QjOYaho7qYhN9hBgloXjXVgpUYhVDZ4w+1oExFbqeoW6ksLNUxYYZYy2QAadCGAOy0Cj06K0PBz202/NiWVNp9kYxUrOBIEwx6a1iruYgmXTQrnnQ8hjNRhWPePhV4JGoMsbTFHOeAXpFPoUQgPXOEO12A9RRRDZHEy7sFO12ReJuBCvEaye8HKWYhgEmwVSua5qlGEcpvAZ/T+HQQXN+QTxfQvREWhy3guFwKMIlCCK0Wi1MRhNRhpZtY5wH4kGXCl3dP5EQQoEZPNdHlicIpxGq1Qo217cQxyGOHHmAGJJEa/gyM6XQjcwsYppKodN4ovCL0gieYyEOpjDzXDxxGiaRbsKwbMxVGwK7M76/sbEBw7JgeQ508giyBNUaEagEW+sbqHs+mpWqGFzkYuhGhnA8FGNBg4p1Or6PKDcxTYBEI/9ACWkR4ohEodPgzAtE4Xxy5GIK+2LfX0w+Xar8uNjxL/b9xSB3UfozKNnZBo6Cm8+F7JwP8flaP9c0IbqcE0GiQU6jnlvO13Jbhudm7107B5eMM12t+VlmDn9V8Hlk/cfQDEOMeqKhIsOo4MlLyTORMUSP+r2hKGTfrYgTUa3UZI0Zmi0K3aCMTFNMxwF6vR6GvSGG0wlqe+ZhODSUXXGktN+87StiOJTEgN1bZLlcxPm+v9TPCVxczuNf6vVd7t9f6vhe6vitba7higN7kUQTVDwbjq2jt7UppDh6o3lioNFoSXx2PB6j0fRhOhq6vQ10x1Po3l7o9HrSFMNRF55tCWTpGg4moxC27qC70UWr0ZDYZ6PuII7HaDU8iQvlpodEN3YIccUq4jJn7NrJNPQ3Ozh25KgIYCpveufHv/pV1BfaiGHMxKRK4lu5FLPCKi4XtPq8tGCFLKYZmA4mOFhvIac3WqvgzlP3wJqvwfBdIbRsK/SEBDdNYucTi/9PUMkDjDc2cOXho+KZU4k1220cv+ershWBlWVwdRO+V8FoNEG310OEDJX2EvqRD7/WhG8miEddVIwYPl3wLMag34XnedhYW8WjH/UoPPToIsaTBJ6WoeXZotAswyJQgm4vQqvJHwKTaQ7b1kAZRM6VyMzCjSCUHiWZwM9BnuP0xiZSnXH6AaI4xdyeRYnhjaYTwLTEOOh0u9i37woYlok1Qu4LC1hYqOHzXzoOu1lDQk1cCLdyWwo7CpnpaCyQPQUVwxt8kVy3vLYMp1ERz95MSYgjN0DF0UsPvTsaoN5qolJxRSGnwRRVx0FnYxMHDhzAytYWqrUGBvTWLVvIk4cPH5a5GhABaNRw4tRJ4QgstOfk/PTQaRDQqMmMHOPxEAf2LmE67otCZ1jk5OoKnGoLCeenxvmphDS/JymObyp3Hea2EXcu5XcxD/1SDfKLHf9iCvlSv6f8+XpfJILxRYRHYteXYWuAJNnzHJ/n1mcwuxmESYXxdtC8khpX3utO6K7gSBSGvMiXAiHkIUyzUMgGo+05ojCWMBXn5yQOsT7oyjrzHFfWR7PZRtWrwNBMZFkuXjvDdt2tnnjxVO3NZhPz84uoNWvoJxFCZEjCGONgAu23Pn6X8IbOR0agN3A5yArl+QxGIi4DGeIbTa64XMe71PG91PEj7Hns6CHc/vGPoO7bOHpwP1aWzwhbOMs0BEEuhKbNTg8Ejg5esRejcQejYQ/7j1yJe7di9MMUi/NtTIY9NOs+ztx7Eo1aAwZs2FYFg25fhO2ehTl85Qufxp7FJjw7x+ZgALO1hJgKvYDcy7gVnT4R8HGmvLHJVGKj9NrI/iQ8HNLSJYuUSqvQ0hJnLRcjF6i474oFv63mZxbcJMnQqFRhDCeo2rbwApp7FrARDTFNY+S6IZ55JdLFwCDjOTI0jG0eOocTT0DQOCP5SzclrsbrM6seoiwFY3g8/mijIwt1a6uLvYcOoBNMkZoegryG8TjEfM3FuLOMlm9h7cw92LM4B8+1BVZeWlpCr9PFvqU59NbX8F0P+05oSYSFdgujUYD9iw30RymQpmg3bAwGCXzfFKIdeXpU6uW7FDjkUiW0NcigBTCYxmh4Fj7wd5/Cwp69mAQR4iSD6/twXBfrm1vYf/AAjt/1VTRaTXQ6Pczv24NuEogXPavQdzwXiCKnsKIyPXPmDBq1Oiqui7vuuBNXPfRBWB92FLdiRqHzuRPYlrlgKlY+WcIktc3Xmji4by8+fttHcPXVV0sMnhAlWe7kWhBSX19flxAHvfPlrXUcufKYoBKbm5syr/mU4vFUEAhmAfjkfizfi6rvQM9zDCdjLF5xAP1JiFFKwqaBmHF0UeiJwPJKoWcwNYaMzg+5X4zlfqke+r9kyJ33HhfkwlkPebfHfCl/UzGe//cqzFc6lLOefBEFV3LlLO6NEjQFDiXyYIcBX36z4zhQKYdJjGAaFVB6uB3yolRaOnAQbqUihjuNu+kklJDPoD+S/YmK8Tsqes5XeuKKTJghSjMhhVJOMURK0rH2m5/4Nsv967UwvxG/u1QL+9IEQiZQEOHGX3rJjwKdDaBZBba2ANNh8BVgjNDzycqSFCHRamRtzzfxO3/0GtQPX41/vOsefMehA0jjAFtry/jv//HngZV1Sb36jbe8XTz2JIqhxxFe8ezrgXisSF2+jz+6+V2YFkpZ0tZmYug8lQdDmN0/+6xni8ISh8A08Ns3vw2G5yLMjG1ATZP4JqNiQo2TxViSdnbSqXbSUIS04nvYXF3BK3/kJUAcE5fGn37wvRhqCaZMFiPJKisVuvLJQkPH2GaYIINL6388xn+6/tnq93SLbQ2/dyuvz8HPXHsdMLcArGyIO6Dt24f/+apXob5/CWvDMZrNK3D3Xcdx9bEj0JMJtlbuxS/83E8BK2cA3QQsG697z/uwvLyK+XYLcTCCY2h46XOeAYQB9EYb73vve/HIhz2QYA9cEsmmQNUDMg6XpFrtIgdyjCgUqPAZ2jB0BFkmQmf/4gLpssqtd1y8/+8/JaSx5z716erAHFrfB6IYb//MpzExVYYCzyL84IIsVELuFlMe0xiry2v4qR/6QaA7AGxLLInXf+QD0Bq2GBWSJJEqo4lPiB6bQO4goS+B6/kC/c83W1hfXcOPP/0ZwGig5tFcC296y1+LMm9VanjcIx5RWDK8Vg9/c9uHMRgN8ZIXvhBY3wQqVRIS5Jpvuf1Tsoyf+ZhHkyes8BsNePvf/T1ixiy9GiLdUrA7DSMJRuwo9CwtPPcZyHZWgVxYoXC+EmE6G/L9Wv7m4H0t+38jFaeEVjSmG56fFEmERxOtWKjAAgLn7+g5Z/nlvf4Lj29h7xchvlmFXnLbtw1V8fLP9toZsks0W/gV22G/koxbyDFKI3rWve5AvPJc11Cr1dBuz8l2GjCdVRFqCaX3egMxXqt+HbVGHZ5fFWSM8Dtf5MBwHfT7fYyCAGmuS7opSXFEobTfuIhC/0YorW8f45/nCAhLExocHfjpH7hGhN8fv/bP8PLnPEvFRE1SuWmh6kCtBgz7in6ep8wnwxve/V70rLqk/iTTseRD7plv4ekPexjg+nj1m9+MjPnorisErjSY4KXXfr8w5BFO5Lh/9M4PwFvci61+D+MogFv1JVZEL80zbThkPicZXnbdU5SyrFWBYIJf/T9vwNL+g1jrDFCpVCXuH4dTOFS2oz4qroM4UcxsQvW8BjKuqSTXNtZRqzcRI0FiEH7VUQlzvOzaa4F6A3/2ptejkwaoLbWQxBm2Vjdx9YFjWD21LAzx2DJhLc1J6pxjGvjFJ18H6DYQxkqRcIyqJn7n5ptUHCzO8JNPehpgVRj0x6tveRushTZyy0I0GKNu2+hvrOLnnsdxj4lHA4MBI/qAV8ONf3MzLK8iipXjaGgpXvqUa4GKjRv/zxvFch/2u1hszaFRreLIgYPwLBO1CgFHstUTeJ6JwXCEeq2K/qCPRr2BKFWQ/d0nT2BxcRGHDx/FYHMTYIqa7yPo9cUoWxkNcc89J4Uo9/jvfQxAOB4abvrEJ+DvvwLjOMbGxpYgBlRgYTBBMA7QbNTgmA763Q5c28Mzr3kC0B8BBjV1jvff9SUc3zqD9tK8oCDJJIRHJcqwwXAEv1HHZr8Py3MlD5+eimO5ePpVDxQuA7KQE0kZmmGEd33043jq9z1W0vKQJqQYF7Bphr++7TYJFeRhjGse+jDotQay/gjv/Pgn8bRrnwJMB8Ifkd8wn03X8aGvHEcnzBDphiLGiZCmiFZKnQZMKiltNJyomGhEfutsldF8afFYhrCIdEkc+v/ylk+TGRzCPM8yZFkq90NxV6bYSaaHronjI+HNXJHc6LUzDZSybxoziyMXGUPDk7Hwjc4Wut0uzpxZFih9YXGP8E9MR+Wlx1EqYcr10xuKZ8Pf+xW05ubgU9ayzgUdGNMSUidRoyGJc0GIkOm7BcnO1AyVmluw50WhfytD3pcLSv+XcFxO6P7WJh507Ch6p09LTqObJXghlW61AYyGuPljn0B3NML6xgZ+6b/8Z8SnT4rSqbXqePWfvAbW3kMYRCkocoNhD0kwxSMe9nAsr2+IELZrdRy/+wQW55ew2Kzh+kc9DEhj2MxFTjL8wU3vxCDX8PDv+R7801f+Cblm4MqrjuEfPvU57FtaRNXycObECRw+eERinaMgxOK+RWz1B8LObs/tw2c/8wU87rHfg3vvvhsOdaBrY2G+heVTJzE/1xKLVtdNbHV6sN0KqvW6kKQ6wx6m2RgVx8bo1AoefPgYOltbWNi/hM8c/zL8+RYGgwG+88oHYeWOe4XlPQkj2M0GelqKaZEl8IvXPRWYpnjjzbfiR37ohchGXcDL8fsfeLcsVCvK8fInPV2x+RpNvPFvb0W/YuDEvSewx7Ex77h40Q1PByLGrQ1AcrN1wPGYF4W/eOd7hby2uHcf1tZWUKv5yKIQg2EXC3Mt9PtdLC0sYjIYSJ41uQoV28L+PUuSE3/k8CH4FcV8X15dxr49+xBmocTygvEEe5f2isVpUWjZNjJJv9NRbTaF7JdGoeSzD6ZTLJZ554aOzx4/gc+fOInW4h6J662cWUbV90Xx8risM5BEkWwrrodBtwfPVYVk+p0uqgstmHtauOPEXahbrjJuHE8KCQl3wbaR2zbCJIHhuDL2a8sr+MkbnivO9Ls+9XE89bsfAgRDca4++Q9fwA9c8yQMNjaZO7jjpddpBE7xjo98BIf2XYGHHDwk+1eaS3jne2/DEx/9vZLxrzx0cAIJUgPdwtv/4YuFh67CQqLECpa7IlXtcDj+eZrtl/eqtkNdRXGWr5VzRHtARarPnfZ4OT+njE6TRCF5khdPwqOKiZfIp0Hjk2ZclomjwewQ7sd0Tt1xME5z+K0GWONoZb2Du+68WwomkYfBTIul+SUhaJIQR8+b62kwHCKYhEjiGPvnlsQIliJOnispuQwxBYyJJxG2+l0ESSxeOGtN8BgyXkzVpOURKueH48Tr0l55+/ELkuK+1gf07f13YjKXaLxedrIgp8HS3Dzu+fKXsVT1sOR76J06iZc9//mQAGya4c9vuRWm60jc58ef9xwFt+eRKOX5PXux2R3izR/+MF74xCeQ8guLqU/DofLqCRmzsEaRF/6Hf/VGvOIHnw8kAWrIpPLR0oMfjeXjX8WfvfOdsDwbL6aXzCnbmge2NoHcxF/ecjN+7GnPUEQPogZZhHd8/gs4vbqBRmMJ3a0+ar6LH33C4xR6QAgwZ7igQBMA/NV7348ffO7zmYhN1pgSIPSkfR2//6Y34Kef/hzxTOU7ghMH9yJZXwHqdaA3BGJToRaVGsACKbaO3/vwBxVI25/gkYsHcfpLX8KLn/88oMKc/QC/9ra/kjjYsb2H8OLvfRJg14BpgNd/+ENYMWM0Wz68bgcve/5zEK4vC3lOYt1ULVJ8Sgd8puXRA03xmltuFU/hZS9+EbC1AbiOwqpHI9x488142TOfAdgeCwQUqQL0hFVS24c+dhuu+TePhz/XxLjTEVhZr7gyXKdOncJCcx6OqcH1q2g3aQydOksTMBbIeCfj58FIFYMZpjlWhlNMwgSnT5/G9ddfD9DDV3pPvS1blOPnjh/HIx5wTN0TP6diDyd43cc/iBc99zlqjFlJw/OAwVAdQ7B3EiQUCeCmT31aKg72OwMhzvkW8JRHXQWkVL4m7rrjLlx5+Ij8tLUwjy7nDweTHrzr4q033YR2rYHnPusGdFfW5Hm+7xP/gGuvewryYR92zUPEuet70JwK8tEEb//sF0Shk+ch+eaa8swZQ6dHyaI9JMx9K7526j98/fnjOxkq3wyFniGLE6m7UVZvK4vClNkDzNhhZggJmYLyVWuyL50EEkntWg3LG2tSn4Hyfn5+Xuo5OI4nytf3qhiNx+Kt9wZ9yRhyPA9zrRZqfh2+5sDQFSoQcymHU2G9D0YTjOJAeDhkwzPsRIRMxss0BIa3mMI2iWDlRBBMiZJpr/zk3RdMW/tWnKjfSvdM74kFVbwwRCVL4GcJXnDdtSJ03cU53PiGNyC3CCvmeNH1TxUl2ai4CDbXhFAkCo7ax9Dh2Sam/b5YmiErf7FMKJVkEAB+Bf/7L/8SP/60p4rn5OSZwF3D1ATqzUKRZsDcPNDdVLF7Tt4ow03vey+eQ69s1FcKwtHx2//7tai15rC6OsDB/UdEyb/kKU8GXJN4rSh0u9FAxDCBxLVdIGBJVSrlKjTbRT7s4Mb334KXXXcdrFobMeOrAGoL8xj2N/E3n/gonvv4JwDNedZdBIaBOr+p4bfedhMqi/NY3trCQw4fw6mPfhoPP3QY1z/1KQijAX7vnW9G/cCSLLRKquMFD30svGpbGPWv+8B7cGcyxN69C/A2V/HSJ38/kBEWtyQ2TdT+0OG9uPueFWUU6RZgukCtDgz6yuChsUJPknFtZPjkXcfx3UePFnlqCexKFRFh63pNFX+h0hO2ewZvfg5hHCEbDnHH8ir2zC3JV3XLUvcXqn2Zakf4nASzu4l+OI7kobPIC6vGffafvoT5vXsR5moKLLXmmKcD8DjQoFkW8vEEFaa6MezRaAiMX2k2Men1xE5535c+jyc/gqhNUZrxhyQAACAASURBVBqPip4euWUhpZdMTzsMZD689fa/h+uwfGwIz/aQR2M843seCrg63nXruwSZ+LfP/yEx6pj/zvrBLkvZ9jvQGk3ccsvbMe2N8IJnXA9NYvvAp754Nx599UOh+x6yca8wPpkQT+5IFTf93ScLD91SilvbiaFTcLLI0IXSJv+1y5JZpf613+vM2J2jjsHuugbf6L+Fb0OOSRnj3y7hy28U5GC5nnjLjHFL+V8+b+RCVpsGAVY2VmA7jtRqqDaaovTpyVOJT6eBEEErPmPmbYHeCasTLeQ+TGfVM13qULB8MestSM2FYCpVJ2lAVxosTZwhZniHJa6JrtMAMHQpTFXNTdhkYhSpcdorP/XVbyv0r30m/qv5xUani4df9UBEG+vIOh3M2zqe8/3XiELXWw28/qa3Si3wII3w7592nXjmfLN+GVmWOauOVavI+n2QlHZoaQ9Or60iofAzqIj4NvDbf/UWHNyziBc89nGkPsPOKBgBzaoiNW34zSZe/6Y3YBAE+OFnXa9gDtOA5VZx45/+CX7sBT+EylxTKnwR8n/3Zz+LIE7h1/ZiZWVNyHg//3M/g3TYLchSiQh2u+IimjDmK6XlihroKs+eCuVP/vYmqa8er/fw4hf8ELJQFdex987j13/3d/Dgqx+Kpz3qe4QSXlvcj+H6hij0N37uMzixsSYpbFaQ4FGNJTzlu0msyvG6t74R5rFFLI87MkaVGPjZ654nSdWG38T/ev2fY3rFPFItxt44xouvfTI01nqfToqKZwKOwK04GIUZqnPzGGwpZfPOj90mCvxpj3+smoOEBF0fv/rr/wO//J/+o4rj57SfqhiPCk9XvN0Mew8ewMqZ04opJ4Ov45a//zROnjqD/Xv24tnPeKYiRFZ8gJ6qwVSyXGBJFh0aDcbYt28fhqxbQP1LRnjEojQZfNeGyxABX4z9zVTvo0H1ng98QAyDa665BkkQwG80MA5DvOOjH8L11zwJtfYchqeX1Y2LY28jpmVDhc6zGQbe8XefkkIuzO3du3c/Hnv0EKPt+PjnPwMzoaMe4TGPfLTEH3XDRK3dQH9jA2goEtwXT52EmWm46vBhIKIFYeKDn/siltfX8SPPuQEIRzCbLaksN1xexS2f+QeEuoNIJwxKha7GkSx3nQgQ04X0svDmvxqR8DXdyNeftKZOU9ZtuOxw5HngUlXFkKWKFcqiir4wjEJk0cDGVkeqtNUaviytjc2ucHLCmNkOuWRG1OpVFWaahpKJUfZBILdncWkJSZKJh08FzeOzvjs9bCphFkUiikcoPmbtdkOTKo6yjIpFVGb+CPXQKOL7OhMmc7RdD5amYvx8a7/x6RPfVuhf0xT+17Mz4SWzUkFvfR32cIQrF+fQRI6nP+b7BP7lHP/z970blWZd4s0vp6LNEmAygCP6UMNEOrE4aLi2eOekIVFUhvwxPUrLwh++9W8wt7QHK6dO4udueJZ46EaaYrHWQG84RgxWLSvhVSXQDd9HOh6LM/rOd78HN9xwg1il4XSsruvWt2M4YXlPEw960EOwduYkXvYMGgKMhUZgwZxkzPAA4HoWXv/GN+EHf/hHkAWR8tZjFm938dbbPojnPe4xQKjDth1JaZoEExiLLdz6nneh2x/ih699Ki+ItWclrv2X77gFfTaiqbgwa1Ws3XkCv/MTP4vJmdNS2/k9H/sQfuD6xwNGjN9//wfR1Gz86KOugaFVkCYp/ub2T6C3UMNGbxN+p4+fvuGZiiTIYjJVD6P+GD7LvIaJqqOl6ajOLWDU7RQsbBorBSTtMN6b4EMfvx3XfO/3wa/WMR6wOh9jvRo81xNBcss7bsa1RF5cGjWRGEvu3n34n390I+b3XiFphc9+1KPluZutFhIqQilhy5j8FMMBa6SzxjtJaywY4+Gr95zA4tKCxPQYybApiPhmTWnDEK9lSE8cwJFjx3Di+HH5f5U1CaRIxgQf/fzn8PhHPlIFUjNWYlMNdHzPF6OQubUqDmHi1ts/Cb/eQhwnuO7hjyKEAIR9fO7uO/GIw0dh+lU4hoVxt6tY+iXFXwMqV+zHn/3Ja6S2/vX/5gkKAcqAt33sduw9dBBpFCAKRriGhE7yGDIN77vzbmyMwm2FXnriqlKcKlnKNfStLEAvSaGz+NAF66teflmbaIl4vCJUJI6uDDQ+V5LeTMvFeqeLM8ur6A3G0E0L9WYDreYcqr4nTXq6m2uiyCkym+2WkC8ZQzd0Ng4KVS66qUYqCGJ0Ol2sb26gOxygNteSegllzXubPRaKNZTSaKDiZgEsw4AtZZhVaWP+LaWj85j2607Tm28r9Ms/af65noGeNxnbo04HD9m/H5PTpxGsreLnfuLfKQ/Nd/HLf/BqPPL7vhv3njmFnyXkTg89CSXgQ3nZ3rsXW6sbUr2rYurSbKFea2FjMkVCoWo5eO1HbkNnOEKzVsXLnn0DzChEsr4BBymoHkx2diMRJIsFpmWHrJEoAk1KqN5444147nOfK8QU4ayQW3boAPqnV4H5Q/jFX/6vePI1T8CTrr5KGsSYloZkyJQmNfILiw30BiPEYQqn5uPVf/gn+M6rH4q7T5+B1qzhx55+PZDaRSoTYHke4mSK195yC7xqFaZm4vlPfQ7LsAGmjbd85MPo6BmGSNEZ93GoOYef+K4nQMsS1CwLQyNCbo1x49/fJopo4/i9+MVnvQj1ShuD4QSvufVmxEeXcPeZM3jI/BV46WO+D97SAqanT8B2dFhIEU5UjfNms4XNXldumqV3u5ubot/m5yrY7ExEiNDTfv8HbsMPPPEaaZaiJRkmk6EkkpFCs7iwB2c2VpUN4Dm46Za3o9ps4M7lVbh7DmMQZSIcfuq6p8I7ehTTO+9USo2hkjzD+z70ITiGgXazjoc97CFI0wgL8ws4eeqE1Kdn7Xd6GVW/Btth3Xel7PgyXUtSFksDhESh3iYNE2WQvPejn8ALnvcC9JZXpWAMu+uFyUR2J5881jTUlvYIEnDT375TGqZsbnTxQhIRyZVIVchBrzdx4x+/Bi/9tz8sxD7ptkY2Pg3QRg03v/tdIgRZK+Dp1z0FEcMruoGPnbgHn//SP+EVNzwDYMiDYZk8w3u/fCe60whTOJK+xrS1WYUutdyLNL3ZDlz/XNf65bquS4HcyyprqiHP//0X005zM0dOr5hpicilYuI0ijEJ6CykOLOyziRFmI6DZmsBtVYbSZZLVkdvbRWLvoNW1RNInVk0mq6JwcmOhfTMOQ8n46nE25m2xrg6uRtU1Ckrb1qZ9Bvgi2MpIXLGxHOWOM5VjQx2fNQ0OAZrSxjyFhY+EqTxRKp8li/tlZ89KWUcLieb8PIdXw3C/X/d9z5n8w3vYyzOTLTzx8kubTKWqTAi33bdy07fn/t+V97zhQxcdbxzDxDvm/nDwzSWoh8kw/03Qq4090SQFznf+/fi//vd38bSnkW84hlPBUZjdUx6eSJ1re1GKNQuFbKRpxNUlvZg0u0DjboIybd8/gu448tfxC+/4PkKks1y0BolHG5bJiLmvLOaDGPuNBiotUlmilI4jRpCtk+l4uh0Ad8pYrX0NjWJwf/hX7wWr3jes7kaJK2NQlnzXeRxKIQy8dTbTQSdniJeMa+eljDj0EQZnCowCVXyNt+87tEQr3vfBxCNQ7zs6TcA1TowHuN/vf0m1A/uxwYRANvCf6YH34+l3Wk+7AEWyV0J/ujjH8ZPPvGJMtBmcx+S0/R6PfEsf+nmN+Pg0QfA6IwxWF7F//vsZzJPT2BfsGEJlRWvT3LvORaWGhdyD1p1RJ2tAjZ3oLfmkHFc5HkU81GAjkwEURJOZV+3UUVATkEBHUtc3qrjVR+4DRZ0jHp9/MKzeZ81gAZVnuEvbn0H2o06nvnYx6jnTg+f18RxtXR85d47sW9hAdM0xJJXUc+MAXWGWopmNQKBU/3xGc9MSdu2kCWqSIYF5vTbSHLViMe2XQyiCRpL+7BFAiDRgqU9+IM//lO8/N+/HNjcKiy7WsErMPGez35OSr8+7dEMfRQvDbiV+fJBgB983BMUlKCsBeX5k/zJtrdsWUuyIzK87R+/gLWtnrSizeyikmGRnqbMDAW7z5b6PeuE51jLszJq9zo/r/y6Pzteooc7+/OLne7SJF1hw82w4dVcULX7d7/Kwi7nHptzdZg7/9Wdr3kO5d9Yj5FZhuTTExZnRcx+f4hur4/RNMDRI98Bw7QkzLO8uo719U35++DBgzh64AC8JILF0qyGSl9k/wPGvydRKBA688W5lSqHRM2KOD2dExLeModhRx0mkS82W8nZ1MlEzavIm8Y5UcOyWRXrarDEsUqzi8UByIlxFul02v/47GlWpj9ncwV+LjltF/j+XE0ZZvfX6FJdwu8veHxZOOd5kEW7zLMV/tkKnTFf6WVbzORZ1acmuibMQnkI5YMoGK0ygJmGLCYz2Tyrz6/M0zJf0dh1fTMriESzqeRj8xwEemgpqodOOJtIkCOsbq4CVgIjHYP5iyxpqkryGnZF0mm2ux5xv7ITjxQVKcuhlndXJIkwZYPMSlN1IzLzTOBVbpWgUkuJjQMIddO7MYu4DS1HQubEgzVpFcJynWVdYxWe5rWpFpiccKrwgtxXrhpcqKYGamIqGc/a6EUBimLLMWF6xwMecAR33HGXxJQ9z5eCFIz7/sr/81Jg0sfrPvJhmLaN1dVViWWNBgMcYjW2zS3MN5tYPnMGP/OCF0jsXhQlFc94qIwXz8Er3/c+KX4z7PSkZny71RJCWDAaY9wZoun5+IkfIbO8i1fd8nZVSW40gCWtS7kYHQQbXeybn5cmJmz12WE2gKkgNz6/tlcXL9Zlty8dWGUueK0Oj6VcORKsPKZlCKMxGu0mVtaWJe2FFj1jdnuW9qHHXu2OK2NNK51zQUro6Oynrlq7ls9BxjjP0KxUcPLEcfyHl71U3XMWwmTzFf5fswG7jVd/6OOoV2tyHsJ5g2EPRw8excmTJwU2l1exnvjfHU+VjV76EuauVjw0q3XhI7RqVdR1V2rj88VYH+9R2OFFtFJmHSdJZBRpITuiOxsHkuPPMVwfjRBZGiLTUG9Dee0siBPDRJhbUgPAYglW9tuWnpMZ8jSX/3M5CGRJrgNM8X6EJMm+9lqOkZVL33tV/EStdRHM0gqWiWzqb8bPMxqcxWzlpuw3ILnYxauUR+X62f13uVZ29i9/uFtJSQxiZ1C2te3sfswYuHB71nMrxOIuit4I29cys3N5ut1M9t3Hm63AOPvd+YyD3Vx26WR3Fm4/U0ZY5pySEaLsKD8Eft7pqU6vV+Btg9wKVYWNc1hj3fQ8l9LFhmnLZ3yRoiGyky2FbRNrSNCLQmyub4i8cCwL8+05QXLYs+CLn/8CKk4Fc40mFucXJD20VW/AdUSzMWFHkizITmdtdRLaxslUqkVGWgLTtpDkiRDakkI2l61jbaSSEOOxSZXlwnZMqbNQ5rxLWh2RUE2TToIyNyn72RKZBgL7TJB4yiZZZZ/5X/vc6Qv6uN/cSmYXmo7qO9Vucad07c7K2lFc5WfSFWom31EqHJG1KsqRs0oFJme98XLCSiK/kCbUwJY1mMt2j/xM2T6q8ED5Vj2yVUUlKmm+dtoI5nCrtmqDx99xv0QpbY35jnkq/agN5keKUNJEkJMHVRY+mEyj7X66JFSYAseQK6XyKimodzqE7wgkLjhp/9lqqm5ZxbjMNteQ0pZcDMJJsoqUKmWgsTtRluYYT9lH/QLWMYVr0YxAiCExO32pBhhcqJMolnaCbMfJbcbvqOSLQgnMW2ZBhSuPHcNX7rgDiwsLUlv851/6UqCzDtQc/NLv/y7acwuScjU3v4DVjU0hnmxurcPWDDT8Cl7Bim2L83jda29EMhnh373kxUgZVjh0DP/hVa/G3OICmq2WXEdOohdr13d6+JUX/rAam8kU2rEH4A1veTNOnDnFihRI2TQEFg4cOoTOZlc9wzSTeNpVx64qWsk2heDFwhBsUcpyql6tKmksHsd0EsliNSwdtmcjzmIYronBdAyNUCChObZfrVQRBjEszUQUhGJIsmyvRWkgkfaddcBnq7rVZRhuruOBDziE5z+csWHgre9+B8bdLfwYDRy2YVw8gl/4rVcJZEjhwDKUvcEAc3NzUu7XdlX+Ol8SLy6Fr7CSyfydiiEiCpMGqKbJ1iVsiBwPOnIINosXaRo87qMr4WRyLrMB0DRSipcQI8fBtsTO4HlivgH0ohxr/R7WBl10pyOpapfpGjLDwRQeMs3eXpPM6VWQpCkGMg1Cjoy0tyg8821jHDmsilvUFVQUJJmreSreFMvGCKuZjo28ZRTOkg8S85cB2hl/WeMSH1afz+Zq797vbORvVoHPKvTi87OUerHmRKF/fb6z3G9R/nfHAFHPunzMuz+fPZMYk9I+9uzXua7mXAq+NPqF7VFOsvsYLlnBQqedloixxgIwfE5SOjZOYDFUw1rp4nwZQipjvjhlL5shTaSDWSgynl3/+FuyybvTKe4hEmXbUpyJsvPer57A8Tu+AtswcfTgITzgyFF4joOa56NWqUidCxaFKbujJey+mOaIqMDTCFGeIqShrXOeZJJNQkdF53w3FHmNmUUSE9cyzLs2CPaLTpnRD+XckRlXKHDKJmoRaWnMsBIzlMi5T1KRqxKH/7XPn/kXq9CV4FIl+cr89x3lfV9jYHff5m31JrN31nbc+S0tOwVv7LxLpSyJ/AUrtzR8xOsXZarerOwlLQJZGrJQbtvwSJ4hGCsCkyksRU0UkGHSm9BlIrMONh1JTjabn7OLVDEh6PnsqbE2tQIQiNAy9FnW7RYmMlHOYnWeK2/0XABHUT9DNYwk500MCOmWqsqIFp8T7SZIeaEGimXzQvnNzFuJRnW88veS083uVtxRAQAM4+POu5fFMyXrmiY2F+qZk6dEqE+R4cCRo1hZXcc0jOD4VWksYhqWpFk1qzV0N9bw8uc9T6XDEfEgzMpKbLaP3/jr9+DQgx6Ge0+flnx7sk1ZDIX5yqwh/xNPvIZ0c2Aywa+8/nVSKnbv0UNY3lxHe+88uoNN6FaO1eUVXHnlldKvnJ4CDTAuOpZyZAnH9c0Oas2G9DmfX1yQtoqcU2zaEkcRwjgQw47taSm4Gm0Vl2a6DFEJdq+zDBueUxGF5boeHMfGYNyb6UdeCOMZhd6uV3HnF7+A3/ypVwC9LUUalMpqhOFN/Jc334QjVz1YhIEoM+To9YcydnzopaHKI59VD79QImJPcxLRKEtpHNMYTaBR+OSEC3M4uo6q66LuV9Co+WhWq4Jys7gQK6GrJDdFjyjNammzzUYyUQ7T1qRwRzEtME6A4TjEOEqw3BsiZDc+dl6jUMtyQdWIDtFgZeUuetvslia/56Uy7QcGnMyAP2YXPaWCFEJUzFNdVXxTSJhS4udS6HQKZHntWkjb7O37KHS1GMX70lXYqyx3vKPVSslUKvJdf28zIkvI+utT6HLZhUIvJd59FHuhHcozzCrmsijMbtT/QtD9fa60GLfd5Dolq1lNORSZpzzsTAieNGSVU2XCqfiiTJlGRoeB+7H3ABU7P+/3BqjWa7KGJtOpQOZbva6sP9dyYCQG7j1xEvfee68wzx/4wAfiQQ+6CpVaVdZfa45pY5yHidRK5zoRJCBioZcUwyxBVFSa47xTVeQU4kNHTOS2zvi3IdUbSdqkHKecF8a6w+CNWnuCwHJL47YwBukgUJaw6JM4a/J1rpoMZRHMlAYrDYYCtfj1LyxLY7gd/3SHQCvH5IS+wPfn+135+YUazF/KcSUMWMCKFBzl5BRFUcwONReLaMwueEntz8Ek2WVnkYmynjFxikJBCvbe1o2F98+4H0025hQWcQ3ZhxaZiAzVVrT8P/WReOrb8DNQtS31wAury7UtgXsdSz3AasWQ6+FvqVSpXEvhJ/3Q4sIbOwfdtFTyu+9p21zhb2ZRxNljFA8nDnJ1P/Q4ZloLCx+JnYoY8r4AA4MeKQWoKQaOEtqzOMkOfWrHiJrtVBjHOSq2hjNrHexfamMas47KAAutOhQdCuimiq9GGFbSqBNgPKEitNHZ6iKeTpBMJrhizxI+98nb0ahUcHD/ElY3BtBrBzHKdCnV2F6YV0UcwlAgtjSK5c2qZ1QYD37oMRw/tY5JFsOtV9EbD9BsuVjfWJNKaXxuLMBCI47FWujlUtCz3ONoMkWFrO/pGGHMnuW+pLewAhQVv1+pSHvRPIkxGg+wMDcv3dsYuyMEyGYo9XoTtuGqTk0BhQrb2NJDVSMqj6yQrhLoINUhHKPmuojDCY7s24M7v/wlVGwT8+2moAD1pX1Y7XRUXqwIJhVbJjLDFq80cJTxte2zbSs9uvykNTIOquBQhQrREFVcYXaXmkJjug7hdrJy5dhqbhtmimrTRMUz0ajUUaURBqXkGcjhm/8vp51cG21jyR1WipDZZwETL8IUg4CQZ4hRFGCaptLRbkJURMvF26fyzNmHWtLaDFiZg8rEgs1+uIV3XirbbRRthoOym69Teu7n5teUHnThuc8KqGKq83cxxcfutXsOL1UJn92+8Plj0Dur6fz/206Hmjn/xRR6ebTSgSqbm+w+S/n97PZc+1jsb7DLpZw1nBh/ppLWTVPmZ5LFYghLipZtS9nVpJC90vvONOVNxU9SWrPVxNraJk6vLAs5jROHir/b7WO00UPWD/CY7/puXP3gB8Ow2aI4gWYZwkoPs1TWK9conQQaBEnOjHBm5JpIGZ5K4m19I0aGrAPh5sqbbXpdTReEymXuOHSZ10R2hMOkqY5/fFFfSLhzJnTGHHUS4izeFwUwWwQniRgULL8952ioeqYgDAyPab/+jysXLP3KA1xKaVjGry7l9xcqoSqQcJ5Ih6SzFPl2OUEqbTVbxeAvFX2xpf+QSUa1iq8olqGKIQtzlhZiGEhFHos50RRCopTZK1yVgMxZTzqLlEIn87VAC7ifioPnEsNzbMZHTInHuI4lVidriO+pe8LjUjC62pYgWmnNblvH5Y0UHjI/Z/rY9g3O/L9UiowhzRpOs4uKu3PS0TDa5iqcqwSjrPKCC1H2F5a8TlrMhNzVmJ0n1XP7cwYTuF+55QKkMlPCU5Uu3E3OZHeyuTlWS9OFHNVqzck4ra6uw/SqsBtV9ItmJIVTJwtuXAh9Gj18j6ZA21NH5/gynD6cBsgrLrbGieqQ5toYTMZY39oUobG+soo66yqLMNUUnGYA4yxGfb6NwWgMTVwsSB30z376Mziwf78QYZjWIrA6FTf7Ftfr0Nk5LM/RHwwkPt6bTOBLC9gM8SSQJiY0HrQkFUIMjUiLHdw0A5NJICai5VREKJmEDimcKOBmYPAy/FHO4SgIMNdq4sype8RDZoybiE+/24XtsU50KPdL44PxPip28hAI7xPCZKhFza9zWIy5jTxzJY67zRkRoFrFPKnw2CaVMUQKpjRVcT+BToW/F0FzmHtLQpwhiAjDEHOVGpaqTbQqhnSy4/owGQsv5iuvnyALnyNb23Ku04si93GaAmMW6shihHmK01ubSrFnKQL2Zc9V5S0F6bsw/HnpN8D1S1lHxI1Me3I8pH0vDXA5P/kfqrigGNTsVsfKm1aKwh44e5i2PfaZcZMGLjsrkM/t3ApxN8Re/ma3p75bQtwfNb6zT6lHZw2S3UZLebm7lW4pl/nbcxk055Lbu6+O+zgcb4qfUiYXSIhKHSuhRzVuJJxFRaiOvB6ibaMwgsFeEZ4n5NokyaURD0s2swDRydOnhWBJmTMcjMUYZvEXtt49uG8/vvNQHSunYmlrTO6LZpvS3pjV2khWY1w8K4Qyr4deOI0Myj2GBk2SeMlCN01JKXNsW1pIk5FO+W6yhDHrtEOXLeeUTk4Au6Uhk66Nial0hHCouHaEB5LIPsKVYRGoSOkYevfVCuF/HzXHwP6mhaqlw6+4Yihov/bF1QuWfpUg/CXU3ydccCm/v5Ci4M2zwEOZCToLoc92wClhpRIy3J48BARJqiGPsCCCKYWulDk9fxbQJ2yoYmVFKVEqb8I+xIdJMtIzgcHdoisOFbZrWuKN7FmcF0hd0g1MxhKVYBLhpOwGechiUOxat8rLKWe6shR2k/zSjNBpsTSlwcHOkfgpSxCeJYul73BxPgooKQJS+My7OAbKI1AxROmipROt2QlNcKxYgUzG5VyGAMeScdrdWRRSnlWRk1jPeCdid1+BZLqulBp1q1VMh0PV7MRxpG55hRXmyDcu0JfuiMxSVVqRdgeR5UmQouYa0jguKBrIxEEkvcZZ9IEMh55UN7MxCscwPPZ3M+TZ8E4J6dMwW9lYg9v00RmPEeopTq+vo96Yw3gQI89M3PPVEzi4/6BUv2NlNjZioEDh9a6tbwjc3ul1JXa3d/8BsfA3xwNMbNULPhxP4FuOoDX7F5Zw6vgJKQ/Jh9XtDXDkAcewutFBlOXCO2BqHYVUub5kKgkspnqJb78kx5ZtZGVFSF64pG/ZjONp8OsOgnAixCJa/ePpVK6ZhiDhRY/CkMYmK1rtanPMWawnzOdWCp3Xw7CBgu4ZMKH0UlidEHckTb0ogKHqdiBIJ4pDwroArJyVZLDTDC4hcQpKJhx4PhYaDcw3qmj4SpmLUk0AP1VJBSzsxgfGsSRSw+fKmTWcpqLEyToehxHG4VT+T8RlAh0bmYlAY09zdUx6UOQp0BsiiY7XJAzjTPVrL/cjEsLSr+T0Mf2pVGDbtk+h0Ev0Tz2XHdtoR0HujkrProHZdXUR6vzXIWQZUlDXt2Pyq7zws7HTbQLjOZrPzDrX53LcLmRicDxLhV7OXxELhTLfDpNI6V9yJlSoRM0pSFEn1lOfRKnA41x3NLJpUPNvzsMwiAR6J+K0sLiIA1dcgWarIiKPTYvYybHk9YiyjkNptUvjgfQEevPiwzD8VBCc+bcQ1xhK8ioF6VJ95pAfQvSHRjd5GEEkQ5F2cgAAIABJREFUeoRztOS1kFtJg5edBFPbUIkpBfGZfBKGrHK2Xk5zVCwSOXNpOuUzll+tSvpvo6qjZgGNmZAVZ4v2q19avaz90C+1X/eFPHQKDAW3K40464Fv91Mu40QFxF7oUKVAqaRyq9gW7G45phJ+PLbLSUPIUGB1UiCUEJVGFlqGhaYPix6G7cAjC9txhblIhm/JP51dsrTOFGuTeYaAR2+/aA5wFmlOFhrdAFLJC0mwza4p/6akUTE+tY+ANYrYV5gIQVx6cKXZU8CLhZHmkz1Z9gsvFPc2hCseuPJ7FYBKb18p9LJtIvENhZDcVxBwaZK0wi0LNqhkAbWV0qASBys8wN0rv0RdkkT6WLPVIHPCQzYUCQI02m101ldhpBkajZqwV6kkSbkW0gyRDmGC5wIb2wxhiGAovc0iZqDZ4jXqjo1JHIrnK4qdzRSSCHW3iv6oj0a1gdPry1hY3Iczw3U0a4uisq5g9zc+6UZDdRIrQjPKXSuePG+YVepIcKhX8arX/oV4CWzDOjBIjPTlOTc8D+PNLqbDEX7xRS+RFDkp8OxX8euvfz0qrFi1sIj+dIrcMDEcj2TeleagQqHK56yMO3ori0t7t3sx79+/hPF4KrXX23MthMlY8valtKVwPBQCxfEmisSuaaJWCkNwZz0qqNRm/fkZ3ohcC+f0NnZLdaBig/TMJb5dkiLZmUzCSZY8H2Z00PBl2mAaRMjiSJAKNochdM/fmYYuFefo+VctAw9oNeAyVm+asEgsNJWxXL5KD5PPilORSCVDKhTiQa7h3s4IxD6YTaDeZZydglYX5IbxeAnPFZkbpYNARU+DQ1ZeYfCUCr0MUZTG1Q5CWIRGCkSQLWNV+9FzvGazg876+lz77xjaX0uasKpPf/4sJ8mZnjHIZ9uvnsXCL5bVbgds913NevOUs/RgC8RZcRwKRJeGhmTJcL4w04CZNrYF3WJqI8NiTA2LEaQaNjY72NjYkHVeZs2QA0Kvfc+efcJHabUcMSiZadrp9hBMp2LodaIJavNtuceNtXUJY7UaDZHv49EIVcdTXnOB3nKesZkTmxBVHWZy6AphoGwUMrQi+4phKygvjRCSiBVTiIitQOsSmlJZP0KEJjqETAx61yRSxXi7iYppwndsIfY2q4boFkpM6ha+OX5aGgiZmKRi7b9/Ze2CMXQhcl1CDJ3s10v5/bnVxKxPd3b8XBZUoczOjqWfrfBLj9xJFXymVIxS4opop9KrqMyZzsVBJGReZ3pOvSrkHqZDM6ZdOAfbW6VSi7SWYitoQqEOVbqcgMxFqctiQRWEiJJgJ8zfIt1ie/Fs1xtWJ0kJZxarpnB6t8lLPCMhodkw+c74FCo4pvGi8HJa7Irlr7b82zLIMzib0FZa5UJiKklB5xZJ0Ms0v+Kp7ECzitxBQVg+zTJuOXsoCUMwVp+z1s0EtRpBWFXIzi3zRgjyjkfQmVPOnHYWFCGbmjnYBaveoWIoyGrUInEUwtIJl7mI2EGtUcNwNESlVpPqZLSyPcsBIWsyXjUySjUKgw7q7TamiDFNMyz5DehzC0KqOeBXoTUayKeiNdRtsK+85O2Xkh/4ytaWeBOhrmEjmAhpq7u+KR56NKKnbuG5j3l8MQzKI3nT7X+HAdssehVsjUfwW3PKEKEGmunBTEG4o9h1MXJYVKfWbiKKU4EcLccWg4JQOEl41UZVPqei5DPYWN+CaxepPmeRvc6mNIkAykJpVFIiNAL3zfCeaShItStWtzKVhyVIjyxOHY5ZU4QjaSGZqvRIU6WZCUkwYhaH8ub5O0ndKUhIepbAmg6l/S/5C77riaJvUNl7FbimjloJzRcCkHdQ3oXYXiR2kmQ3ArrDAN3JEL3JFKMkwoTC0rMRGSr9khB7TE+xgMqNXIcbU6DvHHVH5qh0Nz6bklBXGtmlp06546RKIexWjudZToWgmg2RXXDPC355HjPifh9Q7nrGGNkVCpfj7A4xnLW2RUmqMJzyzCmjqciVYUqFrrMtMhsD0SjUdEFfyD1hJklnMMY0iDEcM9NCk8YobANMY1RY4OxBkdMTD4WVztrrVHwyoSgDjAxp1UF33JfPq54rBiXlBNMba+x+lqvaGpT7HlFXTpgiK4nOHZEl4XIVbWDlnqnUC7SKcznVVMpx0SdN9RtiTJ2N/aIERuGNExXiOZn22WZteNdAg/2tZgijDD9JPSPqLWGwxDBYjpgLhMf9b1TolwCp35/Y6eU8fsABKViQkmJSeMB54TWUZJ9SkQgbkGxD04Kj5zDGIxiMUbAYRkZ4nbV2dbgm02s0IVJ5loW667L99LbnLW3CWT+khNEKzgrRICH/lGQegeuUd0+YpfSgVRcySoa4kDCl1136FGevq/umDyqxpEhQqmxhWZ+7sE5kQ5b79mKZUfzqt0oxFojWtqQjy5yfM5RDPbabezArfnj2Alwt0n/USbaF5s4dF0bM9gio6yuuafauZ/8/m2VLASRWvCKCSly1adD4IrjKdCMF+6p3wQadYYBKu8Gip7GkmGWZ5H9yzkj5RUKKhmJ2S0w1TlFlyICLlha0FCKx5AHT6CHxhqlWSZpIX3FWScvpUfPcWS6Ch/EuehCt+bZcE70KniOIImkTWjbtLK3uwWAs1vwV7UUpWiPzw6vg3bffjo3JCJnrYLnXRaXREqWMgNCcJgqT5+OzY7w+Nwzxzk3Xw3gaSD91jhv9hkqtLt2iiBiEJcNMHGuVJqcybNXfYaJSauTv4qluG14UVDlDPgy77HAgSh6JjKN48IUeEsi6QHhkqyNPiJCxdjZraBPTL0kkHGNVA7tMAVIGJ+djacQzfY0jqM4hse4ihCWxywzY05qX+Lxv2Kg5npTU9Yt1zMrzdqjWsPCNilS5AYmXzC1OgI1+H6M0wTgOMYxDaUgkIR4S6zRbkgaYEkeDT+6X7HhJuWTHdIaUUrkngWvFSNkxSCjka45frMOitsR2ymsx5rMG/LZIUAjZ/TEC7is3zpYrcs3nFjnbc0ApKTX2swY5FZnDeytQKTFcyv2KfVkxTeZUUbJU0n0LyFwJCl2QEYlLEwUlgmfZwudgjJyeeX88lprqqyyX2h9Krjn5KJbp4sjhKyVGLjF0ttvNc8VAJ5GVRiLVKHPAE5LnCsIFPWPqCl1DZMSiaDl/CJP7tlLe9YovLYjD4Uh0gsS/mY3EdEwB+pTSDKKpGJtlurCsDaY4ynNUnro4XfSgi/Q0IYXS89aAJctBw7bQ9Guo11zhjJThPj4WIdAVlNeyToisJzFG74usaP/1jrV/uf3QOawkBxUTSQg3jMOJIlKsW74Yy6anqQSMqtojngPhlTxBBan0aa64Dmq+j5rnoWLbAt85zO0u2LblQAtqWygtid8VCkYcbHIOioL/VODC5uXeZdtIKnVqS+YW0uhwi6YPpTU74xHxviRtrrg/iU2WhREIr+S6lMsUi62o98dDSzimeEtssdCwYlgV8EGJfMgiLZQkK3YypE2YnIuM51vb3FB54qWylAIJasKy6AYVCElGieRKMhdSkZ/I9uaEnp9f2I7JlVD7ToyusDQZcyJJ0HG23/ybMd5KRd1LWdtHYKbCSCh5CMJvKCz8Wf+Q9xVts5RLpbQTmJC685MQppFLLI7+Y2lyKatYLeAdi6XkGvAZ8mMSciz0uxtotOZh6ex7BOyZb+P48bthVavorKzggQ96MLqjIfxaHYPhAE7FEy9iY2Nd7mbf4cNYPnGPcBk4f2l3eNIHnFXuddjNGqLxRCqane72cTIY4TFXPxhgG1Qu+UgpuJs/91mZ48985COUldZsSfc2Ys1/+tGPicfTHQwkX58xxYykoigs2n+q9VEK+FKp0wgoBTkNptIgEsXKGeBTiRVmWZkJUuRgi7EpUCLHUvVvpiAUAhDPxRFm7iPH/az8b5UDLpW1iMDL2qDynsWaNCR64WWxsE4Zo9yl0Fnnnu0l+WSYKsQ0QcoCQzNQyXIcazbhs6ym40r7eXIAS/CaZ2MsnvgDzYYxlfwkVa0tRyNpDhSzbHGmmNNUSPw1lY2wsA1FMhSIvhhHrmUR+mIAaYLUMP1KIROKoa1qTCijit+XxlWpimeRLKVAz+9rnwv1mlXpCn+9r5IvPxEHqVT48syKkEpJImZDESkdxSmn7kkMmMK4Efi5lM9lepeknilyIosEse8C0wu55gk4sV0pyanTMMQddx+HZlow2GfBJrJUgV+rSlqZ51YknVNqbqU7xVb4/zIFLJaqk2W/c1WnY2ecWZiS4R5NjGNyoEiAThmmjGIhoy22W2Jg53T4yGhnuIi1RdjjAKmgW+J5c5yK75UXxXptqdgurLlAxMvzVBiAW8o6X9ewx1TET8Xk2kkLVvm7sUDuRAkkRCscLsH3d4Q6f0ndUry0X7lr/YKQ+4Ug78sFpd//4xKC4QQyVdGW4qYZp2Den2lokgZE5cmHQLKBDLBpwrVNVJBhn2ehauQy0FUOtmWIF16CaOVWjUMiCpsKXPwYTnBWItJM5b2VXrIMeqFRxZIrKOyza6fIV4ykCMFsMZviOIUaZEqGMPUld3ZHKZVrjAugVHaF3t5+uDzdOFSVOOkRElYdj6bCuo6mgZBFeuOhsDVLZKNckCXpg6lc256blDgkI6Ss1EQ4UQkgFnIxLWYDOGJMsTYyIdJ+b6jiSxnBtV3bPJdFzCIQtKbLrkOMhdHg4sLkdtYrkIIMRa1ugaiqKi/bYozcseEwg8BRtbwpWA/Oedv5yyUwXGAaoIdGWh29OupEeukknXEhWhqzEAA3Ze4nrSXi/ly4HF7CdjTLE/THm2jsaaG7so5jx45hMlUMbqa6iHVkW/BMWxnU4o1QELA9t41pEKHVmJfqdGnC+4zFIyZczzaLvM4Kq84Nx0DFUscr8xcZu2eM3awoGGU0wtY0wBzDDixbyxnMevbS8lPDm2//FAzHRac3lHSfJCbLFjC8msQoJeIn84BGI69RGXEUtGpOFF50ofR5/MTUsBYPJfVKZSmUaTdGUaqSaJchVexYiEgJuWLmFtwMMtxLz1u8W5G+swpq5/9ScrWIZVIhSqXDmbSvs1J+GD5jjFsarShSqxADC3Ig56OusahNCEuj4U2WsoWK7cAXHowrBXD2NT1JnSs5MSX8SSCGjPrlIbMeCOumonyDaVTU8aZRDAljcFwVqlQEA4kSaoZ4+cyakBh9YTTvKCb1PPh79SqUZa6UpdJSuayRC73KAljn24eecanwuBWkpERkygyhEoXcheRyMdBrlRcN+FJxc+4UBrbcV1HJrES/ZHfJcgAii9X+1Prn+I3GEynCJDKACBmzMmxXChwxfq5OpeamjAp1N+dyFAkvQhoDSfcxhTY5jLsXIR/Kfc4H5Syo5iaOeN5loS51TOEUSRlW8j1CkWNCdGcoSMhwO/urzoMqbCA1F2goMlzHFExNQ5WK3DQlFu97DiqWtq28JYxbKPKdesRFiic5QdRnxMVKnlipV7YfJlFepq3u4Jjarxzf+JfroTOmEqlqZjaVDIkGUus2FphbWhyytzJjjVkq3nbVddCokylYR83Wsce6L4FN1n5hcZENLKl79LpnCECEbAi1GSzNJyldwsIqlHfhBkvaW9GYvihxSqFuMhbDkqtk+RIGnYHtS3u71P2qnIJyErn0pG20GISE9djtsisTn4uB5K1RfyQpF6VSXFzco9iXDq1gT2DeEp4yWITB91UalEx0aTUuME/5KmFueijsex0EmQisOFQkqkwgxx0FXipu6UFQKPCyhHD5N8ucCuuXCzlWMVaS0KiUWclJYqhFZbpq1VLwP0nQCZ+DilEJ+17y/Nk3mOS7sDAKJnJ9JcmL5UvpAZHsxmIsnutLKhktfUKtDSNGu+qisTgHv2EKb015lAX5hMTFEvqaCUUQ+ZBHLhKAgoR8A3ZrA1qtBpY3NtFlap1lob20iJpfU0pe16QIBk9SrdYwGk7kfOx29v+z995Rkp3Vufevcs7VOYeZ6YnSaJSFAhJCCIEQmGghQEISMhiuEElgRDIf0eHaBuPAsuFim2jAmCSCECihrJE0kmY0oWc6h+ru6sr5rr3fc7p7Bklc23/ci9dXa/WqDlXVVee85917P/vZz1OtlcgsLBBNxuntamd2PqN5gy8kTN6qCXyqkV4zgVpucijkxMkuU6ngCYeoqW2qk4VKWY1vhNYmumlyLo3pJyyL3SiwsFzS9WTmduuqqS+JniA0MrZWqshYorQ5DHXSbMamB15xOahGAlRlnMCqOAU1ctmzGRJ0lRQpxC9JiOTcyQZltUMcDZyeBg2ngfUNgrSud61oixJIDc/FnjxRgpL2XU2fVX3KN9zW+rrSW1SY276aLOEOi+TVdDSoO8uqhS0HQ/YIu5r3N43PtCR7MvcgG7RA9sK4j/ilX6+Ks/qeDO3TchlsqQYRMvIsNu5TU9NrwdrwC+zWhigNOig4m6o4aCfNGjCsJFmqdFsH4BkDuvxvack8x+0/EtDlPcjaOA6p0d8dD7cLmiIVo9xL8m4jBDZ0L7/XgG4VT2s2oHYbzAr8Up3PimZ6tWqSIWGmNx2asOse5feticXYwXyjsIskM4K66DixhXDIvPbGgBuPxSzJfvMYbblKsBekSBI+KfRqNV3zQqbVJMEtc9+CtDioNwy3Qz6jprmqy2LWkQR8eZwS2Vwewj4vUV+QuHA5PIYcHbL2DkkI7baaHDH9T5rVVAxhzhr9lT1FCHmKZskDJcE3D7QqcxsykxPlAYdYXG0I6B86vPg720OXY+J1eK2sXYhHApOU9QS5xQubJhERuvf5SEVDJMMhokG3ZkVyIcrmKwfc3g60irKYippxSgW5pixjrhqbka4h28r6DcZtFr70zsxspmiTi9Sg2UjtQC2VoGTudo/ab5GU5e/2pmCdPv1/45Pz2l+SjVVGnoqFslbYytRt1Ono6dZ+k0BGwYiwf0VgwKcVhSwge7OxkwK9V9TfSK2uForaWxK1Mnv0Qy4u9eet1fSC0oRAOAeSFPj9ePw+/VkqGBkvElha2Os6nqRBTyA1WfRSYcgRNr8/cRxGz5/fZyqYujgdVVRWsd6oGiW1Vl0DnvbBFEWr6d+rtbK5bzpYqQgUa9AYm1ClEwhWFi3Sj5JwSVBXa0SHx6AFLYFsHeQaVUqtOrlqmWypQF4U2yTAytSC20vMFyDskb5aiJAQrfw+AiEIRCDlgU7xlMlnzFyotGsicR0NW1iQ2e6EtiR8/iAtNZ+RRee2FoNNhHQSTCQoLmfUr3z8yH5taYQkSG6Ex+RgyYK1pvy8kYgS9sSk2RsMaoIlPA1Zb5LkyrUu7nLVRo1CtYovEKHaMqI7YiqWrRn3UVu0RRNGi7sn1aesU1nW0ocXQlJV5mbrNSqqmFUza1L6lWLPKvQcu8K0FPCUmdwy3s9yMhSxEXUsOQ8WNNtyyQx3mYZTPKkFdrdaOZaiogZw6alqQDdjY7bUqunTC6FsXfrUru7XSaJGktOWbVUlOGuMT/yuFcb3yOiWVP6mINhY5cvD67WKYSFLYiGVvsOJ3+PVoCPwfcodwu+WHq7AtuB3r8Om8n6kvpZjW24qiKImhjIjLUhZUUY+Q35FSmzmvwYUK0AJ+99mba/vUscnL8/ZALeC83MF/PXXN4HcbgmY5Mq0Eux0aKM/txynhrQ8HKalYKN22i6QJEplJU2SVq0b0qOMg4lSouwzun81W2J0rJa8xitC7ErXA6+grqLlYGBygwoqC8bieshzdPJI1eHM/iQoi2i9C3oqgVjIkhIsDbPcIEg2I90lBlEyS64qm0bSWycxZP+plVWRTip95Rg5m2t7jF39iw95X1sbPivhC+LUfVfOudxLYST7vFe5HcJqN05qNrqq00IqbGAnmjaKI5uoOerSLj6upbIR5VVhNFEiXX9Fx4fGMxsf8pzZ3v9rf9SxGSuzNnKTDXyOlm6GMb+PqNdNZzymlZjM7Nm9Cptk0JJKsbYO39jZs53JSbWgpLENMNRGaEwOuj3SYDnP0xJo0miN6IWwmCsqVOT2iXnEelFlV0r55YoGKAmg0pfL5gq6iYr+sGycnV3dShLR3ksorGpjQQnYwrC3IBvZwESCtWjBfsVSXiF1GbsSmF36lSYZsYxmLFUiuXjlNQUml9eXgGWqd8k6zRaiYgUbWO6aENhkOh27M4+T2WBlpFvLz16GiibYCnHWvRwX++9lcda0uhJ262ANUTRI3prkrF0LyP8XdE2CjhiG6YYowUraC2KaVSurZadsknNzcwrpNyqi3yzHQ46zJEYVFSApebwsVkos5FZYyq9SdjRVIU3myCMiilIsa+IiZg0GSTBQqaAbYapEslOcu3Mz+VyOqy5/mYHimy0eP3JE101vTzsxryVOI8FcRFVC4krmN45mwYhC54HeLkpTExzIzJEMBUn7PTjjUZrLS+q5XteROKnqQxRy4iZnLlth8sutWqnQFG9kh4dw0IzilSqmhxeORTlwcJx4KkGxZop8+6K3eSF20mknnnZdIOvURoYkl9DxL0scSDgUs5ms/izHWAO+9JXrTSpKAnLgdIsFhXAtDP9Dx8JU5bJJ3dGg4a7rHLcEWA0ACrtb5Dip7CVArAVvi/9g8VYkCLsaZuzUvhn1NlP+6LrzuPT1NZ2UAL6BeS1/zxVLG1pI1nVi8UfkWo/GwqZCE0TMak01mpYxhsiHlmpa6dlBRhUfxWhDA4tbEQoJ/sLPkdMe8K3DrHKsj+QN4FIuN3QPsCVMDQelpdemQRhsWN6Q6mzUQSSOn+v223roG0lzJ5JfbaRSpXI39Mbt/VAQhpJLWjdS3UpbwYwkqjyrHCtaqsCoHgZWj9seD9TP0HQSjrThdHqNPoEiP8LHkYBaV43yVDKxJtClLRNRTZMCw+NV/wPpR8sCMVW0gcJNV0qQIjPNonufZbyzPk1p2jDNctnqUZtetyRswqmRqtst0xg1SQocSpALKVkuoKx3Qe3swlDOgE1es8nQGmPEdFA7SKaNp+x4VZMzCZB8NUVyWd+U1VKxWwoWGqAtTmv/Nef5xITOJkmZXdrxwaO/uwHdI0zWWhW/0+jkyriPwGGJgI+U34Fso1IfGvnIlpLgnI2aVu7mrEu1ZNye7ItEWZZWBij9pLV5UuuqUWKaVpzC7pTKsWYyN7dXxdRlWUmAqdRbyogN+Fy6Ia7UYX5phblMhvnFjOplV4sFOqMJ/G6v9sqkXxSNJQiJ9nDQqRuvVE1SWcn8bKksEpcVypaWsLQTlibGCYp0rM+nrxEKGMZnwCewvlOVzuysVhS2bJ13WVSK6FiOlrpU7Lb/BohA3DLlZivYHUe6tToLFlVMR6ZbdaO3bCsMSqW7UXBCA/4GCdiNSlnrjYr1LapUMbDpmj693Z6wSIDSBrCnKDQOyOYvnQ9707dESOykRCOZjVqpm5FpQTfEuVSFZGC5DAtLRWWCC+u1UipTzOe1slpazZLNrbKSz6kzWqOc58sf/6hFk27g6uqiMT2j+u9vvvFG3dy/8McfM5q0wtyVkTo7oVZUQy5saaQKjN6AaJBjkxP0R0UpzrIhFexWZarExMeIn2gShUfH5yR0yshNdmVJP3ciGqVUrRMKuFXKUtpG45MzJNrSBsEzrrT677zVCi4t+y3xDq2sZAbbjA8Jr0DQJvlZD5QtMWslenJt6TqyvmTtCw9B160DVnJFylLJi62keE0LpF9rGO11SQ7U2cyMdhmddSO0I6IhEtiN0KacM7OR2cHbuJgZt7HjHRetx68x4U2KooHLZh/bPfqWG49wEGwLT7tS0mBq4NWa7Bm2KZKM3VmVn5JfqRGLBLWSs3u4OhYliYZu3G4l22owtGbkbPMm+cCyVjvTacPX2dCtW0toHTA5mTd7k5ghaUJh0DWbLW8mD07Y5DdE+N8GudsPtTkTBlK22Ow23cG+P0GRU8a+cq46RYcxBhESm1Te0kaTL+GLiFaCVu9W71qMiiTBEb6LkEjLq0L2snk4DkX+hJwmKIjA2bJB2T4Wti666YV7kC230qwrkmcrEMr7l5WjyI4EeougLG0Y+Zsd7OW4CAHOXanrBIu2Wxzo6Ggs4Ccp+7HHSUImYQVlU82FdVEwm4irvhM2UdeWbdXcwnLIlJat3kzTVMnFcjxl6UqiK5CZtb41UdI3aPr/En/0PG9Q47OrcUWTlf9jikpb6dPxwWNL/4UK3dbhtXco0zuxb2ajPZ6BuSZ5ov/VXJAbM0ObIGP3DTSZscQHbCMWMyMuH6ZOTEbKAl6VtIwFpGoycIetB90Sz1iappKUC9n2u1bnHnkPFt3FjibS25WRBt0GjKCBHnib5GF9PrvCtLZCrUzllBWrsJwv6HiFwEtP7D+gG5R46HpDIRLJNG2dHbS1hYmL3ohePMaCPFeoahBRrW4L8pYMV2aJfV7T+/aHTMAWBThRDxrtiBhpTEM+FdGutepLs8aKIX3pJW+ZQahRlkHIDaHOCuA63iEXgpVx6nM2BHw9r/bp1BPToOKQfnATb9VAVnog7PJeoQPrgOkiblKXWTPpX0kEbbmpCrFJNnVBmEUgxDL1WK9AzCiKKbqsOWR5w1bAMf1TA6W5G9IrNhl5RQKD8BVEuENkO9VO02LiyL+W9pN90oS0KtxJCSQWjGN/bF2m0m+2x/ssSFV+LYmWza6XlxK52afGJwjGIkwdmyYaDjN16JjyNYTo88T+pygLSuJxcvDwETVtWVkt0t7VzeLCEm3tKRrlHIGgm1R3mra2FO2RNNVsngvOOpuo1yjYyXkNNKGwXCcUcVOplsmH/VZYruCR44swhusq2lKlinT3pbfdLBo7eBnJCslkkMAcMnvlMnPyKh0k/XBlcUlDTwh9EtxbVB0NtYSU15O0Vja6SN2Lp+Gi5vLRkETAZXQNZE1KIiBnQ9AjuU7MgNn6lxzjXLWlpKh8o2o02MtVteyVja4mEqwFm5/XAAAgAElEQVQut86AlwXcEKZ6wwT/sttB1Sk0JI/C8X6ZbhEJXfG11hzdSLLK7LgsfK+sAbn83TY2JnuPm7qw6vT6EOjYQVP4FiIchUjSKg3WBIK67HVCYJUGQwtfXSSLW+RaeZoyOmkhOGsVsRXAlQOwwYFR2j9ajcraFMi0IH59IopjYGcD+xqFMnluJBw1QcAK5FoJNwxaoDwGabVs2HM3xHKTAK3pWJz4F8viWDUe7CLFet0NCIByUeRsW2JANmlPRz0dTZaqRjlRf2/xMOwqXd53Z3eXxbowSpOG/W/1vB1eIv4UwlbQXrRLjr0lg63rr2EqZcu0StaVOiGKX6m29Bp67B1OM01kIHkj0CJCYMqb8riN8ppMW4iuiCXFrdNHTuhKtGsCITPfYZku2cg4t4K4BHL5kvW+trluhLjWeqVWn0orbltW0fTHZaMQpMi0Y+U6U7YCQU/AaBVYx08DuIU02G0LbeeumQNZ8f/EgG6dXscHJrP/6YAuMoHOpsgm2uIJBu5S2EsrsSb1akUrRa8sWPmtsCqtURbh+zXrPu2hSJJcF2UyhJBT0VEYqXdDbhdO6YmXSniqVUJNSPi8pEJR4n4fA8mw/i/pA8sFJ2bzIhkpnQWV3mvWFA7Wq1YY77Krq8uIhf/JKdRs367hzAGVjaEq9nwCu0vfzxppUlKaBAyrEl/IwvJKQb24RexAoCKplFOJmI4mDQ+mtW1qu0UV80Jky6n6WXE1y+yxSVXJMupXQSXsRUMh1eYVklh/X8pU2Hb2d8J1qdWvpWndcLWUACWVj/xWPKijAmnPlHEk/WYnDUG2UiEU9LGwksHvCxMN+HC1SpSLBSqhuFCB8FeNTrYsxkYpiysQNlitQKZ5cHpKEKiz7KoQdgTwFv2QyUFHQB1jsiszxGIdsOwDlw8dCiZHPexgYXWZLl+vRlQBSJaaULTJiaVVkoEApXzeKMNJ/9cboLS4SiAmnPQmzUoeZ9hHrlbC5wkrMzzo9tEsVPDIXHSlyGI0Ss0TJlBFkRqXsJQkzZMy0AvlWhZPyqtVdyKSFFFuvVgzq2UCHX4NQnIcJXAGNJuGhZUVkvG4Jk+VxRyRYFiFRpR8KwvCBwerFXx+nz5f3q2r1CThd7K0VCKSCrAk58PqXResVXdkJos/GGP62DyOQoajs4d5ujJHw+cjt1DF1/SRmZkiFJbrpEGj2GBz2xifuP4GOsiSocZNv/wR3efsxlPJEHV62eQf0NMt9DjJUcI0yednOSncrRvTXB3iwqVbyhOJB8k6K0znF+gIt5HLZuh1RnF5hC0P9dUi7mSQQm2VekBecwkB0v24iTYT0IhSasJypUk46qS0mqHDH9UZ+Ybfz0IVZPkYWL+IDy9FSTRVCQvmCxWcIR+rGwhEcs5qJWiWGjgTLu5byODw+/DOFViSKY3RTp7MCCIRpjsUw3H0sKJ01UiKDHVcMRcL9SJz9QqRUJpYLqCJrT/dZHzqMOlUN826i5XlAu1tSXLZCRJt7ZSdPg4fnGbXcDuFfIZWNMDiQpakq133k4pribDTRXTZr/37nLeqAiU2mczuPeuOY6F9NivbrrTWesDC7tigg7+GEq4hSK01H28t4uwZb6sCWoPiJYxpoLfmuS2Sl/2z/E0gbzvorrUNXQ7yrRotmRCR8SgJttpOM+OTInstiYZ8b/NpmjWTaMhuKYXKcm6Vloz2up34bZRQ9q+A31TiQu7SOW2DGCq73Aq+SmxVIXyhbBrHMKPEKVwJgb+NDKpU16p/bsPWOqkgx6OmRZppexqFT3X4swoDb7NBShQmNXC6VHFN+FRyLyQ2uY7txN0qmo/XyrBQPpu3oY9ZI1j+ZoK09hudD7cubuuXWgdZcVHPpV3nPJPdpfWctURtTUb4N//nWsvXDujvn/rPB3SZM5VKa2NAl4xYArmuOQvCMoWbGRkRVRx79EuieK0hClIyY2h6zxLSJS+mJWo9DRqFLGGnk4THTcLjJen1khRIJBAkKv2UhuVGs0GsQCCYilpPVlSKVdUkJaOt10wmLDBIq0m1KFCNYQtK1ii9bhFAUHRzQ+9QNvZMFeaWl1kQyHzJQOaFSpNoootkqoPe7nax21ZkQKDxpcWa6oUvzEyTz66QXVqiUippL62nq4v+3h5VNupqC5upNiVAWLoaQp6wEjyb8qOLSie/LalN3RxldMdrkYZMtpp3NTW2yDIP4sY3W8IrzTupQEsVWm0+CkiS1cAvNF3c4ujL7IG9dA4P0XBHmVsu0xULU8kLcixkrhr1loNctk6YMB7pY7jFNnCVikhuCgg838QbCVFvrLLazBKNhvSVOSppbkyjar2+Qj3uJlcv0tZqNwfZDZlyi1JEPl2BPrwU5maItrWp05nLL5rlciG5YLUALT9MHIa+lEUiCNEs1ai5Q/j0IK2qm8eKUxI9HzF5+zYTUE5MNWQifFD8kSXIO6kWyviKbogmEVGRmtUcEyM96cmH5ed6nUIpj19sFUsl0xc3STalpSx+Udxrj7MoodzjR5SahR0tbvSriyvEUnF97MpSlkgyxtTSIqmk6PxDTtzhLDGidlG2ajVY9rjIW9XCShVSXpNIPrE0haPhpD4Drzr5NNpaGRYo84qvfokZX5Pi+FNs6ujFUw9TqTloyalv5Ii6ivTFOgmuJDj9lHPYO76X3q4km6JJItEAB5Ym2bxpN8uUieDHXysTb/iJ+iFfgbIXgo4GiZb073MUnVlyUkE6+1labRGLRvV0rtIiioOEkKlW8jTScf0cC8Us6WCM1ewkbbEEPkK0Sg3cQhYM+TiUnSWa7NR9cDW3QEdNNCGi+qHztSq5mDbK6G7C1GKZ1XY/04CkHIsLFU5t83F4cpZjdTeeVJx9+x4kPdxDJuDF500y/8gCYZGNbWuQLWXo7B7l0PgMoyPDLC5nWckeVaQo3rFVjXLaPFVKtRWWfA6Cotk/UdN++hIzOhucWIkQdoYoOarUhQNgV7kWymFD14KuaVVm/V2Js2viV1JxGnlQ2/7S1ro3s+gyEVFe4/CsWWSutQStGXnlMJipBEWzrBlwvT+BM6DBxNr8JbctiXlns0G1bI2NioJhsaQ/i9iWVLK24rQRNDHPtlGHgZFhQ0qzRklVVVECsWY01vy05Txpo7MSfE3LUhIW35q1tM5761dddcylQJNZcAn2QkCTSl010qXF6XBrwK+XizrhJIYoMsEUDQRM0JZzbSWIHnm+/K+WJd0twd9GGl2SQjx7y+I5wvb/k39y3Dyz+p+u0G1HojXnHZVGtCAFDc6GeawZnVTlclBVmN6yj5ND6feaHqiMhIlBe62CZFZB3Y5bSmyL+MWBKUg0KEo6IhJhAqDAI7FaDY+oMbVMv001f4W+a2lal+o1lexThFjIVDI8qiNGohoDOZn22ZBF5WuwvFpnOZdXYtrDjz2GS1itwQDhSIxYMkUimSQWcxD0wfRElfm5GY4cPMTk1DHKxRLxcIjO9nat0nt7ukhEI3S0p0jJhJiVuMm9+DjLmJheIBu+NLmzWEp2h0zFBSw4ScO1tgTlIHut0kcw5zp1b5OSVpROfC03Pmlk2n1TgT/V7rRKlBZZddnqYObwIbr60tYcUw3aOskW6rR8DqqlWWKJMA13yFTu0s4tgCNSotgsMrm0TDTWRSoY0o1LZDBmy/Mk/DEyuQVGI71anMvnWMyXcYalmhENAK+iLa1ME0fMSVkK/MI86QbqcSznT3zJc6Ig5XJQdznoJsxrfUEuSIwR2tLJwewitz35CHeslJGTkauu4PJkKdRLBIND5DIlOr1x/VxF1xKuiIQa09NqtFaoV1aJ+KLUslU84SR5MXIIBzXIxoQGkG9QCrco5lZoD8X0JBXdDeazWXpjHeSzOWKxEA3RgHd4qGSzuMMBVgt54jK/7fVQcohQjIeppVkGk524lqTsbImvIuXcEn4hMcQTVD0S/sElPZvyEq2kh8VmDZ+zU5np8raryidvUmwUCNeSCOjipkaFJk/q6vDQj0ORn/mlohnnqxQ5NLEfV7TJ03Oz1KPd/PzOX3PK7u1ItVWvNlhaXKa/v5+j1Sx7XUVkruC0zs0MeKI0FrJE2xMERtv445HtvC11GgPlGnfUxvm7vXcwne6jhJsB5R+sMi0Hu+mgI++iOxojQwHRWnBp2lgjTUy5B0mZz5eKS8glMjbgh6lajro3omeoR6EBk+Uu02CBOuVcll2Bdo1IUxaxTwK6NM0yq5MEowkyhHS59wnC0ijxdLWIO5DSVpxc/7nVLA1XhdW6i2NzK9QdIYr1KuG0j2wuRyTUSatYo7k8iyfl55CrTLinm+zRPCVHk1KHg1ytTNqZpJEpE3IY8pW5iE1gXif3CeelbHqibgM12+N5iqE1HASdPt0TTV/cEnDa8L2tfnbi37Q9Ji0Fv0jTrlfvBpxbnyWXPradJMg+Kz1uURQUAm6lUKK0smrQP53ddpnpDhHZEZEnj4fDBw8pAU2kdEW/XEx8hBQm+6d8JtG6F+xaqm7tAUvMtwRWhIEuPXG7I2CEUSShEfU2U+CpCJhqeghPxhDebPtRXdHKWJcunktnyMVtTDUnnB7teQt5VCWoN0j72uJTci8xwiaqmb3UILl2YmLQ2f8/oK+FQBvusE0IDMnJHCDJPaUHphmp2B9a85VyCRhWpGBxIkwvJUAVV6VKqNEg4fTS7vcTd7vpSsQJuw2b2p62U6at6Ei36rQ3ZDVbIz5W+inkGyXmyEKxxn+UWWudR/HwkNFdea+itTVdhKmJBWZmZtSmUjJOCd4ycrVje6eOmszPF9TQYmpqRuH1lZUV6sU8p+7aTDoRpq+7h97ebtKpiDJZtUXdgJDFiVC1qYpx2VFxFDGRcBjhF70Grepc/c4tkq/dKTBQz8aAbpG/JKBrL9r64C4T0KuieS2Jj6AfdRe1hTyerjAFWizXVgg4mqREx3wpB6GEKUMbOUPaypShY8B8AD3gJVruGplylYA3gWuhhV8+lKeoTJEqXupK0xIPcjn3FXwBCS1NMyZVCZHPVUimpLUiaLeJTvLYQAOCwkL1i+6iIS2pB+b8gjC7RMNUs3fxB2/Go0RWs/yP2BgX9Azwip98m7duH2H4lNN49/d+CEsrMNwJniVKizMEujZDIwwTJYiHIFqi6mqQWayRCIfw+4pQLUFRMro6tCdZFS0WnFSWlxiuhYQCDZ0hw7s4loFEHOIyXuCiVqrgCYYozEyoYISas9gyqkLdb3rMjFJMZpmEwS3ZLnB0GaIJiyJbh1IW/F7K9SZ+sUZdWUUXvF/0RwsQG1Zaed5TJ9/I4XBUSAVSuJsxcrPL+J05mtUyvvYB6jMLuIU9n0yac5uQ9yQtphr17DwZT4tyegCB+gV0OLoyo77uy/NLlObzzDpbfL82T6stQebRp/GtFNnR3cv8wgTpTR20PTjOzU8H+Nmf/Q17ExV2/NF13D4c4vDqHM9zePAUyvSdeTazeUnKfaSjQdLtLuanxtnRtxVfIM7h2RVOHtlGorSgfX1FXMqSxTkpe5vMexyUK6tsLvrAH2I+P49foHB9z01i2Ypp4VREVEdgCznOC9AtrhVN5ktOoq4g/pWikX0TYZdSDWckoYf/yMrTdIllbbZGONbJnBCd7KmUUpOooB/ZqhIM66kADzeXKDRabPZ1cOjoMRojaSYaeUJtnRw+dJSuYGzNLXFNUdHqdwofIRSWZoeQBA0kLq1BvbeqVBnPlACsJC6X01TEGsQskqKwGCVAa2PVzE+rlpYkcE5YWM2qlLW6EFrFkwTtNXEmaXKIRkU2q7+Tx0grMJlMGmtbse0VomK1asSchF0uxZckJy0YGhw0bmLyZfX+7b9JQaegmIgRScvTFnVxiEmOeU5JlfBkrzP6/IrUWlNDAl+7hSeh9tQSqD0q+CUBW6ZKpBIP+I1llR2UbTU1A9Svs8vtosiOETYVrSqEN8taSr065HuLdWj8x//7BHM9BjfP5v7TFbo0+esuI3gh/XQ9wfa8aFMsSU09qv10Zc6aLyUfSZbWKlGvLeF31ZH6L+Hy0Oby0e0L0+UPkpZrtG72e6lkBVVXQRVVgTBZqPRaDKZlVPEsXxE92/LvBUaryHiKzJTK98BUCZ46PKtsYul7C/Td19NLWzKlYxPzs3NMjE+o+86xQ0fVsq6zrZ2Bvn5GBgbp74/TmbTg9byoUYlN6bo3+VpGqqNkdVVQkwVu54LCI60Jy7cuM8rrMi42tCUnRrJS7VPJR7WC+TrGY3Hvhbxke0tpr79ORYgXtPDiwCdwyVIZwhFtpMrnzxUWSHgDcGwBmrIxtlBcdXkSehIaSMW8svTYHKF0O8QlE6uapMETQ8sBZQIuQdCwXD1EKM6VSYZTguuLniqUlk2jKN2v2VOxWcDhbuBulXCJZWXBT1BEbYRXXliBbEGwVfBJsPNCROZHHXB4AYZ6qMdExMHPG4eH+NL3vgfOqsxw8fJNW3HW/fzrg+MguutTj8KmLpOcuMXFLGqY5TFhtkjDvgHicV6YAUkkpSnsalJ0r1Dv6WaRPEOCA0mTOWdmFt68aYQ/SG9jZmmZHzVn+OvpRaMeIvamkqVJwM/OQ28HFHJGCNyVgpwgB1bmpipAWZC+tAQaSaLcwukoQyIA8aixA5MMTxjvtZzFjG+DYIhWdQWHGLpTobiwQjA4DA0Xb9zcz/M6ewlP5GgGQlx5/+2iVwzzy2Y8Ts6DnP+aG4orMBSnWi7gKnpwJZMU5w8RbO+CYhDKFfZ3B7TvLmuvWxCdepnS/ATulWU2L1b4+vlXsznYxv3NZV77jc9xy8IjVEMu9sxkuWTnKRxaLZKNRdjvqJJKhvEfO8yAw00o52Sp6eTxZECnO/r2H2bIH+Fwrkj74KBOEnjiYYoxD5s7e9jq6+TgXXdR29RBMe4h0Z5kZWqOU4a3wdNT0DNqhrvlnLsr4F2xjNNjBiZckfMgaIgT0t3gDECyxWxgFS81kuUAZCoUUxHc/gj1w4sEo2nIWyIRsvaiLlopWJhYoN3ZZkgVMrHibnCw3UHd52TZ1pRoGOa+9JqrliGQBG2ZiDB8Imv8VYK2iJ9Iv9/rZCngpOA28+8Cmet4nDzDUl4TNreSzcRZTASTBBoX0qB4AtQa9EbTVFcLOq8thFoh00l1HQ6HlTwrbHvVqAgG9f8KhC973vz8vE5sdI8MaoWtc/WWQ5lU6KrGaFmBGmEt4whmz0crQlp3ECs2tN1k2OWmyreDs8DvwYDPkAxdxpxH70Vs0moxSW1gSznbKOVGFNMeyjuR92f3vKVto1JG1pSAbZFhq6GuaRKsOf5ZTmgW0dbrMi3L/y63/1JAr0u/1lNVBqy7aZR3BF4VZrHYAtouRGqa4lSwQ0e5RMNX+jfCvw05Vkn6HKSCEdr8IdJ41eNVCEXSA3HItarUWLvElggnwUWqRMNoVa0ki4VsU9tsZTPhaU2vFDkyN8/kwgKZkpC5/CQ7O+loT5KdmWF5YZa5qWmyyysKOQ329rFlZBO9nV0MdRlIx84MZdRHUUVr7CcZtqpx2fzKdRpCvFP0zZjWi6Wq0ZivqTCKjkt43Ja1p0t1oG0FKa2z13pU63OVJvv8zWkBga5r4oamq13ShLpMhCqxJCjnQ/sfHgpzcwQHO8hXV+kOx3j1zl3snCuzI9XFfLFEJp+hqyPIoqvGDxfm+N4Dj4O/navOOpNqLUMkGeaLv7iD8kwGf+cIQ/EYp431keyO8OuJfdx370N4XV1I6ffitjCXtvXQ3REn6/dwzVe+BoM96oJRdVY0UMmAgcOZxicVqQSulSy/176ZK8+6kInJWVaDXopDnXztxz/mHadcxju//k/kEznCqRBjjhSvGmxjUzzEG/71G5CMsy2xmavbt9OZrTGW9pJNuPmmI89PnzzIJSedS0L6/MEWh4+Oc//hcV5z+oX4ZsfZHI/Dco1Cd4I3/uJ/MR9oECZAt6ObGzf1MrhQZLDloy9ifNfzLjcPZTMspOP888HH2dLVw0XxDly5HOG+Dl77xc+xbfvJvOKUrfQcXmVb1wBPlha1GvLN51XVKjzUzQOPPYKrXGe4v4dCvciU18G/TB1hZrXK9afsIlUoknQ7Kbl87Ku7+LOf/QySQXJLk4TjHhw+IZzFYanA8/uivC6Q4oxGhJP+9VuwexNjvTHetGMP/uWs8k0CTh+1ihtH2M9D0/v47MMPcM6mnWo8dGZ/gmChSjXjwDe6jTd87R9YiYuGA1SzOeIhgVkKXBTu5u3bdhLLweL8Mt6uPn5ZmOPPZh/R9/PBSy8m9/hB0v4krt5Ofu/PPsiWPWdxxVnb6cPDWKyXH95xBzd/9ytcfunlvKF/FGelzkxXktGtO9j7r7fS3pbiwfnD/M0X/57Xv+oqLj5pJ762qLrn9cZiXHXl73PRldfzws3dbK56iRNkqd4iHPHhLS/gT8c5Go4wfuQYm2sttqa7KJZbLIdj/GBpnpu/+nnmYxkuO+mVvC2cZHP3Jq7/5hd4Mp/ltS95HXu8aU5dyHOWvJ9KiacCLT734G28/MznccWMkD2qHBvs4+aff42ldniyWSDiDOmVuUHPy5B0rQghKavsCNKKyjUrZoKlbKSNizQ4VFii7DQVrhqI1M0Ilm0qtbS0tKaCJkHW/pLgLE2aynyWRCCsugkSxGX/kMCetQK8BGG7Z6/7USBANBwhGo3iDQVoiPCVzlxb+vNSmdvRTVqkSiCWAGyCtSQY8h4ESheWTFrkbQVgs2w97aLF3q10OsRirtt8oLU24oYK2yaQ2236NflVRQo2CK9Ydk4iACaAnl+Sdvuf6RBTUxMgEYhRI6KwNG9ld7Q0CCwVO/tJ4pj33yqgv2/uv1ahV1WLeb0vbvfVbecj/VkyPanURQ2sVtNMThZW3NtiJOAi4YGw2B9uEDJxSGumAX5L4MRonm4I6gJJedzkfA7tGcs5lQR6RaDEhUWeHh/n2NyCzsOGowkS0YRq/s5PzTEzNYO8fjTkZfumHhLRAJ3pFB1t7cQDXu27rEE41kiY9GtUus+SndQHSE8um1f2psBFIvNp9wVUtEZWs7XaDDHVIsSI+441dqJBTRMAq+/lsMa/rPcgF/iz3XScR/TBrTcjAV2WrXIPGg6cEtBzFYiFmSvOEY1HCNTKsFLj4+2dnJceYz7t55Xf+jIf2HESZ+0YoZH1cNfMLJ89cC+1VIAze/oZa0/wzw/sM7tUNE2738ulySRjQ13cMbmPHx48AgsOXjw8yNu6trKjLcGDj95NfOsWHvL5effX/5F6ewB3XLqdFYSakiNCrVikvbTKWemT+MKOc7nz8TvIb93Kzff+glS0kze96MVE987z4XvuhMQKhJxc4m7n/Zu24Jg4yt3lMu+vPGVm9SY9/PmOM9lJjXzSxxVP3IXqc5Z9XNA3QMhZ4wdPPw3SU59Z4ENbNnH+6E7Glwu8+fZbYWuMuquFuyD65x6YXeRPTz6TFzbiFJt1zvjlVyGV4NrRM4kMjfLn+x/WufCPRDrZ4wrQFk8y7a3xinu/pzvYJ7t3KKx909MP8r5zzuXSapuOZr3knn+B4S5eERzjwrFh2oNJXv3Vf4GBLmk+wpP7edt5L+BkTwRvoo033nefksaU2eepcWzxCJ1tfXjrIT2PZ7d5ueWUk+mbzPCr+QneOj8LUR+sLPCHPZt5bdcoC5ML/CtZzuvezp62GI9lZnnTT/4d+jr4YCTNS/sHODJf47U/uQ22DkHSy0IlRzIg435LXOEZ4B3d7bSqJS760VdhYJg/aNvJOaeezVw1y7u+8y1FC9627VR+v30zjkqRn+cPccvRfYpnXzy2ldFYki/c8UvO7x7hpduG2Na9hW/ffw//3wM/Zeum03lf1zZ6Qwl+VZzgmj+7hYWYA1e5wj9cfRNXdG4lMbnMSqvI73/3L2mEHfz+819LfzrKZ797G7ec90Jemkgx3yix9c9vYeCMPbxy+FRetGVENLy49rOf4duOIv7BDvyzB3j/xW/mb4YvZGl+ga+4nub13/grbivmOS3SzuMvvZ5NrhCPtiV44Sc+wJ2uZVLLZZ54y81sCm2m+q5rmdnUTq66SPdAD+OTGXCIx6WlZGYZs2gv3eHQ1py6O0pPOmB60+IOqeqLLQdDiS6VmF2TLrWcI21xq8H2jjVti3LFCFAJpK5z74064jYpv5MgLr+Xqlog9YSYzoRCxKMxwzRXvwUJ2tLvXrfkVPETe4JmjXlttZglWMslaxVMKru8of2sNB8Z4xQWu0XstQsqLUfE4lPHUU1Fbu+pa8ZRMnomOgiKQBpbXbsYMoiGgeeNAbf5ec0oRnlETlpVQQbkuZbIhnUubFJSTeRk13qYNsfBuJTrjtyUnvqzbrG/c39w/FcCujm4lqGCwkpWH1QDnzAJmzgbdcIisCBiC5WqViZhj4f2WIyukJd+Yc8qMcLcZMEonGKdn3JVZhdFuMVA6KoSZgXTilNYtfBUPs8TB/YzMTutsJfH78frC+hFMn74qLI2Q54Ao/2D7BzZSl9HWtuqEkptze61CtyiSKgBZ6OOX9jvLZlptHT81qzM7EHAoKWs0dT5SMMyNSMYMucsEP4aWUZxdBs8Mmll0yL0bVRsEiTDvskc8bPNmUpAFwEOo0pn1wVNZHI4pMPdCmWQz87j6EyyWl2gS1ilR+b4m9FdnBrt59HqItc8fBd/uHUnF8bcDERGuH12hnfNPwExpwY/mlKdVJQsh6tuIOtJgdTl+5b2KSl7eO95F9F5dJqbbr+N759zOs6uDu52wscff8jALHWRxVoVeTMlZzUbVba6O7huIM2LS20cW8zwksm7IC0waogOZ4o3DO3hs3fcAakaLE7zye1ncnrDzUirwXgULjj0Swr1BqF6N7d0bOKKeIIJ8lxx7EEKbgehgoeXbD2ZQa+Lz937a8tOy8/H0inOatvE/qaPP3z0PuhoUXY18bhjkKIAACAASURBVJcFpjU6ne/sGOWG4AA1r5MdT/0IwgFhbinvoNqTxL2ywh8mErzYFWFz9wDj2Xkebq3wvr0P8tHhnbQnwvzB/l9z49AOXlvrwJeOsvuJ74CzyNnR03njjmE8VS/XSAUuRM6wEBybvKVrgNckNzO1sspVBx8zjUJZ+AGoBIQ/72Hm8VlG+wd467ZOdlQLnIuPxxczvG5p2kD5tRw3tu/gmmg3roqL7ffcxS27NnFJIM6MF1419QRUi3wh2ccpwSATjgivfGSf9t0rjQK5WIukr8lmR4p3b2vnopyLhydmePXqA4qWXRg/jYvDXZzT2c7+iXGuO7ifm4a3cX6txO5AJ8W+ED89tp+3732Ct5x/DnPL85Qq8I6hDiVr/uroNB+bOkS9w0erXOfy0ACXDZ7Ev43v5afVWXKeJv56gat9m3iJu409zRA1b5M7Y6tc/+//i+vOuxx/yMFf/dP3ueGSy3ibr4dG1EfvX36QeleCN1zwcq7etZO6y8vF772J+YvPZLlW4OSVZT56ysW8vDRAIhTitvgc77jnm9zRlyZVr/Ol6A7OSXXyeFsbf3TfbRx1O4lR4lO+UeotL7dUs9xPXUl72cYMCZd8Z0KOHRc2Ymna+rb2GTu9L9OgTBlHuUpbzY2n1lQpY5E+rlZEeKes5jkyrSP6BBowXV48okPg9um9/CyKhZFUAqcYyvgD+C3jD3vvkH3BhrNt4pgVmw3pVjg+Rnl0fczKxr3t6Cs9SptxdiLuLeRbj2lj2o5n8jTDxjc2o2t+BzZBXhwFLdKfkpNVttA6YmsjYQadNLCrMfVZK4yOO8pGUnjtV/YHl0BvJxCWkp6SCje4VmoIkTbBBqey37no/Qxv2PG+RZHDePabrfW7RmSwDoARWwBv3UtT1MFkdMPnpOUXcQmx2KyorrpbZ8ebJJoO2p1uBnwRekIB43JVNSZSekIM0818b+noyXmseaAsJiZW/1v6e5OVFQ5NTzK+tMhjM9MKofvEwjBboCkwodvPaGcPQx3dnDS6mbBXXJQcWjHZC1ruZbH7VQTD1LhrTk46922SkzWnGx1RUiHgDeoqErEDJkNfkyuzKerWVJMqA5kFu3agrZ8N2/83D7+tBmQSJgOA2aMVG0cshKNgkz8kmWo5jG61SlYr3C59gAokwow7VgjiIU0B52qZP44N8NLUMEv5LBf+6la+csapnLVtkIM4eNE//iOMjvDWU0/hAneIZKZAdyDNz6aO8o79d3Hda17Nq6ZqxJpOvl3M8OnpcRZljtzvJ5wvy5gA1wwNcGbHAHt9AT5/153g9PO23n7O7R9islzi3Qf2QTHDWV1p3rVrjK7lBndPPM17Dt8LQ9K9FfUTWRTSBxfYt8iezg6uHhqkeWScCwIhyqkQp9/5b9DRDvN13jGwles6+plzVHjBo7eaBKTg5tXJPs6MJ7jpJ7fCcLf6m38sleaivt3cmqnysaOPU0/DZKtESmSCBVmZXeQdvWO8ObYZZ7XBZ0v72LTjNG757r9Dd4dy6YKVFjf2JyG7wu5wmO1dfTCdJVPJ8Y16jpHhGB+4407e07OTayODVJpVdu27VQPum3pP4YqBATLVFm/+9d1m0+pMQH6FK9O9vLt9F3P5Mi/af7fhOAjfQbybI9I+WmA0NsZowMEFySg7Kqu81BNjolLhgomnISJcgWne23UqV0dS1PJNPt9aZmeog0u6uvjJwUd5mxDJKkU+ku7jkuEh7s3XufHhJ4x7W8TJ0WKGgUSQs1xB3jU6xPaWhy8dOsCnC9KOicDeLB8+5UJeFUtwNDvOZYcOcuOuHYwWcvQ73KT62yjWhY9S4/HGEo3RFI8dzPCnvV2anPz1zCyfyz7FUkTIU1ECq6t4vUEVQ88LUdDZIkyID6S24inkeT4JtnR0s7C6wGx9lR/VymzqivDWux/l/UNDvCXYT7lZZezRu7QcvGlkmMs6hzjmgat/9B0OhFzkWxWuGD6Vq3tTtE2WOKNrK/OeDBd//J0ceN52FmZm+PdLr+K0VJKjniiXf/QDPNntF/F1fnLljaqb/YKv/RNTcT+xVpFWNkfIFcfV2GhntD5jrHuM260EOA1iEtgtq2CFrYUpLkFNR7G8eH1uVRa0A7cE8va2Tq1c7QpWAXHjTLNmK2zvXRqDre3Ehs1tx9k1GN3ebnSUxtoQTwzUx21WzyCmYocL2WJ0qmmjmvj6/mj4TGY/On7ntf+BpYS14Uf9doPbntkDbTnf9TdmB+yNydP6ZzQfyOQmhlQn1aD+/QQS3LpUsP0ef7fvNaDbseiZ7pVNKfWf9GI0rFiuSGqY4CLuDBhyssQOmf/GiMI4nDW8jgZRp4O0102Hy0u700mny0eny4nPyhBrSxU8Ailas2hCFKuKfonIU1oqU7ONKkemJjg8NcVUZl7HgqQSr7jc6ijV1dfPjpHNjPX00eH2a7IgYyoyblwp1wgKW1JUiOSMKhnPqEXpuETLMLQNq85e4Da7zs6p16kVZqXYGaUMuEujYN3tRmF16wKxM0ITWSVrtKpyK0yrGIKOURy/iHSxWitWxCmeLaCrlrWdXcubF/xMrmBNkFRH0yAoASfz1CiwQhc1ApkiH09v4uWD2ynVRQ63RGN1hplCi8t/+RPo72X30DZeONbDGSsVxmcXeV1oiGOJAGfsu5UdsT4+jY+RcBefz8/yV0szTEYDeF0+2isrys5+28AIe3adyjX/diuqOlKs8yfnXsjZw8P8030/5a+XV6Fc5F3DnezxummvenmgNMfNpUOsOCsEm0G8LplVbuLwhpQJ/cr2NL0OcXtrcJU/QM+2TXx59jAfvvceCKS4Jt3N20NdzFPkktlH1JrSl/Px5tFd1HOLfPnQBHSGYWaWz28/k45mkKX+bVx/188oBcq4on68wlDPLGh/5YPb9/BaRxeeUp2HInUei7r5xIP3K8Kgt9UWV6edXDDay78fnORcJzyvlSbVlub7xXH25sv8/dRjXN+zk4927lBTne+754j0dxKfzBH3hSglIrz0W1+DaNxYirXyvHPnaVyx5KfuDXHR0QfMIPycjBCUoM9Jy+XHkYvxyuHN9HrzVKYzvALYs2sPnzl6iE/d/n3o8PHh7afx+mabti++6yiTcTYYKFd49R2/MOhKVwefSKVod7gob9vJH956O3rQ4mGzpOcn+cDpp3N6NErh4H5yUT83PHobuEU8aJgv7jyXlzt9ZPLzbH7kx1y5Yyt9AqQ0YU/czUAwSWKuyUKzyndaqzpe9pGuIQ7PHOGrTvjL1UchFGN8ZprBeK9eR9XcIl4RdJB1vVDkps5RLuzczA9mD3AGDk4mQUcqzv2Zw+wFbjlykOuHRvlEx4jqBHzTWyLa20vf+DwJr5/Dria//+BdNENunJEAV7a1sbnm5Ohqg/OI8MLdJ/EPD9/JB8cfRJiur/EP8fodgxxYLvGuB+6jHCzjj4R4V+8OVnJV/np+lmVx6mtlFXnUREulY3VzWbvXxFtEmSyTIdGwV0tOh8DeIsTiVRRS58ytgC0BXBA5I6lhXq8i5LfjArpg2EYlTm6igK6Byw7kJ9YHGwP4iYHaYpbJVvFst98OR5s9bf0ljuf6rDe4T3xj1p7Ycus0lD36bAK6eTf6jA175sa9V2t25UMbzTWbSGcHciFpa8Ekx8fyAjguoFsJzX+7gP7eTEEBj+OX4/rPQoaw7fJkplHHsWTIXyBl3JTyNXxucd+STkYdR62KqyFktxYBZ5P2oJ+OaEiDuN0jd6utpsDvTcKqUgJFGeFyGwh9AXgwe4x94weZnp+jIVaduRLeQoMOd5Cxrn52j4wx2NNDJGAKexWCsaQ4bYjLkDCM65rA0HLvFNlAGQVRKFz012Ws5PgUVQOx3fNeyxANNrWx1haxE7ew+bXh8wzIj40WWUturVK3OAcy8icWr+sZ7MbLyqjv2bcTxQ/sn9XEVfE+i5ajKbmVOlsBPVctUI8EqLBCXMRRClU+3raJ3akuJho5brj133jfGRfxio4InfU2fpA5zFsXnoKohz+OjXCeI8Sot52HqzlesvcHvODkM/hwNcpgWw83zzzJP5eEkR1mNZsh6iiyrbOfnZ0+vn7XA+DrhoUcJFMwe0z74PR0Mper0RFNcVMwyLWDO+jKwZcyD/LO8kFWfT6ieCjOZwmmuylNz7O5b4TLx7ayOxEjPDvLpgbsOzZOpa+H6+6+W6TruLFvmKscEVpRH6f+8B/htN2QqfGxl7+G5uHDfOSBO8l4qqSiSd4USPPePRdy17Fprrvnl+Bd1XGyj8WHcVLmg/OP87r2zfzpwA72Hn2cvwM6LtzE33zvR9Dwgy8tg/V8uLeXKmU+OfUEl/ds4w/6hvFlKxo87p87wnsev5OPPO8iXu8cZDGT4czxX2jyel3HNl49upn5YJ0r/+1bEG8H4TeE6rxtZIwrloMUXW5eNvEIRMMwVeDGC8/hkdgKP73nHnb7T+KikS0Mpjz4JibYWXTRF23nnol5XnfgYegu8Ir2bfxJbIQjM5NcNPMERN0gSU00BcGEzvp/cqCT7X3d7HO5eP/3b4VQh04bXDsyxlBnirtmn+ZlQ11sD8a4bd9TfCjzhJiow2qID/V38xJ6KLhKPP/YT3jZ7pNpczr44sNPcn7XGK/v6+GSkp9itcBPgzkWZgtcSS8dXR386cKD/PHiXgbjJ3H1OafygnyMhfFpJgciPJCf4UuP3i86unzs1IsoUuBTc0e4qGOId/YPE1sqEgh6uE84A/vv4kPnnsd1jjhT2Qxnzj6oIzFvCOzm2pEOCi4vl0qPvztNX2KEDw2m2OQNsW9ukUtOP5fSbY8w1SjwomOPgaPKZ4e3cM62XTxwdJp3PP4wpKSyqPPGWD9pX4I/XZ6h4XHgkmmGYFAd+yqCLT/LDiqypmsJvdK0pHtrgHh7nMoITYv5ilzDZic2RFkj86qKHsqtkXaea+1x2qaT/21Xnxu2DzsQn1ixb9hQdM+Srpxt3/xMQf25Arp+altWeu3JzxLQf6NqEfExF82WR+1vjwvoJ7yR4/bBjXuipSwq7VH71zbxTgf8lP9kxu+cTbtCtzIF1b8WhGFj9f/sic3vyl8c71kqPifkrvOFtmCC9als+F2EEqTXI3N9/maTgGg7N1ukPG7afG6Vlmw3+i1rwqo1hBTXsjyTRV/aVOJHc6vcf+BxHjhygNlKDmc4oDOyonE71NnDyQNb2BrpQpSBpfr21pQ4rUQ1iehaSwtBQ5RcRUbWPm/KrZfRBvm/MitZ1/6+icxysUUt3qSVFVpTcHYGqJmilX6aS8t0q63kFk/TjOuZ7FH+puX12ife2A8/cVGcOFv+XIvmmQK6agKLvZ/M6NaNBKI6V8mmIIYHAsuV6jiDbi28RHYzIKNLlSYfTvZxRu8QhXiYV337q7x18w6uH+yjOZ7jAA7+2rlMpCfIa1xxjo5P8wepMY76XezZ+2NOT/fxzx2bmJg7wr+4m3xxbhJKLohF2BYJ8qKxLoK1Ih//yS+4Ztd5VB1e/unpp0yFKQHdKyIwLiJleGFHiteT5PxIP0ecRS6454uGmDW5ArFuLh7dyk+fOsSpyQhndQ3xV/fdAdMzvOeM07h+7HQOF/P8+NiT/PmRSW4YGuHmni0cnjrMhUefNH2csoMXjW0hGmzxjZlxypEw/maDT7h72OUKUO9McMXtP1L1s0s3ncz7u8Z4YuYpbnjoVt5z+iXc4IvTdDvZ9MDXoCcFeSe72nfTGw/ww31H+HRPL0FfkLdPPaSa6Je1beWNvaO01z0cW57nDQ/9jD/acyZXNLoIxKPsuOfrUCvw5q2n8uq+TRxxrHDD3b8wGa0gVcE61yXH+B+DAxxbXOLFTz+gpigvbRvh3P5O7nTM8r39j3OWfwcvGR3jj37ybV1u7xvZxiuDA2zt2sznD/2U9x19lGtO2sW1K0ncngCnH7wVemM6t12bWsLTOQqZFT7Q285rdm3lp9MTvPv++3Uq4vdGRnlNYjNPLB/gTuDy3UN0T+eZn1vgrQeFDAjXjO3mZR076Iu189jiYd74yDe4bMfpDKbifP72uyGR5PxoJ/8zOYi7nOcHjmXuKzR4V8ceGsUSTzDODQ/9EgJJXts7wnvZTGdnD5+avZu/PCjJR0BFkz7euQmvP8B7F+6DVpkXR0e5tnuYtqaLg9lZrt77M9635wyuqrjwpMJsefTHUC9yZddF3NCTxOXwcfZPfgqpOKd39PL2jjhXyXREKsl1W0/lJjrZuulk3vv0j/nM3r186KST6AmliMdSvOZnPzZ8jtUcH37eZRSdDj774J3CpjXjhV6/jlcKj+XZbtWamXUzpi5mq7VFYgQz94ngjPX3ja9ha8Lb+6/9s/06thKdrI2N6PmzvY9nLhqeOZhvNFOyA+3GgGv/D7WzlTFlwd31Qz5zMDf2tKaiNvdmN2uIPWtLdNw21PfPBP9v+FAneoWIVLgd0O0q3b7fGNClPWnLZxvCgxXQ19z5fldC9nO/T8e7l587oAsrXfpA8iU3ewTCLNIWHq/IF5bxlOvaU+32B+kJyhw5On5WtswghAWpo2QqD1lnuZVlvlzk+/fcyUq5RGVViGseRrsG2D40Sl+ynaDDTY83cJzSj3DSFEKR/a+uxF8TvTf2gySrLReoNIr40iK52VDf3oqroSN2hnIhOZwXXytgNMs3dMbX+jMboHO9EK2fN0I8a2439nHWhbLufmNDY892GsxLnngh/J8tLhkJL1oku4hqGVtKfRYNRy6exnKVcNRLuVTBH3SKo4dabb2/rZszO0eZm89y/Q9+yDcvPZPOcBtNf5IjlSpfzx3kzWdewvDcPHNHHmY7g6ykYuz61Xe5fPsQ7yLKrsHN/MXko3xkn1QynQqLf+Gk3QyUSvR6HZRDAR4NBrj2tp+LRBfve/75DIYjLFQbfOiuX5uqvbrKTWO7OavoJxQO8tXZx/jK4oTC2R854/l0+lPcOXEfZ7u2sNjI86FHb4dYgBsHermcLmKJDh4rr/KmAw9xQV+cD4b7aHP7OelXEvjnuOFFlxAd7uUzD/8QfDUWfVHSszn+Z9cwl4b7eKBwlCufuF9ZmO/dspM9A108dXSGDx++j88Nn85rIklmc0vsfPqXUMpz067LONkXIL9lkLd+6Su8+5RT2dI5ynV3fBUGOxGd0/cOn8wedxpnscqr7v0lf7FjBy+MjrKQz3LeQz+GsJ93jPbx0sRmHD1BXvDtbxkRU1kMi4f56Fln8nvtfSwWSlyw90Ht+f/d1lPpG2jna0efYgZ4XcdmJuam+NBjd+qc/1vGdvAyujk7Mch4do6TH7uNz2zfzttHzuaeQw9w4YG7od1PzuXB403gb4gWQYa/HUvz8sQgj5eWufC+O3WG/b1btvGq1BZ+ndnP2zNP8dK+Ma4NdNPjCnHqz76j0yVf2DpGX3KUfe0x3vetL0Pcyy2nn8HSdJbPT81DwgXLS3ykZ4SXbdnN16b38+mDBzSovmn7WWzJ5Tl67DGuufspPnv2GFuJU3Ym+HkPfOHBO6DYhKU6N54yytb2k3nLr74CA22qk/vB0Z1sCySpV8q84YFf8JnNo1wZamMpt8LOx+9GYLv3DOzgqkCKQNPHpp/9iuvOHeXik87jrr2/4i8OPQyeAG/sH+Njrl3UGwWeCrW47KFf8IItA7xy12nsdsY545OfgvYIL92zmYEdp/K5H34H+hKs5HLE/WnKs0t4Y+HjkLQTr1y3mKTrNfpMkco4cNkz6nbgtzIAvauLT/CGKZiNSYF25d0SEH/7bWOVu/HRiu6dcFsvRzY6XPwmAql+9Boo7c/2TLC66YkfV+bIz0pHkgkdlXr57R/gGR5hDEukwl6v0De2HkycWB/DM9D78S/0XMY2/6k39X/5SY73rJSecz3I2JQt3K8i/5Zogrxvr6OOt7JKzCvrPk5PIEHnml2pNeVkVeDzq1kmZyY5tjDLQnaZzOoSC6UcyS2DjG7dwsnJMdLqCFXHW6uRdvpJuBxk53M6v6vzl6JCIHPnDuN01SyKhKlAYurbacbEJFv2iVqB6TWZoWfjDCSicg23sTg14JYYmIhb1DOnhc92EayfM7Mk13tnx59NXbT2XPkzKBKJop5BAo5f0IaIZ27PFfAFLpOqQVgOURkRESK5HA6nk6p2jwQxgSNPHGNoS78mOR3RMOd3pzk7lqDDGaJeD6kGQHl+nGRHiu8/9Bh/cmSCFwzFeH7HLgZKOQaDAVYWViglY9xeXsbncXJZPE25lONoW5S3fuPr0NnHm0/aw/DENK/csZ3xR+8jOjzI4d4urvz7L0AqxVu272B3uoPxmQyfOnCM3MIk3g5xjgvyglCC3xvcgas9wtH5GYXjnaUWtz39EKf5Rtkxtp0nMpPcXZpkOjPHzXsupLjvMCPdfSwEvfywscTffv/bXDUyxOs27eLe8XlOuehS7n5oL59+7NeQKpBp5knH+rjm/Mu46PEpRmRmt9PLgeVZWh4PvSMj3P7Ar1lczKl2+s5UGyf74iwuzrHaF2V6bpELOrYxmyvzd8eeYPPObeyM93I4M8sd1XlufeoRyo8dwt87wv8Y3oUjl6M92UlHIEyfO0qpUWEiBEdmjtHeCnD2mafy9NIkC9kCjxw8TIYir955JmQX6XA5VaHsyWqTjs4+kpk8LldNWeAjfe2c1naKUS70LXPHxBSvHD2NRL5JYHaCjnQbj7vrpNLtuPdN0Up4ObgtyHu+/02KsUHdQLsdQa4e2sWlrSbJco6j2UW8g208lJ9hqHcQ9/5Frrz7l9Bm4K9r28Z4SWo7S3EXpWaVdlxkXHDD3T9n5+Ag53f16zz7aO8oDy5O87eH74d6FeZrvLN3kKWojy/feyf09zMWivCOzm2MhWNk6wVVdfQ2nbz8V7dCp0eTimFXnMvGTuOs5BBTc7PcU5nk2/v3Ut7/JP6BYd45sI1GPke4s5Nev4+TGnUqjQr74mHGp2cZKzV50e7TOXxkhrzLTz7ZzYGVacLd8NTkU9w/nedNO8/gpDk3lcwSxdEg9xbn+ORjj7EtnuDtgyczGIkxXiviHh7kus98Bjb3U/YUWSwsE61FiVpywM+1h7csLXYj/2hXsmu9OFpi7GLbtm6s3q0XtTXd7aC+buBitm3nBj/0E4PT8S279Xdp/15lV/+DQW7jawqHx7nR3vH4TcvM3hy3tdr7ms0pEn7kbynJrf762kv/HwXkDfvnmp3kM5+l384R+L8cof+D/97x7uxzB3Sb2i+Zji1+oMHc66WNBluo0OFxEfFraFX4PEuL+foy2XyOJ/Y9Sa1SobiySm21QCIQZWxolJPGdtATNUP/AptL/S9fMgMuQLiiNyXB1S2toEaLVr1CU2YpZZDSLZldk1KjpAbxLocIwKjBHo1mg1qlpiINkWBE2+XKyhdBf9VTthTn6jVcbuOfq7ffRiixD679OHkdtzGieSYJQRPQzZNsyGvj46R3VFcLyBMSgbUf1xmizyQso8mAWAva9m+SCLidKhZREBlIOY6iHipsJE27m7RyCzhkuH9Keqlp8KegWDDWaocOwubdRj1ORtMkSZo9pHPsqtsqFlnpNpBZbRGEkepD+hxiviLENVlKjQIUF8EnAuoiNuvD0du/LuMnamirZVaybuLDaQqi0pabpk2YwnJxTx2Dbqn2xdNUFIZEmlayFTcEhfMgBLuS6ct7gjA9D4N9EPHQclZxVHNGgzYsryE9CQ+iklL15ZkrrtIW7McvkqpT00beT1iYHe00q1kc3gAOMV2RdScMJbH7KppeqS5scWwTOVpRcpNjKE5/pRUc0kh0+GA5C8EY6mojikOyiMXtxSnKcLJY5Hle42crUJO8ttiQCV3MHTbwVbMCrQLk5qCt3VTukonK8RDVtzYRy1+Aapsh0hWOQUTY4WnjwSvPlQMnFnBCKpEpDG+FXOsYlVQXTnq1BVY5kifZFjbWqeMHzDH31mm48zoO5a6GVfGu2JGkXmwSzfotVUG59kTQf0X185HZUVFXW61CZxci8FBdmsA5KLuDg9zhOdLtg+Ycihr99NN4hgeh4YOZKSOtK6x2US/0Byi4RXs8QnZukY5kt1Hb051BvORXoCtEo5TDJZKxwuaSAtYr53nZGLxHUpamc0EFi+jpoJor4gh2SlEuJ9HIxvr+N3vnASZXWf3/z8zce6du3/ROSSC00JEOQSkioChFFGmCKFUFBAREadIECwoKgoA/qiCggCBFEpAOARJKEgjp2T477c5t/+e8997N3WHDgot/1Ozw5Fl2Z+aW8773fE/5nnMapG8qdJswsh70Varlrq2PUbO/VNveZcugUTrPaZAdA+UixbGqGTIJK4lR1YhLs4xIhK0WnsQZioJGNHSucuNRPq3SQavD8vJrtMrIf9vvyqbKY1XjF3lu+ln//YMBkahiH9ks+JtfZTOA3hsAYweOIUru2ycPDej81PKKVEoyUO5BJDNarqveCu5ltcz8/PpqQI9EQGuvPRII8RuI+mOWw3Mq/nAojyAN8D/XWOa07srqwikp3A8FHpQPqLyDpGTlU2pKkO0368/mGEOMHZSnW2F5dwcLVizh3ZXLWZXvoqR6ECfUsJINpqzPjA02Yp3GsbQEHnww0IpY2SZrCHUBNV1LBkaofsZqMLyMsir73QnUoNzQk5XB9S6mdIcxNDWd2Z/RLMQ3I/BN/S2gJn6pevgYWkwmQgcbWAa6OVViKVHG8ktko4S8STVMIKALDtTzVy5aJnKpSpL+Xna4IVV77+iG7DMKpMObEN+0fqSU6LPU31Pv/0j1TS6SkJKvK4P2rIKxccpBJEJuT3SOKb3y4zbJjIBDj//kFCvQMpbeaoWsWyYuOcGyTHDT8dJJqnaVjFal1LGCTEMjVdVEWtjsMdxKG3E9hZdoUOU8VhHVw97saiMprUzL0ho2jZdopMey1QzwgBE5aAAAIABJREFUQC0rmRqezqJlvaTGp/HcIqPjGrTLdzJ+v9tCHlpb1dzgqi7jSGP0VAo0pxro6VrFhEYBMGlJG6OyciXxKZNVbW+63IaeziLNhKsyTMaW1pkWRaOiBoTIeB9lAEnZlmFAPKdC1nlJX+DS4kqXQ7A7CmhCRktKt9QGjt7587y/8F1+/qfbSa0/EVuT6LowJmzMchsjej1imUbo6VGDVzozjoq8pItVsukcZj5PUlqxJjSqYpgaScq4MnUbTSaPSaMjqX7sLMqwNtWcoeQ6JOwsbskmLR0+7JIPpnLdvUnpy8pmIzPsusN2vFm2efjZp2XWKeQ7YMRY1eMgbjoUip14o+uokKRQSDI2l5bsA2bJpmDY1KUNjLIYdS6rNNEBcZoUrGm0EyeHRp0YG9LnNBdXLfJXKlgzGSehe+nspOssWbCU8euOFUIHbaU2MpkWynacJk0nvrSbmHRnqk9gFbuJtYxVa2tXlgf9upP0uFX0eB1Fu0qdlvMbhpDA6uohKyWMTY10el3odUmy0p/dM7CqMfT6DMXiMhJ1KUwa1cjkJpWKq9KZjlGMS08z/8mqq5TJyMx2Kc+zJFQrLmoFWy/RrQbdNFAve2f5O7SMEOtJbAB5wP1Rsl313awq5ZmQmaj2s3SMjOaOaz0+LeG7C4ItUr4mukDmXKvMuRovLSNAVyuI/oDvn75vxvpAgC7E3tpXVIlEUpEDgXKfPvywYwTvfZA87QP6gGAfpiujxw0BvQ+dw1aytRHJSJlZaKvU6t9QZPL3qEfUD9RdJWuf5Bx0ivtfB/Szel1PZk6bQt5ICM/DQIw+x7OxHJO0TPOpltTAeOnRmzFkjqynei+L0l3x2ivoFVO1BMwYSTV6MG67rDd+MptO25DxuRF9TfRVg31J+4jhpMaBhiaZn1MJXx+WUYluHlkkVZ31wS3dv/awz/Jb3ebPn0Hvh7ui5SZRtqoPqFH+f401GyHQDXAJq63Kgd4Mmh+EA+0H+sgaHpV+H/X72Qe3ID+FtaqYq35zhYQbDHYQhqxqdi9KJWT5y2f9xjWqeY4ydsSzF0PDN3AUC1/FQvzqhtDwSShGrqQuJIcnXohPzhPyoS9P6RAkNMSEuhZfM4URhzgxN6HOayUcVeuvi9GlmvbIB4NVFoMnHlMGk8RRQlKNnEdTn1cujMpRSgtcWUsZuStrayvXR9bbP7cTlxp9kYfU/spPy2e5JjRFarJlOIYYmxIMCJ0uuRbLZJdthOw1it6ePH+SEjlV/6g4yGoYjvyfEWZe5I04VIPWBLLXQ9JkeP3++gTegro+/8Pq2QiqFXxyo9hd/kyEsB+CsHLVKWQojw1Tsyn22n1PivEY199zt1+6KPLTNBW9CUlIpprZHUdzU/55FBB5WCqx6Cp5ivzMoE+HMnpkNeMir7iSi08NkfkNLtIhUr6akRtRpKhgQFJMeCp+XtNfd03dvybpsGD/iXwkMiXn8/eRf0/+nvX3mNpLwdopJnXAc7F1PyKm1j+YlOU7ITZuXO5HV+czpE4s5lLV4lhSXhawnXW1P4IC3KBDmgjSVvwauZKkkpkuIzxDV0fCyopxKyW10upa1tTwSafhPa1BAfQBtF86HpaQfyLdyfpIXjXnXhMjZ6Do9scJOQ9c3ry6icuH6UD/vQ9eWa2HHj3GR7k2P7G4+tU/UtCfwT7U+x/8/j79T8SOX5n30nVpUimZTe5RKvSq8YaaHiNjiIfdi1XspZzvolooknAcBep10iNapuJ4Dvn2DhKOx7SJU9hkyvqMijeoMjHNdcjK1Bx5oAMQ729N+TXb0UYCn75I/v9ewYdt6I9yJVHr/aN8/n/tM0ORnyhmqRII7CAfeMJ9Gtp5iQQ97y+mYfwEHOmrLREEGRvZ3U1y1AgV5v2wsp9/p7ylsZO7vIN4y0h6Fs6nYep6Clcr+W5SLY1Iq1DNkLl3/kuxf4OcqW/QiuFem+f8eFc8vP8GcidWy3Btl89gu2koz6+y4/o6bw52prXj/di3HNPzbEeVh3nVKq5ZoVroxertwSsWsXryTGhpZr2xYxldX4choe6eXsq9earVipqCNGbsaMbEm1Qu3MXCLpVpMNLUS1u/wEOpTcv4eY3wYfjXWN7/C0s0vKGHtopDkZ9Y7DJnPcC2DwK6vCGpIwlxhx8qFkGmxJkyLU1CzeFwnKHdx7/ybRVJkPx6GEiSNEV9jnKxl3RTAxXLJK5pfZ7hMKD/K1L+8O8Mtv+GAWdo8htsxYbl219Csc8vnud1d3bR09FJomozIp1VwD0ylUayWNttMB2tbGJ1dWF2dOAKWCeTaphJY3MzpuaRM7IKzFVpgozviyXQxXKyXCSHFNYghvAdhslFlfrz1Adbtv/d9wdTCIPd+dq+oYciP0Wcicf6QvkSilbh3ZBso0A8jlcqqeoONQ86m8UqFdHTwrDyFF9hUKLuYIv4L74vEYXKig41jT4xspVSexuZUSPwHItYUlejO9PZ7AcAvY8INeyh/4uSX/21wfbf2v58DibgweQ32PeH5VsD6F96b46Xy6ZpTufIkcAwLeocaNV0WhMplsydS6ueYlQux6hcPa25HHXptM/ODFKqkjWt9BZVzWRTrp6YeC4eVAslDFF8gXse5g5XA7rkqoYBfbBN+2Hvr+0beigKIQT0MFjUr/NVCOrCdhdvXBHo/I3cvnIFrSNGqGoKaa70qQG6usYECJ8lnQLhwaQMldctB955LCCShvnWWmaz9C4byvUP77/hkPtQ9NdQnt/hkPsHJR/7/qr5nozXS7qeGlQvvaxTpkOdZZO1PXbafAZJ+bvrkhTikJqDJ2htgS1ElBhxAe1gX9v5gt9DV0qCZGa5vILWPQLkYavBMIIp5JaBmhsMZZP8N313eEMPbbWGIj+f/eqDdBiOjoK7/L+wkOUchVJRjfxNSbg9eJkVP0f9ab385yaBXSioEZ1xQ1dMai8Ro2yaZDJZnIC8GAJ6X6vO4HkdBvShrd5g+29tN3gGk+5g8hvs+8PyrfHQr+9Y4nWubCO/ahWG5TGxuZVpYycwuWUEjXoMz3RJOFLeIfWhMVV+5DNrJH/n4hQsn8Wr5uQJTd5YPSJUyo9Cyro0dYn0Dl4N6EEt5GAr9z/6/vCGHtrCDlV+odddm/YJf5feC7ra06iwe3tnB/X19arZkqEbinvyab0USMszJ0x/he1+iVSxUiauJRS4J4XHEtBVPhCBGA65D3npBtt/w4Dz4SIeTH6DLdCwfGsA/ZQbfutNmjiejaduwLQJE2kk7vdel1ZsVRtdPBBl5TtSpIMtrVOlL3hCqlTFsxfim7jeUssdNEbwO7n4deNqwn1QTiUKRP4FpWbyZz0cbDbYyv2Pvj+8oYe2sP9O+akyt3iC9o52Wlta6S0VyWaCYULlkrrwdDL5qXJAlMGh66oBSbFcIpuro6eQJ5erp+pIXbc/baofIU4ufJjlPrSNF3x7sP03DDjDgP6JbLSPeJDYKs8LK2HRPFTTDclr++3VwjoXoaoLEHsqZC49TMK5QEk3jhbM3wud8X7ejmq9519NWN6jcpfBBUZDnR/xmv+nPjaYQhjsZtd2hTFU+fkVz6tf0W5atbUXtbnmKFAOtk7/rvejz5LC6ZpykvBZjAK6fC58VofL1oa2MoPtv7X9+RxMuoPJb7DvD8u3xkPv9qSbruSxpemEi/TJ8HuthM09gvB6H6BLb6xwwIngvN+8Y3Vr09XKwld4H+wjOBQSzmAL/N/2/vCGHtqKDUV+iusR5NBD8Pbz6pEpzgO0waxtgvRpVWn0tbEcAMhFqmu6ztAQ8Uvth1ZisrYr1MH239oun8Ge7sHkN9j3h+VbA+jtnuUDumr0KB2j/OYaqsZVeehh419/+K10EPO7QPketxVM9w31Xji6TvLqfmfUgHQU0Rsh+KuuPkHHtMEW7n/1/eENPbSVHYr8BgP0qOG5pk6GnxaYR73xNXVxiHZcXBNHYBjQ/737bxhwPly+Q3l+ldE63Fimn4Bj7Z6p9JZUoalmmartof/Tb1kZNuUN23cG31e5cJdywlPNPvvC7atJ7f0GzIc8OhXuC0uClCf06dXxDu1R/mS+PbyhhybHocgvCuhyFWFKKJoainq60ZRSCJCfdrRpTef/qIbGUOQ3rFBXT1Nc0y4eBpxhQB+ahvt43451ezJaq4+3pqaEC5CHY/XUUAMFwAGTLRqhi7tUNAc76C8dgf++QLsWaJywd3tfTk8dR9rKDAP6x1uymhDLWm6hDgWQPgqgD5SD7htoEYTmP21QH2j/RAH9w65vKPIbBvRhQB+K7lJRptWjwf6lQw0bTDV4UHF8QA9f4bD5UCFI83s1wEZ10YrMw5NvKZKcpTz1NSmNMIfel2Ovye3JYI+1+TW8oYe2+kOR35oAPcyhh8MoBmSIB0+NFHh8moAeNTjWJMkoP0Ap0SgvQAbiDOG1tivUwfbf2i6fwbbWYPIb7PvD8q0BdK9oyQxI30VXhCAZn+k75SrHHUzK8qcffXC4A17Vn7Mdfj5QGKGaCAUeTpqKevHqUrxhQB9s037Y+2v7hh6KQhgM0EO5h4De1zI1mrQO+isMZQ3/1e+G5Db/ORrgKAFwDwP6vyrhwb832P5b25/PwSQ4mPwG+/6wfGsBvRAAuvxddZ7wh00IACtAl17XwehBBcbRmlb1u61mQvuevT8lwh9JGvwuPWIV4Pt/l5GHq99fPSJxsIULz72mz0UZv+GtRL8j1z1QSdIn1aXuA55SrYJdg3IdiJS0pvznQJ5gtNPZR5WRfK6WSPVhBKqozAcqi1pTPvnDPNc1kbT6ruMjyg/Xb10a5r3VtLRgn8rfq8E4WcUJCXq1q/sPTiQRpA+7/tryyn6jauVAHwPQB5KdHE+xzYORquEahvcRrtWA74dclForeQBmfvQ4/ihcf1XVyNqP8FrTeolC/bBSv+i+Ck8T3Xv/7WWrgwHSMOB8+OYaTH6Dbc1h+dYCetVe/UTX5ARVCY/kOGqGy4f6wvfK/dnHqnRNDVoRFRnOKnaJxRL+Z1Su3J/JrH4Gnn8Yiu972GuUUW05XKhYoko4DJFGZ6Mrol+ECxCaG6FiDAFAlel9NJ22hr3lz1jvI/r1uUOB1yTyCyMggaWhrjf4J+mKftGLiMFUC6RRRdw39zfIoYcRlJD7EAX3UOGGM7jDzEnYrS/EgzACU1uzXKuww+tXBMpIM8Do9UVLvwYSXC3BTP2uDhD5F/1iJIokiN0HtK6nwLys+2LOyJhzGQmuUkJQSIEZmJdJmd8tTRRAzf22E35ZZQj2ymOP7AU5h5rFHqxVKB/5TO3nau8xKrOBgEzZAnIcuda4f/1CLpWXxKzkPlSzB/XBQd4PZRMxCsJz1l6n7H8riMD5gL7aoFFFbOr5Ww25fdUrKjrnr1q/MtW4188gUXssOHnfZQWRPflzaHyFe09V1Azp+RtM5f973x8GpKHJd6jyG+zsaxvgx2w7AugDSOfDBB4+nCEghWAS9eJV2VvEUIh+RymUmoe5/4D61e/3O2ZtHr6mA12gy1ePw1SaJJj/HLSftYN+N0NRKEr5hUouMCD83EMgSAVOAaCrmw0UWiSlEZ0FX0vAii5HFCD7ohFKY/oqtxbQo8cKgTYq+6hzF34/NIL6tQgNcTZSn/0BQI9o8Oi5+kODfze1HlsYy+kD04FAvQbMQ8NEfcfxAb0YtFSvF8AWkBQw1KAn7QO6gGRKAF1+EUAXAA0APbzvvlno4f1EZg+E+1KMxFr5hOsUiUupP0U98toIkryvzifXGYOS4V+nvKRTozI8IoC+xvejYF4D6AO2eo20X1brUQPo/nVLTG71KzRklPmjjNcA2NXG8fd3OKNBnqtoVEM+Gcos3Buq5DXYC1JRMwzog8HS/+77w4D+ya7tkAA9qrSinnO/MFqkjr3WgwtvJRoOX9Pt1Xrm/UKzEYVSq3hFafZ5fgr1fOUjXoq8htJ6NmxjK6cI9WqovPoiCAGLs18UIfBi5Dua868rNBVBqRku0i+vqhZodeVhFGzD/w/lFfU++44RNbZqjLIQvJR8oy5Z1J4ZIPQbjYaE3uKHyS/cD7VRGDmldDaUwUHyXgjouRpAL0QB3YFk4KFbBlRrPPS+vdK3MYNISiQi0OedhxZR9B6Vgddf3mvaz3LNCsjE+JAIQ7I/oKcF3aMe+kDvi+CklbtcXwDm0fX8wDjYwKIKQ/xK7gLo6iL7J2Ekyha+fKO7xhRTkbjVlnU4STE09tQ3gkiGwvwg5RVdx+j7n6xa+/93tKEC0trmQdauzFDlN9hKr23yHTKgfwBAaiSs1MWH5PTCUPhgC1P7fp96CdBAhbBr8pBK+YaA3qed/F7yoZcXDVF/3GvoGzYTfDFai98HRBG2Uoh7oaoMW+2GHsqaDJ6I3uzjMPRhzprK1taQg47eY9gcSJRsNALSR/4KDYIIwEWjLX2phuhB17DWH5Ct56+DgKpgWhQy1nSID8hPvG7L/2sI6Nkw5B6AXSkJVsz30JM2aAGg24Zv2KmQe4BLffddEzOOQl2/1MAAONd3n7U3EQJ9NM8R7s0YmGJgBN8xxFCR64y4ugO+L5gvqQMB9EioW66hr+z0A/PdV1uf/umDCI8nybBI+snrD/AK0Pt10fN3eyLY3+r8NV32Bopk1EZwhpbu+rhP7Cf/+aEC0toGOMOA/snvwX7qdygh974waY2HFg0vhq01+05aqyei+eWPcK8fUK4RL6YWoAYE9AD4lVdTMzbzI5y+30fCEHZfI5Lg3fAafSfOLyIYCLDEO0/K9QdGiUQyo95T9GRR5ag4h30yD44enqT2Z3iQ8PPRnxKtCEhdAwL6QHF5Od6HrdlHzYcGeREhrQkgyasWsGu2Vb/mRfJ58ah1x8/hVoKQe8oKuhwGi1sxfMNBDDuRdUxy0xLyDYBQ9mfoQfat0ZruoVYe4Rei4P1h3w09+OiaBABf1VfLQe7LkOuMAPqA74shIN+rMR5UCiFCAuzjdwxg5DkBovaBeXiPNdGZcAP35cCDcyY83yCS1wAmwMDs+3APRdI5H/fZ+0/5/DCgD20lhiq/wc6+thlMQ/LQFaBHwSUkEEXyh6FA+zz56OcHU4gRRdUHkpG/qWNGAD3M4yl9EZDLBDT7aZrAm/kkAD26mQYKCfu36vP/FQYG8op6hLHw+sW7CSIHUfKaElEQsgyVdB+gKzCIREAiueY1KtcoKEmqQvOjFVFA7xdyHwigIkbDgOepNSJCtB7A9a717EJio5w2gmcDpjR8IPZz6EJyk+8IaAsgKhnJ32UyYBDeVn8PQtwyMVD2wECzBqL8gzWS9MJ7lONENsIHWN0DyS/6t9CwUbMS/APJMyVDkvoB+kDvS6heDJNod8aa/fKBtay5Hhm4FMpH3Xd4M303JZ550Mc5wikIjXZpPPUBgyhqnQ2kcSOWWrj+gynm/9T3hwpIaxvg1K7jUOU32L5Y2+T7yQF6BMxDsFTAWpPj7VfLG+S0P1QhDkDKUvoiVNJBz3k1wTUoUQqjmn0s7CiIRUCzz574qF5lze5R9+IEU+lCTR4eP/Q6gxx6H+N+QIW5erxsHws/wkRWHldAHpKmfH2lU76AV19VRJ5h+DM0bgY0qCKAHn4uKpN+6ZQBPLbaaEI0ZPthufy+Cw4BJFyw4PrDSEtU3H2569Ag7PuOp8htEroP/xStbgijJ33GUMDGku/IoVQnxGA/heHgfgZh9Hy1+yTcbzVGZvS6+xkHtYZO8L0wdRPNf0fJmmt6Xw4XhtsHq1Dosz/CZyEweOy40xfBkAFN/mCmyOZToXafCSgVGf4z5ldmKONDpkBEcuX90haRSE7UOOszkoLqgSh5cDAF/Z/2/lABaW0DnGFA//fu4KEDeqDkoqG4fooxZGFHyrH6HvqAnR4+0LXEtz79NwDDWk4rx1Eh6yAfK8omZNmGXnE4bCYaFgwNjn6eyb8gZ5/UFI6ZjYSiI7n88IFXOc2BwCEe5CYjhoZ4aooTEFyTCrcH3n0/Lz0K6IHyDGUfAllUkX/AW5McdqROO/xsFISiOc7afGe0BFBhcRBJCIF9oPxouNbyU5HQwhKzPktitXFTC+h95MZQMLIvEp66B5U6iHxBzSYIShJry8xCgJSP68EFRQmOSqzB/uoD1gEiS7W8jahRFF5KH68ieE6iMonmnKOVA7XGVbimteWNocjUz4Fy5TURHwXAkWiP7DAz7vjGsesz2DU3CHWEhfqBMLy42w/QnWBOW1yNdYorgqIcu48kGVhXoYyCDEifN6/SAP/BrXM/qjoYBvSPKqmBPzdU+Q129rXNYBoSoIswNU2jWq2iGwbFUpF0JkvJLJNMJumV39Np9Ji0j43hODau7VOgUkZSeZema+NIYNp20OIJdE3vC1EXi0Xi8Th60sC0LGzXQU+nlCqxXIdsPIkQiOQlSqmKRxUXS02PiylVY0hvesEN0yQRixNLxFUbHFUZH4/3Kbg1bYxEIkFPT4+6D8MwyOfz1NfX+z/r6n0PXZDGNLEdG60u65OH1H8yhdZV9+VfpCR7q1gVE13TIC2fjVG1qlRty2/Pk9RJ6OI3xpVclIyDwLDj2rimpbzKpG4QTyQoFYtksv45K5WKuq9kKq2+V6yUyKQyuK4Pdbpch+dRLpfVEVOZtDqnyDUe16hYFX9t9BSmbSr5uJat7juh1hAsuU7bVmNHvUSchGYoII2p41hg+euoxQOA0DQsy6JSNclkMhRKJbLZHAWzREMyQ0xIbR7YpSJaMqnSDjFDp1Qukc5klEzNcoVsOoNb9Y+fyGTAdnCrJl7awEnEqHoOpm3hGRpGLKmu1bErpNVYYPAc6YHgEUvqeAkNAaRKpUxTKku5WELPZih7wqjT6bUKZPQ0Cc8lE5P6NptEXKOa71Vrk8ikMc0KNi5JuS6Ri2vhOI56HrSYrJi/B+T65e9y/lQqpWQhr6SRVPcYMzRkj/lrHMPzXBz5J9+O+SkB+U5K1jsWx7YstYdlvRzHIh3XsfNFtEwWegsga5xOU+5oJz2q1a9hx6Eq14FHKqFjKGq8Q6VSwsgk6S0XSXgJsskUesLosyTtsoNmSGMoMZzA8hwqjjxdDpquqz1aQvajTkpg3XHRbJe446nInKfFMT1HrYl6Zi1LPYMZLUnC9dR+lWf7v/k1VEBa2wCndq2HKr/B9s7aJt8hAbryKlxRQJ5SUOVKmXQqrYC9LpNViq5qCsiAoWnEE6vbvMpniuUSzS0jqHoyhBWMmI5dNSkVCgoU6nN1WI6tjANRclXXIZHQFczJd8TKd3vLCjwQpaEnsFVnO3A8R+VXS915skYKI54gl8limiaaoWM6tjIeYq40w1nzthCjQs4v/0QBye8tLS3qOMmkjlWuoGuSjI2raxVwVNEDQ0eLa3Tnu31QjsUViKeTKWJBUx0ch6JpK6WW0HxWl3y3HICp3LPIV4FxQiMZFyXqvyrlEqVSiaaWFnVN8mDUZbNK6TsBgCfiCbUmYnDJSxkluhE4up4PQNIZUAAn5gOHdAaUtRSwEoAR76vqVBWIC1ilROEHHqwo6SVtK8jW19GQzPm18MFdhKFsZTxoCeKapu47dHRLVlkZXSknhq7+7pPbSpUyRiqJ5TjKAJDzRo0813Zk0ymATBgGjm2RCEBB7rIk4BXw5jXHowmjryGKXJyC4bjclfwnuWqPSrFIIpuix6pgpHJ0WXnq9awyBJ1iCSoWTY3NfTF9z7XJi7FUV8eKlSvI1OXIZeT+Y32yEkUiBlFSS+Lg+BGWWALT8qvNk3oS07XQ4jqOdFus2kjXOwXuho70X4xGaByzooxgBZRiQMg/y8TuLtDQ0ALSTkJkEz5jtgnZJKVqCS+l48TjVD0bz7JVVCKT0NE0X+7hjanjlh1cW4zdhLqWZDKO2OCyF2Oa3JOYKQ6mW6XqOKCn1XGNqksuYahnWB1S9hQublLuJQzEyHddVXGQsF08Mf6MgM04mGb+D31/qIC0tgHOMKD/ezfy0AE9HqNkVpCpapZp0pCtU164biRxLcsH8bhP77VsW1n5bjymvD6hi4mnJOCrxVQ2TilRT8AjUEx2uYKWTlEpl5UBkM5m0EThC7i7kIoHCkRqy2MeYj6E7VTlrCk0dUyzJN5qWoFgJpdVwCsKc7CmFgIoAubyEuCU69Z1XR0nocdJ6Aa2Ur8+lDkBmIjPFX0pjxFHfU5FK7AV0Kb1rDqWKOtCoUBrU7Py3MQjFQNCzifyE8UhwFu1bT9qoeQXKHfxLC2HtJFSirRUKKqryWayeGKwhEozBvlSUUUDjGyaTCKJ2VsgrRtKYeuplPLG5P1YIqFkJAaUSNT1XAWu4rGLkSGKSP5lMjnfwDJ9rz8jBovcq1lV99PQ1ORfvzLCHEVgk3MRSyggS8cM9fnQprKcqjp+Uk8p8YlsBXrFI5bzJY2U8obtqkVaM4iVq2rvJXRdQgsU1R5w1HfSxEkWKqrWWnENtBj5mEXFtRVYZRMGKU8HswoZnbxjgp6kxykq2Yj5lEXDLZZVlEkAV+QQTxv0WqYyxPS4742L4SQvIyX375tdtucoA0siMGJIyd8rTlWdW/6zPZu4Oq6DbrkIY5xEQpCfsmf7UQfTpDnbgCXrpMleiNOV7ybT2qQMUcNL4LZ345VMfnr+BaxatlxFbq6863a8ch6acliJuDIA/LC3h+a5JFUoxKOnt1M9U7IkYjvqWlrtUmWcqYcRBeiu7AlcDD1GQgzYIMpVRKIdch0uGdnzgt4SSbFtPD2OZcQpx1zshJrjqKJLYkbobkwZ2bKn/5tfw4A+tNUbqvwGO/vaZjANGdAlfCkvNUvdUV3fVzdysWwolUAARf0TcBfvwvXrwANfz28W62CXTfWQi/ciSqGU7/XDyQGgelWTWEpC9auXsdrerbxX10hgiwLRRCnG0QK6U3dHO425OtxKlXSuDs80iYm3XS4nzOIPAAAgAElEQVT6XmAu+6F7QpSveK7Ki/U85eUK4Ai46xkDLxGju9xLUtNJ6ylf8QlfIB6nXPANAFtAQML7uqaiDAKYeipJWoWG4zi2rZR1d1cXTY1NeGWTmKQkRG0WisR0zZefJurYU4CoQuUxj2KpRH22XoGPrEFMkfQCUpPIX4V7bQriqcdcsk0NxMXYEm+2kKc5llQgRtUEkS0evb09ZOvqVGi3VDWVZy5yCIEqFJiodQErdW+xuOoLLkAr3mg86QOypCKQSIaEzh1L/b+Ef1NGBgkCy1KK1yrpACOhE/c8P8SeyZLv6aaxoVFdq0R0xNPXBdAVyGtIrEATADEdQVQwElQyCYpC9PI8cl6CjLDlyhJKj0EuiRd0ZHM9G810MCQBL1eR1kCX8LRH0asqAJd0jd1TUDwNI1vvg5RlEqvLqhB0b6EXz7RU5CcR7FHHqqq0gopmZNIqbC6GTV1dnYqC+JEO30hSqSpdVymBRLRMLRHD0WSSoSyfQ0Yz8LqLxJJpBeh2IY/WUu+nEEpVYjHJeyfoeeNNzjvzbCX2y35xFfrEsZCM0euYKuwuhmkaCbkDhQq2GOL1aVWkXy1VqLqQq2tQzn6pIumDBLbtkBa5q3CFByrCELDetQQdXhUnFqcBnWRMhOv4gJ5OKaUgufdup6IMbTFCkyq54JJ0Y8qID6NJgynm/9T3hwpIaxvg1K7jUOU32L5Y2+Q7ZEDvLvQqkEvHxBNOSOI2YCfFfaBQLxcqJeUhkUlCUqPi2VTEczEM5fUJGCQTuspV9rVPFcTv6IL6egXSyo3QhP1kY4vSVC5EAsSL1VUNkmJmVewqtuuqPG8yliAuXnwQv7Q6O9EMQ3mgZCXX7HuNa3qJ0hXAElAXhSgKWJSyvOKaP5bGdCok45K7DajWQpSLFmubFf+6k37D8WK1opjFSS1NV083qUSSxmyd8rJVq47ObmLijQkgy73LfVdKfn45m1KGkeQyy3ZV5YSr5QrxqkNrrl59v7R0BX+56x7++sBfmDJ5Mnvuszfb7ru3L6ME5M2SyjuLh2oI3VvdjuSyXaWwbdtCq8/51xzzc58qb55I+BEDCflXKlQrFXICMq5HXDxkWTt5CbgGuWJ1jEyaarGA0SigBiXLRNOTlO2KiiBkjYwyhFKSdhDRVaqgS+cXB7dUIl5fB7YleQe1tj3FAvUtTapRTLwkspEwvDAkExKSoah5ygjKCOq2l4O6vJgCbDcXx5LIihC4TBfychABc2lM79Er5mbSz2inYgl0VeSdUGH3O3/3O2Y9/yx7f3E/Zu63jx/REBSU61V7UwxW2YcSDQh4ExLxKJcwshlluKmITzqlPG8ldcmtqwkvYumGbnJcRQzkeVERFi+OvXQVmhgVck5H5APLu9ppbm4mbjnoySzdc9/G7ily3nnnsctnZ3LQ905Wn6u4JiYuaUM4J8IgDGPgwqSTNIsiRygRxow0rhZXXE95vCplj2zS73evXHFZV8f2DTWrjDd2pDKC0mWHWNXz5SFfFgsgpUNGU4TFYlBcJwwZiU8lKmKUiei1T3X87GCAMNj7QwWktQ1whgF9sB01tPeHDOgSUpeAan5VB41GxldMEi4VM1/yghJSy/jWuh9Pr2JJ8XVKJ6a8e4/enh5SmkE6lfH5ZSvbFLhT3xgM6/CgXPaVpHiRVtVXKEIEUt6oxAVNidVji9Gg+3lINfpVwq2SBxVlKWQqUbhKKUlXF1Hksb7634FEqQhJqZQCMPnZ3t5OQ0ODAvZqVULiYoB4vlKX+xXjoRCcT8LNiglvqWtTSi4tYVNR5BYl2yKTqVNeerWngCGelpKditcKavpAJd6OgLGIy7VUr205jiWEOmyVqhBSkoi1593FzH/ldTTLZeKYcbz55puMGj+WUZMnkGptxMsmcdM6jpYg5cWILe2WpD00NYJ40Gnx2IUBVfUVfcAPUPZJAEhi4MSVRxrQlMXwkPsXsJc1lSiByFleQWI9v3wp9RPGKVQo2VWVNhFlqCInyTTF9k6ykqfuyvty1JKK3OUTEiT5XQQhHKpQkP+ve/EyGvV6SOZ8Q0DSsbqNpUob4uiyF/MSsdD867BLWEmHWF1ahenplT3j7zm8igIfJ+EQTydxJbIhBEQB9EQSyia3//rXPDbrH+x78IF87kv7YQgHI5FS76k9IOukmIOWH/FIxCCbpZLvJtUo8hWCX5lkfR3VUglDoj2lCnHhJURp+rJXEBB2lAEVq0pxfdYH1GLR37f1sk5QsU2fYFryCX0Uq8x97HEWL1vKnl/5IrTUqz0uBEbFFSma0FOUIDnkMlBo99e4ocFHcMuhJLl8w6BctWnIaX51hlxSr5AmxRIK1ljkndX99RECQ7EadPEJ5F0tUvFM3LoUbsYnT8oWFqNCUgxiyIuRO1y2NjQl/t/87aEaRIPd+9pmMA0J0EWYEv7tWNnG/Dlv4PWUKC9vZ1SmAbdQVl6r5NWbRo9k9DqTSE0YDY1ZYb8p8pJ0qarLijIWQPYte6uzh2XvLmLJwvfo7eiiua6B3t5etW4Tp0xmzLixrGpr4/2lS5TX4JT83Kp4f6MnT2DitPXQWpt9xVoq07OijeeefobOFaso9RaYtv5Udc0zZsygbp1JkE4gTUbW9BKv9J133uH9999n5syZtLW1KVKcgJqKEgjRacVKXnjqaYod3Ww4cR3sQon2xctoamiks72D0ePHqjrppR1tpFoa2GzbrUitO9lXjkaCzvZOXn/hZbSSRceipUxsGkGlu9fPbVs2TaNGMGbKRJITxkBDVilyS4hJMQ89laa3mFfeal26DlZ28dZzL/H+vHdwy6YyPnItTYxdfwrNG64PjRmVv3+vbTmllR3E3llB7/srGDl2DPlSgSkbTKVxs02gXFTA/o/HHqWnN09vsahyrZMmTWKdddahcdQoHwBMG3dVO8sWL2HRu++x8J35dLS3qxDz2LFj2XLbbYinDObMe4PdDzoQSxjVmSSW5HEFiDp7IVPH/b/5LaMbW4iXLZrSWbVuwnmwzCp6OklnuUCqsZ5uq8yICWPZaKvNlczTBYtk1aNaKNFllymNyKKNbqJQrVBcsopJFZ3GuJzPoZCMkdpgAs1TxtO9qp1FL77OBFMnbrsst4u0TJtMamwrIyaOY/HixXQsWY7bVcDqLjC2dSRLlixhSccqdtt3LzaduYtvrXSXMBcv450F81n47rusbG8jW5dj8623YsOtt+KFp2eryoUtdtnZN3Ik1y4Ri95ejLo6nvjz/bg9JeIdBbSqD+CJugxmfRI76UdEFs19m03HTKbS2cPy5cvZcMsZjNxoPbKTx2BmDVZ1tjGhcSTlJStJN4/iH7f8kZ333x/qs3hmATMmBEJd5futlZ0smzefnveWYZVLtE4eSSVmM23zrUDWtGqxKp9n2aoOnnv+RYSEOHXiRMY1NGC2tdO96H1iQsbUNJxcmud62xg3bX0mZJsoLW+n2iYRJ10ZRRLtSE0Yybjp69M6ebwynL2qrVIIwqpXRvXHGD87mPL+NN4fKiCtbYAz7KH/e3fpkAFd8slC+Fn49ru898yzPPv7m9F6StSNGMnULbagNwZvz32D/Pz5TJw0gZ2/tD/T9twDxoxUgFYR71y8F9F1XeKp+y285v3tMe6/6RZSne0qJNo4YzN2/+KXGL/hRix++WX+cd99tC1YgFcoUT9mFBM/sx1b7LMHLRuuq0hGvDmfBS+9xg1/uBWjrp5d99+XeDaFHbO46/qbGGlpqvzs1FuuVR6MXyvne5WqTj3moomhYXrcfsVVPDvnZa78v1sp2mVS6XoSEuZVZWA2i559gRt+cS1dK9vYc+buGKUKCx95Es20cDI6m+6yI4VUkkf/+QyuF+NLhx3CdvvvLQisSq/imSyrFi2l++13ue+Sn6P1FChYJdbZeEMmbrwJc+bOY/m77zJ+7Fj22nsPJu2xE4xrViVBEv0XFr+Eypc89iSP3fMASxYvZ/T6mzB9xuZk9CSzHnmIxXNeYfMtN+GAYw/HmLExTlJn0YLFvHbXw7zxtydp8GDZ/IXstvtO7HHOD0CyEa0NVNra+OuDj/DkU7MZNWY0B37lK0zbZBPfW1y0WOViX/zr/dzz4nOkRo9kh8/szPjRY2hfsZT3Fr7L7NlPMXmddekql7nwV7/0w7CSqpA8sHiwySwUqpxy4GGMbR5BU0Md64wcyZuzZiuDzDarTNl0Y7TRoygAz7/4MlM2nMo3Tz+J3pUreOTam7CXrqB76Ur00a1MO2hfNt/3s7jxBG1z3uQv519BfdWlqsVo2nga2379ICbvsA1vvzqHR/9wM4lX5lEXNyg0N7PFvnuz/vbb0rDeeJa/P5935r7OHdf+nlG5Fo7/5sm0brWZn05QPXs9KJZ59cY/8erLc1jQuZIx09Zn+tZbqpD1nDlzeGPOa4xsaWXSlIkcc+yxMKLFf5q1OIV8nlxjPS8+NZvlz79C16OzKSxvV4betJ23Z/qO29A4ZRJv/fM5/njVL1nXjpHvzlMZPYKDT/oOEzaaqghvTs7AlnI21yQrG7fH5bSdZ7L/kYex46FfgRYxbj1cKXUTHkHRZsHjs5h974MsfOE5GuMmQkT83CGHsNnXvw4jmim78PJLb/D7399Ib2c3hx30Zb6w5x5YnSuZ9cD9zHv0CbKL23EyGZoO2IvN9vwck0aP5PUn/sFzd95H56LFxA2dSk5nm4MOYPoun2HCtA38qs1yWXFehEcgm1cIssMe+r9Xyf8nH32oBtFg97a2GUxDBnRFwtINKnHI9pS4cYutyeS7aZ8whuN+cRWJjadDRw83fe7zjHUStGfSHHrBRfDZPfzQqnjSaY22cif1jXUkiwU/dJi3ue2wbzBp/uu0l4pMPPtsNvvWCX7nmHwRHn2C2888k4a4TT6X4aAnnlJzJ50mjYRZ5rUTz2LZrFdYXo1zxMUXwj47kfd6SOY07PnvcfeXv0u8q0h82/X56rVX+XnBbBqvYhJrzLAsv4Kx2SZ4p5M7jzyOReU8e556LNOPOIQiCerzfuicpMsrTz/Nry68mssvu4yGaePhrbe496CjSPXm6WzQ+Oqvr4att2H+nDe563e3seGmG7PfUV9RBC0ZRek5HnYijV7weOPwE1nx/PPkRycYtes2bH/uuRBPseTGO3ng6l8xtS5NoTnJfn/8OUyYACUJ+cd4/w/X8uCNv6Pe02iYvhn7XHkt1WbJkQPzV/F/Bx5Ak1Ogp8ng4FtuhHXXp+Do5Kw4T130K176+e/YZ72pLH3jNcoT6tn7hT9Dgw7SRNzR+cEZ5/GNI49mw02n4nWWiWlpeHsRzx50CJV0jPtGJTnu1z9n3cnTVXlWfvl71I8Zwyv3/Jk/3nobk6dtyrfP+AHkUn7c1SwpwpbpVEkm6zho0934/TXXkt1oouoI89Dx36Jj7lzF2N/poK+wwfe+T++SlTx1/xPKuDr/9mugpwP7nof4y6VXE+/J05YyOOqVp1W5ltlrkrQS3PPZz8OS5ThN9ex4xBGMPv44lbpxnArz7r+TuRedh1GyMDfanoOvv9XPXcuQ8mwR7AL3/OoG0rEG9jr6JLXepqTqpS9r71IeOvbblN7sZnlHke/c8AvYaD2YMFJFpyXl8dI/nuaGy65g84024uifnO+nNKRBS8rASxr0mlWySYPqU8/wj4OORitVmLfeFI686lLqBbCFWFh1eeZ7ZxD/2+O0V4roxx3B5849y997kpKRkH86zuJYNxMsh8JFN/P0nffxkl7mB0887Oe0mxvpcF1sy2WUpIjaizhz53Pt8cexwYolTGiqo3fkGLY49SQ4cG9MI8myhe289MxLvPLC8/zk0rPBrkCsgrvsXX72taPZdmEJmwzbXvtr0rtsC3UuFPO8+ePLefrOP6k69bHbbc4ev7rMT52oobB+KF6yYFZCus0J2z1IBQymmT+l94cB598r+GH5frLyHTKgS3lZb6VKKWEwqmLx4vafIdm2kucaDfb76YW0fmF/lVN+58CvkX/1dV4yTWaedjrrHPMtaMlBew+05miLmyqPXie5zIoNPfDnL3+FjV95jmo2SfbCi5h45DF+vnN5O/z1MZ666ALqK72sTCb53NPPQUsdXqbKooceJH/u1VjvrMDccCO2v/jHsO10SikbixIN+TxvHnUxvS+/xRMr5vLFs05lvaO+CiNalXvuJlx63BJN4jpcdzc3nXY2k9ZdB23zaex4/eWstD1GlRr8bhv1LgsWvsOT9zzOUccdBy0xeH0uf/v8YTTmu1nWonHAb34GO+1Kqezy3P2zaWxuYsNdN1WALoQ4YeVVbQ0j79J55KksfepJVoxymPSlPZl6xhmQroc583nijHNJz3uTTq3C6FO/webHHgeJUTBvLnefegTuqkXo2SYOuORKmLkPi6vQrEG2y6J00Y95/vYbSY3OUrfLzkw/+8cUG0eSLTo8+NOr6Ln7YUYsWcHGDTlWpRze/cx49hOQimVAr+Os089j3wO+xOZbbkFaIhnzlvHOJZfReeetVBvTVL53FNuediqZZL3qGqZyyHZZpVNu/eVveO+9ds6+8gqVui125claRWitpxyzSRt1XHzEGZx5xlkwQXLFRZ781vF0z3lFkcjWnzmTTS+6GOIZOl9YyMP/eJyDzzmWeCWPc8NtPHbJlYzT07wbd/n8i7OoGgmMZAPkyzy7x77w3iJKTXVsdcQR1H3rREgKu9Bh8f23sfDMkzGKJl2bzWSfm+6CnKa6z8UyneD0cvfPfktr/UR2+brI2h+Gksz30v27y3juxlswzGbGbrYNUy/5IYxtgZxO3naoT+gUlrXz+yt+RnMmzWGnn6ZIZKR1CkIAzeUoCtFQS5B5/kUWfvlIjN4y/9xkQw7+1c9g3Qk+0W7+Ymad+SMmP/0cPRqsOv4Itj/jFJJS+RAzMFf0kBzbRGeiTFOhjde/9kPaZr/EygaDL5z5PXIHfQlHi9MZVIc0SJ/4okvxxTn88dST2XLFIhqKJeymUSxqaeFzf/0TTjpJIpfl7w//k9kPP8K5Pz1HVfgTL+Etnc9vDjmSPd7MY3kNTH/wYdhiAlaigt6xksU//SXz7v2Lyqs3bbUxW//mSsUjwJOqByFU+gz+igC6Yrv7BMX/1Ncw4Px7V2ZYvp+sfIcM6FKTaprSOEPHyJu8usUWpLraeXtCK1+45pew2VYqdPrULrvSGPd4rTlL4957sc/5F7CkVGFsRpqYOLSrRiYWzVaFZG8ZrAz3HfxVpj0/GzOpUT79NKZ9+zuk6htIlUo4t93LwxdezKhyL20xjb1mPa9CxCSK3HXK95hw+2NqVrZxxEFMP/9MaKrHVJNaiiR7CnRfeCuv3ngnjbpNYvOpbHzrLzClQQdxeosuuWyc5KrlPHHmOSy5/c9snxvBcgNm3Hgpud1n4khMWnL4VhUr30vXsl7GbzDZ11lz5vC3vQ9jZKmkAH2fX1wKO+4EuWaspQVFsEuOTRNLxcl3d9HSNNKfktIDK7/1XeY++ACdWZOtvnEQk75/utQSqfDki+f/hBU33Y4hZXMbT+WAm24GYyQr7vwjj198Eq0NOitGj+Prf/orNI0hb7pkLL/THE8+yp9O+iaTUw5zenv5wh/+TMv2OyuQuueSy9gmV0/nU8/QMfuftGSzvOcU+cJZ34OD94P6HGd+72y+/s1vst70DTBMj/ZrbueJS3/GximHjgaNHe68CXfqetiuQbG3SFOdgZlvI9lUz9w33+Kff3uWo476NmZO0rQOdeIF2xUqQs6LZ3jh9sfZaq+ZkJKaqU7+eeLJdL3wkiLOTdh1Zza5/Aqf/FaERS/PYdJuG0GxGx58gr+dfBoTXJ1FGuz14lNU0zqGkYNFy5lz+HG4C9+luyHDFocfTv23v+N74TGPrnvvZNF3j0cvmSzeeiZ73XoH1CVVtCmVzIPVy92X/YZxo6ex3Ze/phj0UrbO62/x8CEHkO3opL1hDF/84bnw+T1UBYcrjG4P6oQf4MDcZ55h+YolzPz83jhajIR0iCtVySTEUIJC3EV/5jne3O8waO/k+Y025Ijf/gptk/V9QmA1xqsnfZeG+x6kN+5RPOV4tjv7NL9yRLWSEyIi9FpdvP3gw8w+7Sesl4cxWh2xdSYx485r6JHGenXNKuRe7jXVM7fq2de59fxzOXWfnbjv4p8ywm7ATdZTnjqFPf7vZjzD4fEXX+LFex/ltEt+BPGKAnQWzefWQ77B9gu6KMXrWf/6G4ntvj16k6siJit+eBkv3XanKtEcucNWbH7dzyAnHroQBg11zU7Cw0xIfQjKQx8G9E9Wqf83HW0Y0D/Z1RoSoEv1eEzahuoBG3lpnqc3n0FroZfFLU3MvOBC2H4X2h74M/OvvRoj5bF46kR2/cEZJGZ8BlNaQOJQdKVlpbTQLNNkl6kTxm81zd8PP5LxjzyI3tSA9b3vs86xx+Fk06SKRfI33MKTP72ccWaJbt1g91nPQWsTWD1csefn2eO15STTWWI/OIZp3/8OZS9GNWajUSIr7OabHuPhH17MRprHHDfP1Nt/ibbzbmTcRhJVaKqDx2+7na5nHmKjjm6sOx9GTzfQduge7HzNr+iyDMyYzohMjIQpMzuTQuDHSTtor77B41/4BqNLRZY3G+wuYUchmo0e77OByx52skIi5bcglXI/r9MmvqSDJRddSfsLz9JudzF1/z2Z+KMfKXY2TRmsJ2bz4gnnkOsqM7da4aDLfwG77cMTZ5xMw0v3UXHzdO24O/v89EoYOcZnHAvzWJjnr77KHd85hskr3qEDjbE/uJTNvnWs4jH89pIf8eXdd6YpHufeU8/AfnMRG7dOpNJYz4wffRd23parLr+ULx9zNKPXWwetp8irJ11C9+NP0bV4DvbkUXz5xaex6hpw4knsSpVcSuKqvTgpafGi07uyTH1rK8UElDyHpphNvnsVucZWDC+Ju6REvFlK5VwodPPyyd+j7ZlncC2XDfbfl8kX/Ri76qKl6v24d5MH3W1w9wPc890zmeIYWONGs/Xf7gEhXwpa9pR5cde94b336GrMscVR36D5xBNAtcZ1KdxzO0u/+x20ssn8bXdjz9vvxGtIK95HfaIAZpl7L7uGkWPWY8svHEa8DqQ6773/u5O53zqWaU2N/LM+x2F33Q2jmtSbFWHvS2dCO0bMcVRp46JF7zB+nXVUiaNqLGR56JamWPB53YZZs3j3y0fSYsKrG23E56++FDaa4jdoX9nDP087i1EPP07etjBP+hbbnH+W6ohUlb4NmRyuYK1T5Ppzz2brVJaFt/+Fbct1vNXVwa53/xz23J4OqUyIpyiWKoxKpVjy4jxuvvJSzr3mEuZfehnzb3yQEbaBKVGy7bdkkxuu4G8P3M9bT83hxJ9egHooKMOCt7n30MPZclEHPUaO6bfegbvTVmg5Fzrb6Tr3Sl697U+qZ0DTZzZjkxuu8tn0sTSuVHFITUzMoyoGnWowo31op8ZPVt19/KMNA87Hl9nH+cawfD+OtAb/7JAAXZP8uYBZKkUhkSDX1s7s3fdgarHKq0va2GS/A3muUMH1ynhzZ3PA6d+B9SfDLrtBdiRvd3ZQ19JAmQppMkiTzLjZQaOWgVVVrt97Xz675D2KlsXcXT7LsvU34F0zzzjHYaeVPSReeJlM90p6GhrY7qnZfsmVVeCnn92LA5dUMZNxKj88hk1OOYFOy0bT4+S8CqmyBw+9xjMnnMbUQgdv6yaZay5kvYO/QVbKg0V39cKvLjiHbXYcw9atjbz4+SNZt3Usc6aMYedbboYJ61IQ3oC095DmKnqKzu4iqYYkmTcX8Mzeh9PY2cHyFoPdb7wGNliPSssokq6uepy4cWkeI4FMi0q5yksPPoP+2gK6b76Llp5OOsptpLbaiO4dt+VNzWGb3bdjV72Blw86mUk9LkuTKbY94mj49ne4Yd+92Gbps1QNC+/YE9ny9DOVt+gVpSlN2i9pWtnFHw4/lE3eeoHcyDGsOOAYdjrvHDAL/Obay1l/83WZ+bk9sP/yGI/85OfUvbKMiWMm0bXeaDa75Fz+dP8dTNtnV6bssAWZqsbzB3+PxItvoHk9WFPHs+WfbyOfShKPZzCEzdzdQTKXVHlVlZpINdFj2sQbMxQ9k3TMFp/Nb8FqSlOcoBGNa6vvzD3pdFb84ynl5W74pf0Yc8mPyJdM6uubg3I6G/Kd8OcHeebiK2lenuf9mEv1mEN4NRWnq1Bhk2qM9R+ZTWLR+/SMaGTGsUcy4uST/PIyy6J4920sO/1E4pUK72y7K3vdcSfVxjryMWihQqxi8ufLr6Fl9GQ2P+BQtAZ/GNCj55zDiJv+oCJOj41o4MinnlAAa0mPglROmWieLS1OPVJajGKlFy2VoaTuO6kAPWn6nfjsegNz1pO8+6UjaClZ/DWVZfxhB7JAKyum/gaNo2i75z72XdlD2XHo+tqhbH3+2SqSIK+yqeP0lmDZYi78/klcfO3V3H3YMWz5ZhHTi1E8bDe2uOo8OqRlq9Hgt1iuwuLX3+G6X/+cq359ESxdwUsn/wRr9hyaKi5daZ0tf3wy+bGjuev+v3PsFT/1jQu3DG+/zd8O/SrTl62iI5Xj6T32ZvGk8VSrbWydTDLyb8+TfOd9mkeOIL31xky65iKoT+HE0zgx3R+3HPNw4j6gx71hQB9cTf/vfmIY0D/ZtR06oOcL0NhIXo9T397OIzvtyqYVj/c6TbY55GsUN9qQB/56N40LX2V0c47Kuuuy3Q/PgVETsYwMlZVLVSlPNlOHY1dpW/U+YzedoZKVDx18MBNm/Z24blD9xnFoe+zB/HI3mfZOpjzzKovvuJN1jDidIxrZ/Jmn/Rpls4crv3gI+y7opiTd1M45lk2/fyLdipTj0iAh95IDD7zM89/9ISOXvk3H6Dq0y89j6mFHUl0i3hksfPItbrvrGs667iSh37F1y6UAACAASURBVPPGtvuTWLKK5XUtTDvuaMb++FxKKZ1ktYLnSKo5Q0/RIpfVMeYv4vmZh5BespylrQZ73vY72HRDyvVNeFactKFGblB2S5iSRydF9/sdGHMW8NZPriC3bAkmFYztN6X1u8cxV3eYtP4E1u+FZ2fsR2tbL4XxE9nokEPRjj+R6/b7LDPeeJQRo0ew7MCvssPll4FT8GvXRSjtvZBs5Yadd2KXJfOoaBrF489gm++erlIE1199IWN3ns5eO+1IrGji3vEws3/4K+p7XVaWS+x+3De4ZfFr7HjC11j3szsSq9g8tOexNM5dRKbcjb3xZLb442/onDKeVCytsg7L3p7HeOkeZzRCd0GFPN7o6WTM+uuQTBmY5Im7FrmYEBHFuc0gHWwdGfZRLDDvhO/T/sRsNYRkwt67M1HCvsLYlt43ZemUVyAdd/H+eCdPX/FLRi7pYVUqReu5p/BWc5b2QpnN0TCvuI7EovfoHt3E5sceRespJ/m9DEyL6l238d73T1CAvmC7ndnztjuoNjWRx6VVasErFndf+kvGrbsB2xy8P3bSB8O/nHIyG977IOWVK5i97hiOnfU4NObwjCQ9JKjgKQ+9XvrX29KYyFP943urJXTdwHB1dEfDFoDWLMy//53lhx7HJAyeGzGWjb5zNMtG6CrP7C3v4v1bb2ePd5dTMS1KX/8aM35yDjQYqotcQkhxFtxy7sWMazLY7YTD4dFZvHDo6YxvaOX5kXG+cNPPKU6fRDHdqFrZSofbha+9w29+ex2XXnsZvQveYZyT4pF9D2LUkjZsp0p1k6k077oTs7rzHPXzK4IesCbMe4vHDz2EDVasYIW0/T3nAhZPHk8pv5QNpWvdzQ9QeOYl9GwabYtpbHHX9dCYpqoAPYGuGjxJBxsf0KVpTjgB4JNVbZ/M0YYB55OR45qOMizfT1a+QwJ0mUYVk4Yv9Vna0Wjt7uLejWawXsGkMmo8W116Oez2GXjvHeafeSbtTz0DmREkttySrX92MfffeT+xWx9lZFcVRzpGtWRYRCeHSs55xBieOv6bbLRgDu1mkdypP2Dsscdi1Rvo3T1w10O8euY5jCr1sqwlxxavvYCd1bHyHdzwtWPZ6en5auqVfeJhbHrBD+hMpCli0UBBARXXPcTTF/+M0fnlrGpNMf3269B3nCkpeAVI9/3sHszqCr5yzmGw5C3MMy+l8I9XsMpxVqwzlhn3/hZ74jji4nXGU/R6ukpnSorVeGMB/9z7a9SvbGdxU4I9b/wlbL0FTkuz3wRNmtthUzK7aav0MKp5LBpptC6ThV85jp5Zs0k0JGg8YDcm/vICFusJcjhkn3iZF/b6JqPNGEs2nsTO55+jOAp3n/ZdNnj0zzQkDd7YZgf2vPl6MCqq1akiEXaZUDC443N7scOKhbxXLjDh+puYsN+X1MCUay44m+lf2Z3pm29Ipq2bnJdi4VU38dx1dzDdzCmS1IsjPb7+20tI7rQJXls3Dxx1No0vzme9Qonq1HFMevw2uuoalQe45K0FzPrr3bx16z3s/L5NJtfI05PrmHzA3mwyYwZb7Lg1dtykWO0hF0uix7NUVAhaleUT78rz5nGn0D3rOVzXY5399mT0hT/EG9Xst4HNV6nPSMu5Xrj3Ph4+52KmdFTpSKX4zOtPQ0vQcKinyMsz9yf27kLaR9SzyTHfYNTJJ+GlksRMG+fu21lwyvEK0BdttyMz/3gbNDRTiMXIyXNWrXLLhVey2Tbbs8n+u0nAmTQu8375C7zzr0Dr7uXlKeM4+A+/gy2nq+Oukq6qrk3OM2iVzofSZEg6BAaNeryUgSV5Y0k2qWExkHrpeRbs/3Uauoq8NWkqu139U9h8kr8Rq3EeP/FUxjzwKFbFIvmt45kqHnraw5aoUywHnQ7nfPsYTjvj29SPk1bGCf6x00Hk2goUsinWOeJAxl9wIj3ZRhKuRsaNMeefb3PdTX/gx7+5QBmwxoKFKjXxyFHfJLWsk3EtE3lJuvJ9cU+Ovu4qSjZkhKw6902ePORgNli5RAH6un+8G2eH7WhIWtDWhXfe1cy7/X7VzTC7w2ZM+t3lCtDLWlolHITGIg2Mpcei6lgzDOifrEb/LzvaMKB/sgs2JECXHHoi4amQeIeeZGLJ5KEttqFleRurGlr5/C9+Drtt63uKv7+ZuWdfhFNI8F5zE194/jHu+t2NxG5/nPF5l7KMqByRY15pCcfecQvUNzPr2KOYMPefdFSLjDvnYkadeALVjIuRFwr8I8z+7ulM6MnzfkOGHRfMwZQOXMV2bjr6eDb+60uMNnIU957JlhefS2n8CDowaaZCtuBg/uxuXrjuZurtbubFihw0+y8URk0gF88iWvnAvb/AlHVHk3eX0VzqYLOl3WxagJZVFu9n42x884WkZm5LXGsEPcvKok0ul1I6KvX8azz95WNpLRRZ2qQx8+oLYastccaMlJJrVXFUp1vYZgEtZZB3qhQdnTHFGIsOOYnCk7OIt+g0f3EPRl11Du1ahgarQtvN97Hi9Mto0dM8VG/z9V9fRWa7nXj4R+cz/p576V30PubOM9nlxmuhNUHFKZASD84xYNY8Hjr1DMYveUeR+3Z44B6MzbZEK8X449WXMWrXGeyw+66kRNFWHUovzGHOb/9E8i+v0NO2isLmk9n38h/gbD5ZTYZ75Yo/8P4Nd7PlygLL0h5bP3M3qzacQsxMUBfXSFXzvHjZNaR/9Te0RIpbRtv8+O/3QtIng+XtdjLSele6sRk5OitS3eT3Z090FHjjmydReO4lCr0ltjv6a2TPOpVqcx0dhQqZVJIG3YG2VbgPP8r951zIFnaGV1at5AtL5mIlHLT6BmLdJV7f9yCsBQtY2ZRi+pFfY+IJJ2CnUmiWjXXvPcw75Xi0cpkVW2/L7jffBnXNeDJmV1jkVYvrf3IpO8z8HBt8dhs6ijaNdQ7OP57iqS9/g3WNHPNbW9jjrDNg121UV7a8nlatUGVWW0bIolKaKZ3UenuU4St1+FIVIv39kukkK8o9tL42j3cPPBx9SRuL1pnO3rfeAJtO9BvV2zEePubbjPjLw6S1DLkjj2HCyd+GemkP2wBd8Pydf+Hm239PRS8Sa5aqhk52Lqaoe2cFo5wUbSNy7PbcPZiNdVTyDg2ZHK89No+b/u8OfvTr81QjPUVSXPAazHqaR08/n00SY3jDdpj/pV05/NpfKqJfixSov/4mfz/0YKatXMKqdIYtHngEc6vpGDGb2LI2rPN+wbw7/oyj66Q/sykb/OFqBeilREqR4FQTP08A3Z8AKAOahj30T1ap/zcdbRjQP9nV+kQAvaO7B7dpJCPKJe7YdAZTxQPoMTn87jthuxngVqmcdz5v3/Inim0WHWPGsvftv6N9fDP5zhUYtkOy12FkQyM9pQ6aJk4Bt4GnjjyCxqcfItnQwOhTzqL+hOPpSBRp1FxKd/6Jx8+/iIkrO+hpaWaX52fT2ZwhFXNwX3iJhw86jnXidZTGrccOV14KMybSK56I9f/Yew9oS67qTPirW1U3x5dD56BWK7XUoiUEMsG2QMhgE4yD/APGxomxjQd7nDEwHrBnnIQ9Nk7AGC8cABvb2MYsEEEgQEjdCq1Wq3N8Odx8b91QVf/6dtW+Kj0LiVn9BGL0qlev9969VafO2eec/e18Kkh0YvjX7/4puGdn4FgtvOgnX4fxn3kdHMdF0hvGR/7HHyC3Yxq3/n/fh97SBbTOn0XBiuPg238LY/efx7nyLM6/aCtu/7e/B+yiBPw05JhMINbuIjdfxr/ddBum4WN+JIFb3/FLwG0vQ9eOo+76SCdjiPcdmFKulmVcaZnwsbVr4cGX/jDsQw+haTvY+bpXYeg3/iua2RQy7PObfwGjX7wfZ2fP49v+9N2Yes13AdkimvcdxodfeTt22iksJ1J49Qf+FNi3A2dOH4Hf9bBjbBNWP/hxHP6Hf8Hs4UN47uu/H9t+8xfRG5tCvOzjb37/j3DlS5+PfS98LtrlKlLFDDpOE4mZKj5625tgzlfQ3zqM1/72rwDfcX2Qk3yugr993Ztxw/EFdAtpjPz5O5B7+UvQ7/jIWAYMp4qD73oP8n/6GayWq1h946142R3vCuqq8xD7TA/NDo+2zaLnuOilspK/XZ1bxOZMAV/5wR+BdeIMarUG9rzyNkz/r3eik0mAxhUqvDnWM69VUfnIP+Krf/Z/kDpyHt7YGF546AvwEwYajKSPJXD3t78MycVFnDC7eM5PvBG7furN8HJ5xKpVSfe79w23w6zV8GA6jzd+7N/RXKmjYtmYvnG/+O//+J3vwku/6+XY9bx9cInxJs3Oh/GxH3gDRsptlP0k9r7kZbjm7f8NGC2hG/NQdboYzRaAtgvnwgUkaZIp5YF8WorqNBh3YtiwEhbKngPry1/FzI/8NBIXVvBQYRzf/w9/C1zHjAnWie/jH3/0J7HlC19Cp9HFyBt/HHt+9ZfR92uwiqOSGfH2V78Bb/ntX8HQDbuAeBteq4LY/Ar+8hVvwIELLrqpJLb97lsxevv3oNM1EWsnUH94Fu/9k/fj197/NlRdwEm1MG41gZlzWPyd9+L0Bz+NenYIR245gB97359LUZ9SvYv4+Rl89vYfxM6Zs7iAGG742L/D+LZrYfK44nIVvd/4Q9z/1x8Vy8Om216EHe/9LalT4BgJxOO2OL6kMCP9KzxoiEnp4UmF68vavjGtXSogPdsKn6ydlUul31PN8rONvpcE6DS5t6sVWOkUOukcctU6Pvii52Fzq4Oym8Orf+t/AS/5DqA8j/vf/t9w7vN3IZ0exfhNN2Pfu96F7kQGs2jJOWEplqnwYzA6LWSY0rPQw/955auxb+kUmp02St/3U7jyN97OaCUJ5Fr46w/hi3/4HpSWV7CUTOP7H3gQnUKeMfNIL87hs7/8G3jgo5/E7u034uU/9/PAK14ADNtozZ9Han4F7//JtyFvJdAcTeOH/+x3UUn1UMyWgAsufucHXocf+t23Y2r/PtSOn8HRg/fB67Zw0zX7cej2/4LW4kXUrxvB83/2R5F/xWvhmhksexayqTgyVEPOLOHjt7wK5soiZkcSeMkv/DS23P56Sd+pkI/BQ9bqwmJFu2pdapSfTdjY5sdx/2vfjM4XGODWxe5X3YbJ//52iQx2HjmO9/7iL2F8aRmlHVP4tv/5q8hcc5Voe3kjBfzHXfirX30Heqs1XHPLt+OGX3sL/uOuO7F5ehOu3LUXX33H7+LYF7+MXQf24aYfez1wy3Phm0kYNQt/81u/j+m9u/DCV333oP5H3XCRc/qo/sNncffffBRHDj+Mt/7Ob8J8xc0BR+7baH/033Dw1/8H5itltH/w5XjdHb8nZeFTGRPOxdM4+/f/jOod/4h6vQXnh27Fy//gXUEqltNCN8cqYX0kY0lUVutoJHLI59IQg3G9h3t+9M2YveuLiMeT2PuKl2HH2yiAFNEMz+hhlDzaLZx675/jkY/8M+wjZ+EUi3jlpz8O7NoWFCyqdfHJb38J0tUVXEzFcOBH3oBdP/nmICiu2oD3wEF87E2vQ7blwNt6GQ58z/chNjyNBc/A3lfdhrmZi3jLT/8sPvzpfw8qGfb7cDN9ZPwW8Jkv4gNv/TVYDRObL78aL/ovbwKu2wcUeZgOX26gfuIMPviXf4Zvv+07sffm58rhMY7PU8+yEtldbXZgZBNY+dyduPiTb0F+pY3KZdfihX/6J8AuVnijwGfiH37izSh9/i74XRdDr30jruOaSHtSw+HOOz6EU8dO4sfveCewNYdmjBXgHSQaZXzil96NiY/eL0Fzze+5CS/5rV+HPzkNI5bA3L8+gr/83x/A2z7yO/DzwBLT2nvnMMrT1I6dRfnP/wkf+vinkLr91XjlO34DnWQGUxzWw8fxoVe+CmOnjyG1YzdSv/g27P6h25HJejBn5jDz9vfg+D9/Eq5tInfTdbjxA3egn0+j45vodnzEWMrX9JBKmzBihlR/3QD0p4Kl/3e/3wD09Z3bSwJ0iwcoh6dvLNQ7mH/wPtz7rl/BZL2Jzkoc03v2w9p9JRaa8zhy6GOwCgbGrroO+295BS5/7q3o5bMox+pIxjNyNnbSYE56V1KRGw+ex9+97dcxOfsg3F4PW172Y7jhl38lAJyZGZx775/g0D9/BMlMDCf7Hl59x18ge/U1yI9nwErxOHMER/7lM7jzj/4Nu6+6ESMvfQGKe7agunoWKydO4tA/fhLbLr8cL/+1n0fqiu1Sd3r18EPIfuQefOqfP4HLfuF1uOH218I7sYhKpYIH507h8kwOn/65X8eWfgeV3jJw+Ta8+Dd/E7n9N6JDBzqA1bOLcL56EA+++/dRMj0sTKSw9TtehP2veC3i27bC4QmUPNMi3kOMp7BR7bMtLDDlae4CLrzzDrTvPYRacxn2+CRe+qNvwb2nzuDoyaOYnzuFl9/6fFz3khcA11yNKs3VMJGJ002wgi994K9x/l8/h0a5ihe86Q1Y6nflkI7rtmzHV//uI8iV8tj/wz+ALbe+GH4+Dc+L4dhnDuLjf/dPSOeKeMWrvhdbd++CUYgDuXChuR6+9KEP4+73/Q3e+ta3wrz5enY+qPzl9IATh/FXb/0FfHmxhpF9z8GP/MJbMTxRgtecw2f/8gNofPqrKJZGYb3wJtz2M28GMjm4Xge9dA9WzAgOSTHiqAbZ8uiuNJE8ew53/8/fRefYcfR6fez8jhdj9xtfD/vqvXBorm+0MWp76J06ic+9931oP/QICvNl1FMpXPff34bNt3ynFP4zz5zDP/7oD6PQaWImbmDbS27BvtvfgOG9lweCRbsG/8MfxF1/+2E8fPwiumYWL3rJK9EuFlCfLOGDn/hXvPXn3orrX3QzFk9ewNiezWjG+6hULmA6lQbuexh/8bNvw/J8BcN792DngRux87r9kp517vR5/Medn8Qrf+g1uPFlL0RsrChG5lqrjuH0EIwu4NRaeHh1Bouf+wz8P/5jWDMrmB/bjef/1E9g6rbnIb1tCjP3PohP3vH7mHz0MGKugZXLDuDWn/t5pHaO4e5PfQYP/NXHsWvHTtzw+u+GuWcSsfEROUN+df4Ejr3/oyj+/d3oXVjAwuYirvmx21F86YuRsIs48cHP4fOf/CJe9Ys/h20v3A2P5yB5yyg0q3LUbOuu+/CeP3k/hq7Yjx9/xzvRSttoL69i5V/+Hac//GGULp5BO1tA8U1vwb4ffi36tJo9/BDO3PF+LN99CB3PQ3msiJf90btgXLYLuXQuON6X5xS5FOa6cH0XthXkOnyrXpcKSM82DXJDQ396V/qlA3qvj8piGfcfOYvm2ZMYunC/pJWZ3QJWV4HhbVfCzxmIjSxj4jnb4GyaQmp4GwxvKDxJyxMwL7ccpDI5LLQWcfzgw+geW0L1ga/ieVOQgzIuGtuR236V5DUnKkvYsTiPUauPZrKD020X5o4bYW/ajmtvvhaxVAt9dwkZLwHc38CxO+/FF2bP4xwLnSQ72Do+gufuuhK7X/saoJDDw6uzGJucwNE7P4Ghjx1EMZHGxzCHb3/Na3BVchpLswuw90ziY3/z19g2X8YVyRT6tUVUcwlUD1yLvS9/JZAckjz0R774JZS/eh9yDx/B7s1j+HJrHuVMGrv3fRv23nAzkmNjSA0RvPowvV4QFdVz8dm5szj0+c9j9N6HcFUigaGhNHqdGBL2JlRdE/amIrYe2InUFRNAxkTfj6PvmUjaKXidLmI8gYv15e89gSN//WGcbVSw1KrJmTdX7NqFXcNjGHv99wPjSfhxE+1WG6cOH8Op+w5j+cKitHXVVddj+57LMb55GtaIiaVaFemRHFpLMzj+wY/j+S+5FRjJBVooC+EwB8lbAY6fwZn7ZnBidgWfeOQBGFkTw+k+Rk3g1quuw5Zr9sMvFGFs2xmcepe10DU6aPfr6K82MTw2jbmWC8OwceKee9E6fATm4QexJWEhl8njbKeDC8Oj2PLiF+Lq5+9Hj7VnZs/hcx/6EDZ3XBTKdUz0gZlOF+f37kHx2uvQqjJn+hQ2nT2OYaOHc66Dcr6I5GX7UNp9GTZtm8ZokSelNYCDh9B9+Cy+ctdBzM1XYG3ahMu+72XYcuP1KExOhMeGAkgDdbvLREMMUZalOeLUHDpfvh/3nTyJ4xfmsdrqYHJqC577vJuxafdWxPduBdI+GnEPtX4HlmegZGZhd3nUKvB77/sLFGvLeOnCHIa7Hh7t5rA6Po70cy7D2M5NOHLXV2BfPI9rOlX4voEvOymk9l6FoZ2bcOLBBzC2zMh5G7XJPLa++LkY2bcX87U5XDx4P1p3P4BvWwWM2RV4IzmcyhiY/P6X455DRzF5uo9+08fyUAbbnn8V9r3gSmTjLuL11eA0t5iF8w89is994m68/mf+qxxs89XP34mZT3wK12fSGGtUMN/u4xMNA1tu/U50sh3E5mex/egsJtou0vkCLiYM3Js2sOmmG3HdlQcwkhviWUhBsF+M5aTcoFbCBqA/vVz+Gdz6pQpETzW0Z5vAdEmATmKyUpzhxeCe68Bcmgf8GWBlHth0BWAPAzMt2liBwiKwPY9+Jgk3NY56I468nUacp08ZnqRSxaRqnAej00VqkTnuFWD5HiCXBiaeC+RYCQ7oLa3CnjkBtJaDfFzmEyUuA3KjwDjLetaBZCPwT5eLwLFFSZlxrD6SOReG10bMTgMjkwC12xSwavCM5joKh2dFQ1kaMlBMZ2F/5SzuvfPzuP4Hb5McagaMgae/MfqtlEEzn0B6M4uG2EFKTsUHZi4Ai/NAygN2jmK1XEExOY3Y2ER4Uhq19AacyiqG/BSQLaCZjsNpOxhulIHl+SB/u9wD+hMAq55tygFbsoBNb2YXLKaXzpRgGhbKK0syBkafD6V2Afcdljrkpx+4R47B3Lr/AGBngSt3YMmbRz+XwGR2ggdlw7lwEV7fR8eLIT88CTOdChguLwtomG1keajYFw+heOVVcFlZL1uAW3HBUz+RrgVpccdYwKaAc/0q7PEMrP4KEl4bGdeFtWOPxBmA5553PMSyFtrMwHfbyDNoD3EsOkxXtmFUPfgXziK5uiin8mGlApSGgfFpuBOT6GWAuZUKtjOSfXUFOHMRKDcAHucaT2A+nUZy2y70ym2kVpeQrS1IkTL6rr2uByc/jdjIGLychTT7T9odPw10Yqh/+X46yWFtGkf8pmvgT4zAymTRXikjNTwiudjleAdmzEaC1f6ajhzQImcLSNW2BFrLVbh+DLniCDA9CuRiaPerWDV5DnoOCVhIuoBdY+0bC8t+D97MKYxVuHdsIM6CQAZa4xm4PJXw4iLGUzwGdkZiLRCfwkLfQKKQhum0kPM8OIuLWMzGMf2c68BmW/0WrIVVpBfLyPVjUqlRqrU1V4AX7Mf9hx7B9noGxZFNwLYCmjxgKcfyPywOsyoFbzp2DAvzy5iMl2CPjIhBxms3UL3/IZToKmpUgbFpoLAV2DqEJaMBo7qEkQX64ZeC4j1xC929O9HPlxiUH2SqSaF7wDUdNDpNZBL5MHXtqVjzM/P7SwWkZxvgbGjoT+86viRAZ3yT43eR6MWRrPHQh1WgewKLh++FN7YDpekrkMhsQnf5Ijq1I/CSDpzxEYzsvBpevwSbFVZofzZ4HLQvGowdN5FjCtOjK7j46L2w87Mwh3JITd+MbnwEmZE4+o0GYosnsHzmKHoMLHNz2H7da4AMG3LhJZuI5TuYOX4MnfMdDKcmURidDA4DMavo1FdglJvot12U9u6TCnPn6wty3Gv6YhXtWlnM8/G+j/e88DXIW4zM9/HO970XnYuLqNebWGw0MH3VXmR2TcLIFFEr95ExUxLvhWoNOH8c3docTudceNkC9hSvgDnMI0cBx/BgZLqIM32HY/VN1IyYHPpmzJ/C6UNfRtaOYcvVzwPqBZ5kgUpnEcvuKoazPkrbtgCZITSdHmKehVTagm80gdUmjJMucH4en//E3+Fzn/kXxOIJvO0P/kiAopqNwd1hITs2BL8ZQ7/SQrLTwOLyIuyRCQxv2iHZVRyfbcaQz/Mc+75Ubls4dD/G912B5ggTujLIdMxAQ7fKOHnPQexypgE/C9ywHbNLcxgrGeiW5zH/yCMYGZ7AqhfHtqufI4eJdFjy1Wwik0qi02zAsjNYavpy0lqGPtWZJfQuHIPRrMKKsxSrDYxvhz8yDnM0IYaIvNlD49wZZJaqqJw4g6wVgzUxidrOPUhNjQSH0rQB9+5PwuxW4STjaMdzKO3YD0yU0Ir5SNk+3JNn4PD5Zh+/84u/BrNvYOzKPfjed/862qUsStOb4VdrMPjSUg6djCVHqO4sjAXWhgfvRW1lCfNtB9O79yLDaoC5AvoXF1GtVzC8bRwYSqFlSKJWcMR8H0g2eR6QD3c4DufCLPIPfF4Ek2ZmG/ypbcju3iSHzHRnFuEvXkD1kS+iMDqGxIFb0bMK6PZayLCCT2Ue8zPnxZ1T2LYTKzx90Ewh6Xjimlo6fRSJGM8eb6F41V5g2yScro/akTlkUnmktoyjFfMQ41GtPAWNm5q+cmL74hKyZhwmLTq+gyzLJ66W0Th6BM7iPIaGNsEf3on+xAiWSg7iXhNj8w3UDz6IXKEEf3wEtW2b0UsXkGnbMNo9JCiw5+Pwk3SuuTA9cwPQn14e/4xu/VIFoqca3LNNYLokQKdSIhWZOwZSzH1pkmWdQ/XUw1gxi5i6/AASyTScsoP+7L2oLZ9HqjCKVH4aqeHLgB5LrZmA7aOfDiKTM5YJm2boVQAPHEQ7eRLtRAzFrS9Gxx5GioefUEtuX8DMsQdgGTH0mgls2v/SgBH16Zauwsz1ceree4BYCTsu2wcjnobPQyGMMuK9NszZmhzb2bfjsMbIdMMKZA6wcmEO/coyxlNpvO9VP4iJzaP4krmMn/+9dwNlH3a8iIqdxuZr9qKf7MAwGQlHkQAAIABJREFUTJieHZjP+b9ahn/mCC7UZzE3FsfmnXsxldkdnMsaCyy4nWQTlhmD16YWbqMTS6CQZnrTEo4euht9p46rb2JAYQoYKonWfPbwA8jMX0S+WIC572q4+SLazR6KaRvnD9+FESODmfsd7CqN4tP/9F5cPPcAFisV/NJv/yFWu2NY9Joo7fQxfvlWwB8Buj6wehHnjj+MwtVXIzk8JZBDQwPxsEB7/al5YO4iys05pK7djcr0GHykMd61JSXr5JHPw6+0MeYMo8Da8HHAZYB3cw6x5QWkz87Dd2O4EE9iy403Cw38dhsN1JDKJ1kIFUYshS5s8bFarNS3sIKlEw/Aa1fRaTvIjExi+IYXi3WjHw8s3clYG1alDKPeQ/uRo/C8HpxsDtY1z4FdyMIoA6lOB1h8BO2502hy2dh5TO28AZgoYMltI5U0UT14BInFVYz4Jj74nj9EbXYZE9fsxffe8W50LR/VShOjm7dCfBdeT6wbNaeLISOO+a88jKJfRpJuiYSFxOQ0aq6PVKYAv9FFKpPCxWNHMTw5AquURb3roNPvI5vMSwQ+rxq3zPIi8mcPAY02Kv1h5HfuRWzTaFDUoOlh9YEvozlzCNnhUeT3fSdMHiIkdVlcYPUMzpw/ifFr9sshOsluSo5dF1V9cQEzc4+iF3dgxn1svvEA4PuAnYJb7crpa+2+g+LkOLqGJfMeY5Gkigfn9DxWVpZhbi5i6rJNiHVbMFhsxwQWDt4Ht96E2zWxec9NwNgQqkNMQGsh12hg/rNfwPDwKOwtW9HdtBkOLOS5oELhnRq6E2uJMpA2MzC5L75Fr0sFpGcb4Gxo6E/vQr8kQGfX6P+2jSRiPuDXHRjNs5idP4uqn8LeAy8ErZIZ7tflk5g7fRSpZAG+m0LpygPByOoVVJ2GMKk+S0LWaxg2c8CSD8ydgpO4gIbpYeSKW4LjJHmEZXkVcdRw/syjyNC010tiZOI6IBUEczmVJTQWTsF1e3BTJUxddhW6rR7stI2+2YTt99E+cg7OShV2oYDs5BSQLASmgoyFpXOLGKXp2YoDBw/in/7sPdj3pldi+w37sXpqGZW6ix3PvRnVXhvpIVsOW8nF83JwiKhgROxTh3GhOoelnIGdl12JgjvMiiNAISXm8ZbfhGmbAmM82KbZ7CNlm+jV59BurKC8uoDtW3YDGYKJj47fRfncGUy0HLgdB/09O+CWSoibNqxeD375LE7d/yh27eU56xZw7CC+8Kl/wNSWzdj5ou8CekPoWQbOXLwbI1PDGNp+vZyCB7ODuUcewNj+a1Fnpfu2i2K+iHqnhXyljsS9jwroYjqN/rZhVEslsCJ+qQE0zl1EvTqD4VQW2a3XgwnNbbeBXspAPgd0Zi/APXIGHOVMwsaO5xwIcuLpo7V66PabiFMD73rwWVym3kEpExxq0jl9BL1WTQ5n8cwECldcD7fVRScVp+UeJvow3B76R0+jubCITD6JmmFi6Nob4NJ4QMGKa/LUQ6iuzsnpYX48i/zUFUA2jgWnjlIhg/JDx1Fw+hKI2Zmbw+c+dScm9uzEPmYC2CbOHD2GbZs2w0im4VXLiI2Pwmn3kGzEMH/0KGxvFcN7tktKmp/NMxwTBmx06g2UWGe93USMaWsJnlpgsLgxXPiimUpgHlMpW234x+5Dv1bHTCOJbdc8BxjKB8etdvpYOHI/xvMukE5hMVZCcWIH4hYllDo3Hc5eOCPPeJ6NGE+WqbJU35KstUbzImpoYWrHtDzfq9QkaC9RGgkEYClzGEOr14fT9jDEk9FWPHRPzAjYO5uyGNs5Kdkn6DpAMo7jd30BI6kc0nYWybGdcuxwfcSF67VQbPdw9kv3YGRkDInxCfhT00FRmpaJeMwIMiRYyz3RlfeyomxQLe5b89oA9Eubt0ul31O9/dkmMF0ioHuwTAOuwzIZwVnH/eUZrCwvwY5nMDQxJXnSTC9yVuZQra2i5/vIZIsojkzAyGQxf+RhmRPH78O0bYwPjyBeKAGVFppzF1HvrCCZy6A4QaY5DNDE3u/Ba5axuLiAvutJfe/8ME2UPFaqi8bKApr1VSmNyejt4thYUNCEQWiiJvjwVxtYmV9E13eRKRRRGBoGMtnAF0rG1XYkWA1pQQ+gW8P8wjw6DQeF/DByY2Mwkyl4yRhcz0PMNcWfLWpOowFndQmr9QrchIXS8DCyuZFAQOBlenBNHsviwhbfayw4JNrz0WtVsTg/C8P3MDW9RYrWiIDAPKdmE/WZWVSrVSSHhzCyZTPoyHZWl1EtL8othcIkEsUikJCjuoL3MQK/a6BZqaBWmRPhq1AaQ7I0xCofuPjoIxiemkJqdBSe00EskUa/20JzcQXuwgpMZjNkEkiPDcEeHRKppbVYRnVpGV63jbSdQml0CigwJ58o2oPndtCpVVBfWIbnefDSGeSGh8QUC4trheMPsiT6rpQcQZz046+tNtrLi2iwgBCAbL6A1MiYABLXWJeaIvqIEyBnF1BbWkKn10V+eATpiXEgngrmwTDgzJ9DubKCrudieGwS2ZFxOUSFIVkscFI7MwO/2UaBgX5cJyKl9gLhMMa07PMYGRpGgqencZ5sG369hersMrrtlpiqi5OjsIoFGWfH9xGPx0UI6nd7ME1T4i1keg0tpCKTIqQy3D78dlNKINdXyrDtHMYm6JvOBxp4rY56eRVOq4x4NoPU6CTijCUhBjKOw4yh026h03WRjKcQp7TDaV9cxerqMhzfQaaYRWG4CGQzwRh8VwILSeoeekjZccRYb7/RhbtSR7tcg+d06emBtWkI+clhdLud4MhWpqSePQ+rFbh7Mtu2B4ev0JpAI3q9iaW5Bdl7Q1MTEnvgsV5/MPhgffBMeMOTrfZMB/MNwHkqyLy07zfoe2n0W/v0JQG6VIpjLmm3Qz1TJO5uuYLVxWWk4wnkR0aDYCWnjWajjhbrnpsxJDJpZIp5WPEkVk+dlkMseO51LEa/bR6xXE7Aa2lpCZSwEokEcgzMIbj2mPdCdaqDSrmCequNTC6HIX6forbeQ31lBa1GA33PQy6TQX54WA6QkaRXghP9mfU6FpaW5G8+XyyVgufZdrcr7fB5i++MxeA1GnI/U+iy+TyKBE0evZWIC3OMeT5MQ9QPCZSqlyuo1WqwTQuFUhGJYkGChBioR4XEixnwffoQGd1NZkcO66PTamNxYUFAd3pqGojThi0FsAGng8rSMpqNhrw/MzUl37nVClaqFbHoZwp55EoEdHLYkGuz/U5P+tSssoY6MFwowuQYrBhmTp/C1MQEjHwecBzANOG1WlitVOD1+0KHZDwu444XeA68j26lIul8BgO8bBtF0p/aHfPF+n0Bo3qzgUarJYeQ8DjNTD6HTCaDGNsnyFNhs5Lyu9AvFpzGhZaDZkg/8v9cIY8Mx5RmdBuLkTDtiXow3Rt11JZX0Ol0UCgWEad7wpLSJQJ29YUFlKsV9H0PQ8PDKLIePEFWEqANNM7PoeM4yBYLSIyPBjTjGDhXBjBz/gKGh4eRpDDGc+B5cl29idriElrdLrxkQgTGdDYLz3MFyEgPrpluPwB0Alc4g9ItSVOXt3tg6qfb6aC2UkZttYykZWNsaARmmrRkYRkHtVoV9XYLiUwK+aES4hRcraCAqm9a6HR68Lo9iQGx7LgIok6lKuuPgkU6m0Ga64/0k6XmiqvMM1lj3oft+7DaDPZsA5Umem1H6NW1DRjDOeTGR+D0u0IDo0VL0QwSrb6UDU5tDQVp0objchwsryzL86Mi9CaCz4MBCx10/OvLyp6e1jYA5+mhq7a6Qd/1pe8lATq3J6taemRcgcqAbqUmwJE0bWTol/Y8+N0uWr2OFAmzUgnEU0nEEjZihgmvXkdMOJ4XMHaJVqajtI1apSJAT6ZIoDf4OQFdtAwf1VoVLacrDKtQJCAnpVxns1pBu9niOWhIJZLIiQ+aYbpMkwm0mn69gdVKGb7ryfM5njnO56lF9Hvwuz153iQDZ/Bfs4Vaoy4MkgCTYMQxfeBxmxZxGK4PO2YGHMvpCHA2m01YMVPut2mDNsmEvQDMzQDQjV5PfOkEAoI4gWllaVnGNzU+IUwzYIZUTXuoV6oC+qRHfHxc6OHX6yg3akLfVD4rwGkkbHh+UFiTz/qdHpq1Otq1hpw/XcrmYbBPMWBpbhaj4xPBoSVNHmnjo1lvoNluIZNKB4BsxIROJsfNWEZqjvU6TN8QQSxHgWggcHlAzIDTasncEdj4N+fd5hySqdOUTnCJ2TLvA/pxLXS6aFdraDQaotBlclmkqLEmCKo+ep4r9GNLXq2B1kpZ6JbmfSGdVXBrtpqoNupiRWHsAUFf5oHv5Glk80votztIF3KwCfZyzrgngM5+Lc7Po1QqIWHaoYncFho1l1fR7vfgJuLIDw0jRZM+wVmOTLVESOu5wdpVAFsL6gR0BkJ63S6alRoa1RpsxDCUL8C06XpwZR00azU0uw7sVFIEYdLRtxjrIBIRej0XXrcv88rnGRjapZWj3UYynkCC+41CADVsxnB4rgh/Phcc15VU3WO0fhtmuwfDY0MmenYMvbSNzNgQWt1OoMmz2NC5WSQ7nqxNa7iIGAW5cE+6bh/lWlVoNzwy8higR4QapUegoa8vQ1vv1jYAZ70p+vj2Nui7vvS9ZEAnhlFrtQk8vgG32UKrVhcgS+XoB3Th9nvC3Kg5xdMpxJJx+AQ1ATFK9gRCL2BgZDBkDp0O2s2mMCUyR2p2lmWh2+3KT35GgOVlJxPIUqunMNDvo12vC4OX72xbNPBA0w019FgMfQoMtcBHm0wmpX25h5qy64pmyu8EeDxP3sv/bC+n7fk+XNMELcYEJCtGM2oAvE496DsZOoHQIkMVs6sPnwAbArrf70lEOYGAJnf+rK6W5ffRkRH4fSmlJYIE+0RBhf1gf+MEJyrhraaAr1RVTaeQoAnUCoBkwDD7Ljo8SKXVFsZPoDY4ZniolFdRHB0NtMp6XcbcarVk3LQEUKjiZ2JKJo1pqm21RLBwey5MGMgScBXQqSFTCyaQU1vtdUVjs/g7AY5WCtbzjlli3eDcD+hHxOn20Anpx3cl0ykkaS6O2yIQ0WJA+tGN7FZqcGp19Ho9mUfeKxYVkcwYP9lHq92G63sC+NlsFgYFMbEKAN1yDV2nI3MUC83cPK+btdwpyKwurwgN4lzoDIyzGPzYQbtSFXdP37Yk55qgyTGxbxRwuD75Tv4e1UgV1GVuqKHT4tDrybxwfiwKjJwbCpKc+1gMTqsJp9uBlUwIHSgMUyjkd9TQ/b4Pn+4h0rHvyZrxu31ZS6lUCjECeZy0DwRKl2tarES+9K/XbcOvNAXMeTxsjO/mmrQNOBaQHi5JtcZUIgGz66E+s4C0yNUmunEbFucmFNIYH9BoNoW+tExxPa7VzKP02AB0NV+sL2P/VmltA9DXd6bWB9CZa+wbIrH77U6gmRkxxEWbM+S8cAH0WAx2KgEjToZEzd6FJWgYaqEE9RBECSIELr3S6TQMy0K/0xFAZ7sN5oPT+2pZSNJcTkDmc+32wIQfAAIBjv7toH0+S62IgMsFRZCmWV/u4UXAcF35jkyR/9kfXrzP5rtCX2Tf5LnWchy2gC7BjYy453TQ73QDl0E6FVgXqF3yhDoyVoKK30fMc8UsL+2HpnWa1MkQS4UivF7wXnFNu66AD++VfnBcpF23IwyfYMHDXsj4RYOTQzA4XEMYfZ/POl3R2qm5iQDke2i1mkgXCmJJUSGEAhHfkeA7KOCEQKU0Iv04P27PE42OJmfR8GlBUUCnpkv3RgjoNLWzL2yLF83w9K8OTO4GTyEL6Nel2bcTzL+ViCNOl4nNwDJfgFJM7gTFtgO33RmYusXEy7mRgC8fToeR5b1AIEkkBPQF2Gi9oADVaKPHugcUuDivXl+ETQI6LQucCwpwco5334VB0zsBuNEM+mFaMg8UdmS9cH2JBEYLTACYAnYh345q6eIDpw+d1qnQbE6LB90bEGtPsFZ7Tlv6YsXjsn9k7ZjMDojBE0E60Mq5n3yuF5fnjEP+2xxvCP6ceK4/CjuknxvjWmRp/o4cmxvv+UjSl859EDPgGR7apo9kIY9WN9D2bc9Aa34ZaUqPFNpo1eIaCfcMn2t1HJkPWlYo0KqZfS0NxKa3oaGvL0f/FmttA9DXd8IuGdBl43sMijMExMFTrDpd0TQMamSiofVECyGIk1EalinmVjJcpqwEm5paDTXiwBTtugTTnpyHzb8T6azsfpoWYya1EwutehWWnPkdaOIEfDKWHn2bHk+CM4WxkNkaZD4hkIgGFwoMBBgyXd4rzDf0Z/N51c7ZhpiFDUPaMkOBQnzJMUsYuwI6x01GTCB2e/QzGgJIBDn6WOm7HAC6x3hxQ0qg9snY3aDPBDNhiARJLa9LGrEfvUBbFi1Q+8Ea4/xOkpxN0cjEAhKCiwB62CcBJZ8u2JBxwxPAS6RSIohxnBwjI/epzQYBewEtRLAIAcqjwNNnzLYpAoYIOWTejhPQka6IXle0cgpzYv63AkBnX4XuFmkXmN8JrtKvkH4uXR5qnbBMmNQwSSc6BEhilo2FD6tDN0o/EAo4x9RGJRBNYFSEO5rbxSJgmYF1h34iCfD2YHZdCV4TgSFhizWJgM++dXtdsfQIHRir0O3Jeeb83Ws7YmnpxywZF9vl3yqsiAZOunM9rfEbD0CdgWEEYUaaU5hzqbFzPfAMWY4hiK2gj13GR79+uHe4fzgen8GonBeXQqgXaPWMR+D+8yk02YHfXEzevlhx+Dt/ErDFkkFhoeMi7vHdbI/7wIfnu3BMH4lMRs5yT8eTYLifs1xBkpGipHOSxW4YG+JLSVfusx4FOAqdXBPh2NfGESgbe6aD+gbgrC/grG1tg77rS991AXTxBVPj4rGT1Hro95akVgYRMT2HObxeEIgjhysJtxPGEbcSwqwI5AGeBkBEQKegwM/5k4d0kCUxAMi2yUBtCXxLMhrZDQLqBLRp9uz1pB0CL38nSGq7A1DifWEgnpL0cQw4tBTwOwKQgqhqXKJpMsIf1DJ9YaKCp4zo5UME0FCAIDhwzDQLuwaBLdSAvD5iBjXNENA9TwQTAgz7lqLmQwYdgkJgYQj96dppanFidw+ZtWhjhtwmtCaVqeiFfeL8COUlup73kXH7UlHOaTaFVvRzt5pNpOlaCMcepZEw6ZA+AaB7sKjtU5vsOAOwZuQ5NWKaroW2BClRdANBhyZb1vOWTR3SjxqqEf49oB8XBvtKYYBAI4MyEDN8AWQeEqR9Ihir0CHafCg8SH8VZFVrJr25vnh0L7ViMyYgTssB+9buBUCaSaREGKOgKpYNjt/pimBAUZb9UjN7oKUH/dHPlHb/ORiMeQ4+DMZ2UOAItepgZ+jeCYL0RKAMBTXSU5ZBCOhR+tGNoOtP1nq4drhG1dWjGjNLr/JzsRK5PARPghqCNRYircMVnkiiEQH0bq0RZCRwHfP+VBx+vy/rm8Ig3Q783U7Eg323xjoxCAoUq9YzW0vfAJz1BZwNQH966XlJgB4wSF9qMhM0TPEhEwED07aaV1XzJcCImTIMiGJBFttMoEfQopnQtmAR3Mh8+674XVPxuBTjYBUribxtO+IzT1immFOTcRuu1wuYIU29Hv2YQRAXNTZq62S84oOW05cDIOP9olkbob/VCxg+v1ffswTFGbEAkITJBdq3+EapAVk2XLoZooDE9w7CekP/sDA+X8ym0ocBoHsBKBGo+J1EkycE8AjoyUQy6H/IlMWMOhCSAl+/XMq0VRML6RtdOvIsQTUEjRABBxYDkwDmBGZVAiLdGTSZUrgQ8IzQ7THffEyKk4jwkUrJc13GLjAAjvPWC/qufmVqsRwjmT3bkJQuAjCFkhDQpX+cg9AiQIYfZKAF8zfQ9MI+WZyL0NpD07U8F2rgKkioENYP6cW/RdhxPYkMp/VIAJ3Bj/RV09oTM9HhyWN0s9gJ+AT0bgDoBtdSj9YjW3LL2S9JQQtN+QOXAsf3BJfST4CNBhC/LzSICl3cSwMXUD+wcAiAMyCRfwv9GFPw2PrjOpJ1zz6pVYJrQfvAdc8+hrSkWCDWNYOR7gZMmksE7cO1bhpwXJr6EwLoyXgSCcTQbbaCIEErLlaUWCIuQjznVVxXofBq0bUWCrXR2IGBcLgB6IO9/fSy+Wdu6xsC0/rOzboAer3VRDGbB82wZNJMAwrM0wm43a4AtQRZ+b74I4XRkzkRuD0D3b6LTDIpfKTRaCKb5YlpTHntBL74OIu3dEAGYcdiqDYayKYzIkyQGdHvyyAveb5elwAnalMJmlEZ4OW0xYxJH2qCvk66aVltToCAGV0OnFYbuXxeNHoydPpO6VfVdngr05/o167UqijmC2h3HDh9F7lMTvJ0BbBonWD0bxi4RzMog/cKhYJE1TMav1avSfCWAA3NrZGLwPu4v2EEEdzpNNqtlmjt7Fsmkx3EE6gmro8K6IVaESPtGUBnG6YwXfaLz7M9mtVJk7mFeWya4unttL72hF6FXB7LqysCYDT9c04pyCidA99yYeDWICNnPzmnpE8hX5Bo9Oj1nzXUx75VX+p/0tg8X0CWY2i0mkilM6g36shmc3CcNrLJRGBNSGfkbwHgZFJSHsfGxqRPDBgk/dUiw34pSNOMTpoQjCgY0aJAOiyuLmNkaEQsCCJM9PphnreFHt0+gSdC7pXx5vIS9c9+kgb8ncF0Euz4BJfERDB+st+RwL18OqCxaPV0IdFi0mgimckEMQ4cP9d9NivvrLdZlCcOp9NDNp2VQENxl5jitMDy8jJGmErIYoDlVQwNDcm+6/b7SKfSaDrBoS7cQ7wshjsEJRICWS9cQywFH7X20LXEe/iTV7vTk/3GcYq7iIGj8TiYXZAJ5yqT5Ql7QRwKeUK9WZc90+k4SLAP30Q/ugZTzs3NYXJyUsbEPcN1QJ4lgmroJiK9Oa/8m/tHg0VFiAFw/vx5bNmyRX6fnZ3FFNNKWfRyNaR/pyPrjHO4srIi6ZBfa32sL5t/5ra2AejrOzeXBOjsSsyi2dZAq9mQTVAtVwJGQkZXLgeRx6EvTRhF2H8ewkLtTnyS3ADz88J0M6mUBBZxQ2yenkalVpMNwAjyuYUFTIyPC+OpNwOGluaxo6xiRTAKTeiyCWGgXCmLAGExapfVMOs1FFnYJLxoRuXVaDaQZVEZVh1dXBCmOsoc+vDqsKhGqDkz93pkeGTwTIeBfZYlG50bOxWnxaEnAgI3vggwnQ4Wl5ewaXqTHGcq+eXhe8VlELnWAjoD5sT/axjCLDlmAjvbZNsDH23YxsC8GQI6c+OpaVIDJKOiICSBYXq/ZNk5Yg1otYMI+mKhKGOwaYHw3ECgYIAjo8YjfmXSWIzDMUPmmAB2+vRpaev8zEUZL5+XeX+SYN4oQ9eaYfqZBFUROVXrs+PST/ZJUvdiBsqrq7JGCCSkFQU8Mlwy0tLQkIyP4MXvaOXhTzmhrFwRIFZA52fziwuyDuOJJNqdtoyFY4jTV06XQbiA87kMaqx5n4hjYWEhWOeJ5ECo5VrUOI7o/EbHKhYh08BqrYJcOiP0pnBCoWBhfh7jExMihIlwwLRAQIQvrjMKht1+F3ErKeua9OCaXV5axNjomMyMCgCSGRK3A8sCAYYAz6JC3DNeEHioQB6dpseK4TxuiYYum8BUbllxWVdcl3wPhVfOBfcT+5XN5eExENQwZBz5XB5dt4dWoyl0lsj8byKgc31R+BsdHR0AMrNfuLZkvYdZNWrliVKC64xrhnSWuhSAtMX1RWGS4+X3XBtcI+Pj44O9zGd5kW7P5msD0Nd39i8Z0GnCu3jxIrZsDiRT1QI1SpoSKX/nxiHjpJbAzUHtkNHnlVodYyMjqIXah94rKTeh5NsUDTwIsOHVchykQ1AKymsYUsyCQKugw/bJPHgR2LnhaMYcGx+Xwi2e58szBH9qErxYCW6C+dghsJPhkEkT5MmkyEhVOFgLdGfOnsH2bdtRqVYGzJ2gyLFS0meeO/3V7CsBhhI6gZ3m9Se7NMKeTEEYdDpI31tcXBSmsVbCXwuc/J7MgxozLwoDBDsyLY5naWVZ+kEalYol6aPQYn5egIU05FjJ2FLJ1AD8SZPxsXE5yCWTywSBXOHlhDEMBHrS+ckvui++9sX1I+6HZDIQSLJZ0D0wmG+6MrpdGQvpw/mkRk9GqhqW9D2Vkuc4Fv7Ui+uV7fNZCqLaW4Iex891RHqRjlwLCngEKPaJVhs7nhAhQ1wInid0EotOuTwAhqgFQt8tgfMUeOg+YGBmzMTK8rIweQIKBRIKbRwL2+J6pFuD64prQIGHfeQ7KWzF7TgWQ1Cnlsx2OT7SQgVtHf/M7AwmeI7BmusJI/KfQCiTMbH4EgMCGYcRiZGQ/HsGOxoxceXoGAIaG1gN9yutet/MS9cG6cP55N/8SZpyTfFv/U4DRklPrgfJNAnXmQpvXGdRAZxjU+Gbv6vFjL+z4qMEXD6Lrw1AX9/Jv2RA52YmA6VplmY+MhAx74XmVzVdkWESgHgJH2AOumlKiguvRMgsHZrKE4E2oaZVmrMdp4sCi4aEwMta0eXyCvLU3i1LqpapVk2Q5EakVrm0vCSmLTHLpzNYWV0R5q4aJxkxf6c2QfAi2HJz8jPVUtkegVzB4OSpk9i1c5cwcd3I6WRKtBMpUMON22rKxlbNf3ZuVoQKtst2JMCK1gjmeIf54o/zrYbzrAIE/2TfCJxkIhwvGcoTSfiPa8cLXA55mj3DaH32S5/jdwQDHSutESJ8hVYN/ZxWDD5DwBCXQTIZFk0xZa5TyYT0jcFxTjuwmPByvwagDywRTN3StLwn0OKj4Mu+ca75GV0rurak6JBhCLOkaZrX3PwcJicmHwfgFFaY9scxc71qZoNUdqMFp1aTdljToFqpSBGa0CszyJzg+3k/1/hDDx/GxOQUDt1/CPtQl0XWAAAgAElEQVSv2y9teG5fgHh8NFjrKnA9EaDze5akFb94pztg7lENkeuLgBJl/LPzc5jiUbJuXwoAsZ/LS0sYGR0dWI5UQAvmIBBi+BnnnoVyNM6DmRiyJ0PaP1k0erTKm7p0WG+hFAqL5y+cF8Ge+4J8QGIVGBcS7m0J5CPA9brSb5239WVp/3etiRAWgivnnn1S+lPDpkCl7gRtmcI050MFYz5DgYt05bNiLRkdHQC7Ct/U3kUgNU3R3jdM7kFw7dN5qQXz6XzHM6ntSwZ09SnRpxxEJwVmJ6nulUzh1OlT2Llj50CzoeRLItcqVYkmJmNk2A4D4+bnCXpDSKUSAuDZDMEvCNyxrQRWVpckja1ULIS6roFatRqY7kRZCAK0BmDVasnv6s9eS3jV4DgG3kOgJ/DzpzBbVvBqNgWI2Wf2XUqMFgqBhSFqunY9YbCUurmZeT81PNUqKdCwPTXFUrggSLKS3ZMBOsGBghD7yj7yP99BEyy1SB37WrOl+mjJyKm5MbiNghfpTe2b5twLFy9gy6bNMl/8XF0WCnD0K5JZcRykEWmp/kLSh4w5my+i3wmr94VOZc/vwXECrbDAYi1PcEl/AxVPvtX+rr2VlgwdP/slpnKaRHN5sYZwbtjK7MwMpqenxfIhn4XFcciQuS44XxSCxN0hMRS9QTQ6ffMUeNg27z179ix2bN8hAiUFNNKZwPecGw6IWVbSIT1XrD1Hjx1DPl+Q9U3hcTziqmGAoKy9CM8aWCNCdGN53aGRYZFyT5w8gV27dskaY/wC+6ruELoVaK2g2ZYXAZF7jM9pP6kJE1g4Zv5XFw1pwrlT8y/nn5Yo+uwTdOmEVdykNkS0NG0YtBadH37vBjWk5Ir7MSkVS3BTUNM5VCsd1z73ezafk3lTYYOVHr/ZGippwz3Edc29yr3PfcB9NzExIT/5N+/hmoru+VOnTonfXZ/lXlHtnGOWAlSArEeuPY6V+0j5lFo2nkmA8I3uywagry/FLxnQqclR2xbTZCYj5j5u7ompSQm+YvnHe++9VzQWMkJWOlN/IKOSuz0HyVSgVQ0NFQWsmLJWKORQrRJEWB2O6WuBaY6R8XrlcgxAMgamVq0qx0Ui/tNSSZgj/Vdbt24VoCV48VJJXEvL8jMCmAay8G9uSqkgR599PfANimkxlOqp5VFrpDWBm5r3iDnO93D55ZfjwoULA9+iCgw1npVOt0EYePNkC5pMk8+xbaFdxO9GkKY5W33UChprgV20u5CxSPBYNiOAyABAXox8J0iQRirQqL9TqtHF44MqbGREvI904DxRwzAMW2rzd2jKp0+fvvpGI8g8YFbDGotqtH9Bch2vx5VbeZy/neMWV4cVBFYSR2gl0PFzvbFmOD+PBiJxDBqoxzck7LgA/p133ik/tQQtH6RlhdYFjpft0AfNdklfgjIDB7nGLdsSuslayOdQrwVz2Qsj1MWCEAsCIrnupP6BHDzz2PU4QKcLhIF8sZgIWdt37EChWJD5ueKqK/HIkSMSoCmpl3QXuAzAzIogqDQ4f+48Nm3eLD53zgfvZ5sEI7YTBRRZa2F3GN9SkPkK1GbJS/8agB6dM95HQJc8eBYogiW5/ioEq0akguNwaUj6SyAnPegq4bUwO4dRxgisCZxcX/b21K3pXuaaJqDrtXnzZtm/Uso3THOkwKLuF2rdBw4cGFRUJP8jfSUIs9kUAZlAzn3CdUVeRNckL96na3UjKG5DQ3/qVfr133HJgM7TksjEaT7nMZE0/5HxKzMJFvBjXL3VaEskrpWwMT8/h2Ipj2QqiBKNGYHpM5+nj7eFUimHldXVIBUqvMhco/cKHPD9MVMsAbQI8KJJ/Ctf+YpsKjJi/k1TOQ90oRZExkLzd6NZx+pKYC5jXZzhoREBzsD07qLbCaqMcUypdFJS6nmfBEgBGC4WROMgw6Vvn7nvcVaeSwU+b5XYpRqc28fcxRkRLGK2LSAYtx8LUNMxqjmTf5tWDKdOnsbV+64RZqFpQNRaH3jggYEbQ599XFpaaLWQ4ztFk2tIvygkPfLIo7jiisvl86XFZezYsUPcBLxIFzIs9j2Xz4mWSiYl/ljJiQ6FK6FBAFHVWg2FfF4izCnU9HptVKtNORwnej3equ5LumOAKk98gAkZLjWhfVdfI0KjTAAg8RIc/8SmaallTq169+6daLNSIYvipDMieEgksiR3BVev04PBg036nkThB0Vh6Gf2Ao1sZUXuZRQ8gwnPnz2Pqc3TsLTiGTCIUGZ7mUIW9x06iF07dqFcLYspn1oc25CCO6EAuhbIBzSJpLZVqzXki/nB2iIoUDDVi/uI5x+wLUaJi0aZTojAxfK2FAyWFhfl/Tw/gGBCYBIrGiPfl5blgBpeF86exeat22jzHxSeIVAzqp3rT2oXMKI9/MlnKGAqoPclxTM41I9nN1AgyhcKGKbFjZkO1Qrcviu18K+55hpxdelFEzyzWSQzJMw6edwi+Qb+wfVFqwuFIeEVoTDGMRCIT5w4IVo49x7nUwV8djFqzlUBQAX0QappLCZ7ibED1NgplGrVSbYpVS+fxdeGhr6+k3/JgM7Sn4lkHPl0Dg2nJSlOBDIBhnRaFjAZ0cxMkBZCq3yz0UImrG1OZn7h/Fls3rJNQJFKhAK6DrXfdxAzbTg8W5p5w24Po6PjaLUC/7sCOn9nEA433ZkzZzA0XEK/54q0TC2BDIZg3G45yIT1p2lhIGPpdnvSX0bk8qI//qGHHhJQyGTTgiPcgBQ+zp+7IEKBpA21GxKdTF9z3/PF91oaYnBZIIlz/GyXGiLvIThWy4Evk5Xe/F5w6hgZaPSnjp3gxPdrURYtVkJgpyuC1ozoNfDVanuMRaBGZ1pIZJLo9uiSsJBOZ4M6+WTKoaWBtOP46Sqhlkf/P+9RLYrz0+t3RciJM85hEARFLSaoqmvGKJR5sONJ1GoV2MxXVns6a6SLrVa9qQTax7TztYeXcFyaskdLgl4Kjv0ecyWCWummaaBSqaHIY1DFJN0SYYSXZCjQcsJDSVg+t9uTOgc85IR4y7U5PT0p1h8CsqSw+awZz4IvdCEtY8fWbVLPnNXTeM3NLeCKK69EpbIilgmxcCQDVw2PD6aASCFOCtuEU/REwX/dTl/S1piqKSmbeVqdHhMYZU2Hvmjuo67TC1LjKIwI9fqyb1irgXnyEhdgmoEvPbQo8XlqygR2mn4l2JT1AVjR0QwPywk1b60kN8gyiAC67LXIffzbZA19FtuRPj82R7RyPProo2KN4+dycFHoz+dPp+2EMRiPFZ5ZX9b29bWmQXFc57TaKdjq0wo4mjHAfUdLHq08Cto0x1N44r28jwKVujdUEB7E2gx4oi/r7Imi57++nv+/cdcGoK/vPF4yoGt3tPDKE0mcBKVB2hC1FtsWnyS1o2BDUeuOYWVlCdu37xTGQ/DnxiGDajRqokFls9TcG+LPorTL+8hIqa1KTjUPD2GeeuhXp3bDe6O+Kk1RYb8HKV88PpJlSBnJHEa6cgOyb/xJ0y19bRQM+Dc3v/j+WRUszOtle8xH1nQqMgb+zrFGg2D4eXllNTj1K6wrr4Fn9CkyGl2CmKSEJqviBRHOZCASrR4yD76P71c/qabFDOIBIhHpRO3lxSWMjI0O2lQGxXa0NjwFD/1cTfBqflcGxTGRvqS5VAEL+8D0JQpaUv0vbqFUGsbJk8dRKpFOnkTDJ5OBD17nQMZnBTn/nDfm/Uf7pXEKmoamAqLCBgU5/uN9fJ594U/SRLMSNAJe8u+bTfhSHx04cew4du+5bPA+zRUmLfg+Cl4aTEbz+87tOzAzNzuIPuc8SAXCEMTYFwaDkU5xyx4AQzRCn3ETDk9AC4/pVXcPYy+o4VKA0BQ6tS5wfigcEIg1FkCCOhnIyAwAN8grZ5+ZckfrD8eih+pQoOTvpAPbkMBUn0LHsrjD9KIJvjhUGtQQoEAgR90y/TOM1ud4aYamib8RBpMSprnmqKFyXfDSeQqETi/wS1NI4tn2ocuA9JJ6CrnsYA0L0Ie8Qvcn2yatNTBN87f5vbiOcjnpH9cV+6sBaPxe51TPJyB/0IA32bthFUH2keuGtFfhSdPwSDddW2yT619qIoS1HFTL1kBV0prm9Msuu0z6xWeVDwR5/8HqVWFfszM4xujYxL0Ulg4mDTiv7AvnXK0EHNe3etrbBqA/QwFdN+DXC+jKzMgkuAFo8uLi5iIm0+HGZFsKjHr4hS7yqAS9NpKRfnC2qYtFNOtkUtojELNt3VQKAsqE+LkKE5JXnkqJaZc+eE2L0lKy0angZyrda4oQN6D6yLiZ+be+j89qgBn7p3/r78o8NOVlkI9Nv2UyKe2KJkmzb5hepf46fnbkyBFceeWVQgeOhzRS0Odn1157rQCrlJoNT1Pjc/xbKrn5/iBth+DCsZN2HAMZzLlz54TJ8N36vfqs1e+o/nfSPRoBzOIbNHPqtWfPHnzmM58ZxC9wzGxDaabzxvYIynwv51ADmtg2mScvWk5OnjwZ1D4PfZ9rt4xGF4trxXGERjfeeOPAx6mCCp+jUElTvAoVAkpy9nkQfU46acnTnTt3inuAl64n7ZsKoPqcBmvyed0LHPMTAXp0res+07QwdcFETb2cJwW06NwQNHTt83uCm5qRNQWL7YprI3Jp2xQINMBL8645BwRzjV9hPAbjATZt2jSgJ8fEfnA+CLKcV2rDfDa63iT9LgxI5Rzxe+3/2jXG9/B79k1Tx9g/ri0R3MJofl0XGvCpvELTxzTz42sBumZCcI7Z9j333CM00H7qc9wXvOTI2jBYVnmVCgDKc3QOuUZ0rbM95Rci3KZSg3Hwfn7H/xpop/wi6vdfu86/Ff7eAPT1naV109B1kf7fAvqgXGS4GeRUtVAy5WRLRHFYT5zMiAtdiz7oYiADISPnpQuc99GvSuam2qUyKv7N96iZTIrFjIyIJqDR6KoZ6+bSiF3NSyWjZhuSRmWaAihkVgpeCuS8T4GD/eN4OT6+j+9Vxq8Be3yfBoEROCUVK6SJRs2zHTI8vi+6IfiuRx55RKR2tSawPbZDemi0vwYEKgMiQ1bmyPspEEkg4/j4QHOJmiIVgDgOjp1jobDAi4IPwX5mZkYEM/5XpqrzcPjwYdxwww1CfxVgVGORPPIQUJRpEjijvsvomtB1p7ThezWwUZk3x8t5Y7vav+g24lwRuK+44orBaXOcA10fmrlAZhr1aavAqdYbfZ9qdwpCGhylc8Wf+p/9eCpAl5iLWAwPP/ywrAUCC9+plwqTCrhR/61qyKSLBmrxvm3btonQp2tLhTEdq4IP6cr7NUBUIuQnJqT/vFcjuzlGdbU95iIIfA2az72WdSn92Bfu1ahQorngfIb3cQ1xPXItRNev3qfATlpqapgej6zCJL8jHThmfqYZEU+moWufdU75nK4B0lk/530qgJJGXGcK8tqG8gKm90oAZsSNpPds375d3IXRi/yDfdRAWz7HOeCaXesiWF94ePpb2wD09aXxNx3QOaEEAzUpk3mQsfJndFPrxHMza2lGjbhWzYakUUlXzdxkJgQcbiL+Lj5EFhkJBQX+TkFBq67pe8iUVJDQ/HqCqFoMnijdhs9GLQzc4GQg0QpRysj5fjWr65Tq82xD3QQUADQFhswjmprHjU/mTkGENNHcf22H5lGOS7UpAjuZigobpCU1ZSlYEkmzU2au71UtUwGK7bMvpIVqlKqlksYKyFEtX4FXx6/MLGpNUaFJ6aFaFBkaNT4+Qyatlgm+X6Pt+Yxqh9S4OX+0QhAIOA8q6HHN7N69W17BvpAmUSBRBq0CwtocZH0uyoxJPwZPkYkHLqIghmTtvZwH9p0CDRm3mm2fDNCV5uwX6RMVGvQdpAnHwXU+KJATpljxO13L0T6TJqQFQV4FPaWr7hedM76b64RriftFBSDOiaZ5sm11q/F5gpqa+SkwqmlawZZ7Ste5ghLnQX3NOp/cr3wf+8p2+X41R/NvWpkU4JVWHA/BjoJQ9NJ71Uyt++DJAJ19igqZbI/jIqhz7aqFRF1hpDf3pM6VWnHUpafCDu/TuhyawcKfFLJorlfhlzQiDUijgcskHBTv0cyX9YWFb1xrG4C+vrT+pgM6FywX+VqfruZCR0H9wQcfxC233CJMnFogGbgWf+AmVfMZSaQbR8mlJjwuIE1RUUbAz2gulbKlSUaBB742vocApaZxfqbfs99sRwrWhHna0cWpG5wbm4DIjc2LTJBmOwowWg+a35Nhsf8qkET9kGQg7L8G2GhBFQVu1XTYvoKDBuPxMzICTUFToUcZARkS+yiV9FjoJ+wn2+bnZDqasRA1bbMdNZdGmazSm8yfaToqTKiZmmPQuVaham2/+W72NxofQI1EL37H9o8ePSq0VQAiSKhwom6R6DpgGwr20W3EPhHMCLIcqzJ6XXsabc42uWYoAHLsalXh9+wLGby6CrRmt8ZxaFqTgryOWTIHWP8/FDCfyOTOtULBkN9pMROuUc1EUBpz7tS6o24DnSMCHF0wms5JQScqyLA/4jMPLTpRLZjvpxtDTckaA6Hzw33Ce6LmX61syPY0LkX7xJ9cG9xzUtExn5d1xz1NWnI+o22RzhQQSCNe6r7QOdR9EJ3T6F7UmBqt+MY+qTXjqUzu2jb7SPqTftwzap3iZ1FNXPsWddus7R/HSGFca0is7fdazZ3Pq/DMe1XIVAFofSHhG9vaBqCvL72/6YBO5q4aJofGTUdmRSalDJO/E4C40cnYlCnqpiQT1s0RNYHxPjUFckMoc1MtmiBKJkZNlpssmiZEJsR3SlGMUMvh+9WlsNa8GvW1RU3j7AOZsFoMtO/8jItZtVk+Q4GC0rkWsCFYEYA4JqlPbwQHtegVDQAiWJHpsU0FTA0K0vuijELTbCRIr1wW7VLBXH1+UZ+mCg1qOeA9SncyTC06QyBjXxUw1I+ufeY8qYChjFAD5aLPaaEbPsd38jn1MaomGZ0vZQxRwVDHq2BJAZA0Zt+V/myf/deAJXWxUADh+ojmskcFGtUGH8vkCKwzvKJgyD7zOQUoBWzNadYYhq8F6Lqede0q8LI9tUgwmpzmWAo0BBSuhaiFK6qhsx0FMa4trmlduxpAqOPkeHS+SF8N0lSacexsTy05uu75GenG9cifXGv8nZ8TDEkDLTAVjV3ROeTeUyGH+5frl31WAVr91twL/K/lVtlXrmG+g31Si44KBGyL30XnjO96Mg2d/VD3mK5Fzh37wvZ1fWhMhO4h3quxQMoDOH6uNV0DUdeIBt5RQWH/omtI+YTGznBsqmiohWB9YeEb19oGoK8vrb/pgM6NqiawqMl1LTNWiZeaKrUNNftqdSo1i3EjkFmoVks/mW46LXbB7zW4RN+p72MAGZkhwVyLyagmQtLTR80grugmZ/+5wQmgmiqkpjaNTFWGxPcQKOjz58ZUoYXt0dxGJh3VQDTSnptZQVu1FNKBGj/7y4tMgYxegViBkjSjj/L6668XbYnMVekZ1dIUVPQ59kMDy/S+aBCdtkFGSq0tqAwXpPBwHjg+/mR7BANlPtFoXl3O0SI++pm6SaKH0PA70pj01HnksxqwyLa132rlUfDls9G55Ng4dwR5DRxUAGUbaqVg3/k9n9VYA+0v/9Ya6bqGFDDWMm5l8FGhS10oT6ahqzBFOvJ+9lHXlwp4KpDIASj5/MBdpWtJMyX43FofNzVj1iHQjA5tU8ehPnqCG9cu22e7XGsU6rguucb4jugaVU2WdKH1gmtEhTG9l+/SiH7uOamCWCw+zjfN72nyJ/3UPM++cR2vXRu6dkhjtVKxXdIuGiSp0e5PpaGrBVAFYBXINfCPdOc6VCucZrlwfXD8/J77lPRRdx/pwTnU9RJ1q1Bzl8JHYXAqx8e+kl5qhdQYIq3wuL6Q8I1tbQPQ15fe33RAj5p5NVCNm55MUhe8mj75N//ze24ONYNpZSbV+DQSl6TSZ1V70AWk6W7c9Nw8/F595gqY6r9Tq4EGwJEx6KbU6Fn+JNPgTzXZ8n4NfFPtWjcy/1aGGWWwGkCk/kgFQtJJGXt0LAqwao4lc46aYDWSVjMIostHo8bV70fGpH1XjUw1GNUyVAMh7VWb0KhiPq9pOGREKlio31XnR02QbFtBkz/VxUEaapyDmhpJr6j7JZq+p1qn+lnJwDkm+so1jY/tUHiiaZxCUDSSW/OBtT9q1lZarXXfqAmUP9Vio0IaGXrUGhQ1t6rrhsxe7+G4nsrkHgWpqJUlqmnyHq0+tlawUBDStaKWDc416UTTtwqjpMvaQCvOBcenQrCmgXHsqlkqWGr0Pe9VAKcrg1o2+6V7R4NDVRAl+GkAKMel0eKaPqp05PPqOlGTM/uhsRtRQVVjMKLup7WpYSokqdavc62CHfvJ/qggwvu5ptg/TSWLRvRHrXNaeVHXuPIvvoN7QdMJ12rjygN0jStd1ELCeeYzKtiuLyR8Y1vbAPT1pfe6ALpGiXOzMCBEmb5qQFyQ/C4apKLMRxcpmYgUUclkBoEx3ABRP2uUsfF3bnZ9nhtQpVoFJd6jG1NBnn3T6GnVzsmsyHS4SRU0yZA0rebYsWPyPdvS1C/2LWq+5N/qS+Z7o5tZzYtRDUFBju9TjYv91hQ01axUE1QBQkFRwZg/1aTKTU5fJxlB1FSrgUZrrR6qQWqAj6bIaVS+5twqk9MxcXxRUzR/pzatqYGanqdChDI5jolt0m2iebpsi3SkT5UaWNS3qePSoK21roy1gMt2CFBqBla/rjJGMkC12Ch4s6/Uftg214iaxnV8+k4160Z94Zonr31WINJ4DfZfc6WVcfEe9dlzvtXXzDlSxk4aXX311YPMAY6TNODnGkypvnp+rvOlli6+l/2WPPXwGFfdJwqoKrw+0brSNab7ie/g/NB6pGNdmxaoaytqZlahidq5pqtpVgvXtVoVSBu1LvF3rhM1zatwodq+7k9d/7p/2K7Oswa/qkCvPmcVIjgWRtaTnpoFQH5Eq5nSTKu6aQxEtC4G+8T1TiBnf6OuI7bJOWU7a4VjtUZwTXAeNbA2GnSq6zPqEqJgpAI9x6sCSjRnf31h4RvX2gagry+tLxnQVUMhk+JGovSvaVIaeKW5vOw6zZvUCHQRc6FqPrEyCZqHNWVKU47UZMbFzPa50TQ1hBuHG0AvPsN2eU+UYUVBlt9plC4XFe/n+9l/MhduWPafDEwDsghEBAk+S6atmjyf4+akyVwjcTUvVyOEyeh4D8fBCnSkQdQfrlqUMkZlXGQWyviigKr3k3FH/XbKYDSwj7SgEMIxUaBSzVo1IzKXtSk0vFcDrNiOaqR8huOj+ZP01pQ0dZtIcZP5eRHqSMfjx48PYhtUu476c6NLme9gXzT/luCqB1mQZiqE8Rm+V4PryMSVQUYtLOrXXbtdohozvyM92GeCOudEAVeZL2lHc6umKinAU+PUCHH2j/cRJNT9odqwApECgs6bpn+p6Zefa8Q4f1+7Dvhe7gv2N6ihH5wvrhf7r5YZFSz0O777vvvuk/Fxnav//eDBg2LF4HvZLoGK8861x/5HI6ifaH5IYxVKOL9RgUtjLNgewZHvVSGJz5Ce6sbgvtBsA43LYL+YOaBtkl4M6iOvULO+0pZ7VbMGVAjR9DIVFpTuShPOU9SSoXuM30ctfGoh0v0YbUefV+FeBVn9PGpFigbksQ3NKddoeAW26PqMWhvUtRi10LCdjbS1JwfEtfRaX/h85rV2yYDOBcXFqX4wBV4ybmUKXKSUJrkBudHUnEvGxA2sOcLRVA7VKDghqq3yJwt3qKavAVCUYMlMNV9ZtSwFY/ZDmR/bUwamG1Cl87UpIOrfJgNi4BwFCN1YBBU96EWnlbTgJta8UdWSo5uUvyuTYfta5Yobm4yJzITCDNsmLTkmMj8KEmSaHBOZi0ZWq2Chlgw1VWpkbzQugeMkU1czvjKRtWk/qvVzPvg7/2tqDceqgYyqgah7gNYBHljBvrOfbJ+MmePipfnGnAMNttJ+894ooHG+OH6+mzRS/2nUYqP+TaW/RrtHfbfad9XeOY+ab67BWUoHri9NOVPhSX3SGijId6lPmbQnLTULQJlHNNedAKSCY3Q9qC9f1wYBi/OgeeEqbLBtBULtp2qBvEf9r9xXBED+rZkY6l9W+kcBRn2zT8Twor5zNWuvnR8NzNI4hWhqVzSGgHtC532tALf23Tq+qLavaYe6hzUOQwNk+TfHG21L/dXcAxwn1yCFS84l+RLXme4bXc9ap0GFW7bL/yqY8z7SmHPIda5BcWoZjPIc7jFVUrTYkwbp6fv0Pey7at+8l+uTggvfyzFz/3O+o646Layk1eWeebDy9fdoQ0P/+mn19dx5yYCuUc8KZGslRpWwuZH4nZZ1jWqValaOMnRqgdSMCHBkanwP/cOU6qObguDBDbQ2zYWMgO9jEBtBhhubTFMvTYFRrSTKSNcGwOgzZN7st2pCHDOf57s16IdaPE13HK9qa3yXpqjpmcjRXF8FiagAoe9UhqkCjvry+H002E9Ng1oMhd/TMkImRKahAM/3ExyjWlhUq+F9pL3Wql57QAgZGZ+ltsjgQLYXjbRVgFEmxDnlZ1rIg/1SzYP0U5qq5qNgzOdIM46L9NTiNLyPAo/WBlB/4xPFT0TdAkpPmvrJ3PVSkNW/dQ7UP8zP1b+spuyoZszvSYv9+/cPihLxM/Wrqomc/VPzMH/nOlJQZHsckwI1NVAN9IuCtvaVYKEpdmr5UDO/0jEKcGxbLRr8PmoW59hoUeH71r5X40qidQXUiqbuBl1nfIeakdmW8gV1FSiAcqxr5yrqQ9aASrWsadCg7hEVItXCp/EPak7nPmf7TxT3wDaiFhGuIa0twbWmvm3eFzWxR114un41c4XtqWuQ7+Y6VRcXwSpqmdFnowLnWkBbuz51b9ICRPpyrvi8zsmGhv7kMLehobIs5EsAACAASURBVK+hz1NJUGpyJ5PRoDHNOdZNRc2QDI6Lj4xag2uUKagWwAVL0NU84/+fvTd7kvS6DvxO7lvt1VW9YiMBUiSB4SKRkkYT0jgk62HsiHHYjvGLHQ5HOPxiP3nCj36wHX7zi/2HyHaE7Ycx+aJQKCSNJFMUJBAANwCN7q59zbUqsxy/++Wv+qLYXQkiWaRE4EM0sjK/77vLuWc/554LY4A43dZmBnueTGWfMAoYHvco1UpREWNnZn5DvMbAVR60kI3386lrHQarC1KhLINH0LlFhn6YE/NjDHwyZ4jPC+HKM8bNTNjxvnPlfb0dWsW059xNvtPi5HdigsDXbWq06Twhfuth58xMy8fxuM4oIQpfq9HlVeeAid4XrAmUG+alwpH3y1pa0pfsXYSQl54O1oE50YaeDcaAQoGygOXEGH2e98lpgPG5bUl8M3bOd5g1SpMuU/tF+GIx5hdCRIuL38FLGHbuJeBvXasmUvFdjw9rZVyXMbMmrr+4Br7QF4KT9c/pxLXhWZVTs+dRQNzO6NYlM6j1UundgR7AX/pgTNCPiXq8y9hUYnWzM2feA+6Gndyv7vrwrOvDHFBgzZsQh2jHudKObm3wCZgyRzPYoQ+UAPpBicrXiffMYWEO4BDtgqOG1kygZP7ACRpknt7PFY7cKyaeEvojs18jgzF60ZY7SLjPd3HeOSq0gSnzog/zX3IljPkxT5NFGZ+eQdbiai7CVfzUJW9+hImr9MV1Vdm4Xrz9w7s7S77MO+LPBPrPKNDdvpHv/1XAyIRBYLVYmlfAw7hAaBkkz8k4IDyIxSQeCNvMdpir1gPvyhzMmJeoaQ+mY0YoY4Wh0K7bQCQMxmK2rJo87aiwuDec77yTx7Z5HoUGotNty6fWLcwPBiGTUzjD4K2qBQOW2Qg3xqRLDsLNs+dhFPTnFhbGQPueBOV6+KmSkisSMEldwsCWZ1EMFGoISD0Z/KbbEFjIZGFKlrLU6nfrGO+rIKgcATvGzVwhZq1O2sByZL3z5EGVE9aNtdbTwO+6rfX20B79WMvcZEST/2DObit0XLrtedctU7lgMnnTNTEpzOQptyyxNigzlp11bI7XJCn3WPM84wEeueKSkx/vMD7mYzIe7xO/R0iYxKkXh3YQTMyXteJ9BZWCw/HkChIuZMIEtAP+6AVTyAJT1pT1AR+uMkkLzUiXKpZX15F26MOEt1zR0YPH2FVa8r7EE+Zu0qew0lo1D0YlnDbFVZ5ViDu+XOib0+Cc9Z5AL+CeypiwAR7Alj7EEd30zIG+8Ay6Awe48qxKKOueV+pT6VI5Es+uCrR8m12uwM8r+H5Z738m0H++kP+5uNxz68tsWJm5MVzdqzAZNVmt4txahigVUmZzwny0LvjtaoINgleigpGiMcMEjUPBDHLN1+Qr2jFGCpPSLWpGvsk7bqGTKTIGCFXLgueNexsXR0DrWmTJgAffr2rkutAZU+5B0M3LHEx8MzaqcDVr21wEfgd29MF8sUD0UnDPbWbAHQYmc1KA0z7z4h5hDC7dksCHdiFA4KZguGoBw9xhaLkgMf9ABqoQlRGDI+CH3hLWE8bNvBHiMkjmo6vdsAfj1eMjvhiX1rrR4oZJy5xVMIGvRYm4T9/AjHdsVyVIZmyMOMdT2jPuzqfWKc9KC/QNLAjpaJHnyVKsuQoj87+6PqwHa8Ql3FkTc0f8zPGDvxW4fgon3fomfeZKKvdUppk3Y2d89M+cDB0xT8apR4T+FEZa8PRnmVPwPYetc+FT5VnFQOubd6AvzwtgffUEuVYq5obAWBtDOyqPWtn5Tgq9g+ZqgLf0q/XM2snD6EtFSO8H7+UFnszDsRCU7JrngCGJsyr6epDc3sm8LaLFWIGHa8LfeKagAcbkOD6z0K8XiJ9Z6FfgM0uDkklrkYBg7gnVGgEZc8sKAtD1Rne5tWD8S9e87fIMjFetm7bddqK7M3f3cs/MaH/X2oO5KOhYcJgA//JYs1Yac5FoFAjGd/lkPO4v5h36BWYqMPxmQpWuRN6RuTp3mCX9mPCXu8fdO2uSGgwSpqCgYQ3cIpa7TR0L85KJK6RhJtw3VgwzyRWGq8Vf6Jtxo0S4lnlIQ1izXrSji5R3VBRkurm1KrN0u5nV4qw5b34F48yT4HiesSjQdZvTH78xNgV1zsDNnAd+CiHWgrHl2eGMQ3c1gl2FEfg5fxVR+soZr2vq3GT44IW7QRTy4K7hGu6Zi6JrnHmbwQ6uupVSd7l04phMBHM9EfhukaQv9+qrzNK33gnGpMKgtet6Pmt9zJ3QEjdTPQ+NyU6En8qWNClsgBVzUVHjPdpHEOZCSxiam8M49SSR+2GYAxxj7Dx31ZMhTuUeL+lNXJFe5Ecq3q6LSrxrzLgUzL4r7ssnTLKTL/KuuwFUxHXfmyMAXatAwRscsx6ifPfHz9fW+8W0Nku+zDuKzwT6zyjQZwH80wbQWfC4en9ehIbAzTI35g6RwygR2jAVhbPKka66fwza/bzwmbUeN42femRYG5m/ih+/6UJlzXS7wsAVDvOuEcoKFrj9MF8tYfrLQyqzYPVJ7t80fD/JmH6e78yLn7/q8JkF63nhN6v9Txt853a5fwbQWRC4/v68CC1ztliJ4QyTvLBG3HqGYMd6wOVreGHe/ueb/ey3b3p8N03wwBlhzTogPLHOCFHhOvVC6JvD4fYvvRwmQ82G1LOfoE8sfBM3wRfd+cB2XoVh1rhuGr6z+r/p+/Pi5686fGbBf174zWr/0wbfzwT6LIy44fvzIjRuTtxzbtsxW9niGMY+cTFrISJAfP6mLbR5wTcvfGb1f9MEL3zzxCld1HnsVTetLl+SqCxcM2sO1903mS1/Jk8mnFdhmDW2m4bvrP5v+v68+PmrDp9Z8J8XfrPa/7TB9zOBPgsjbvj+vAithY5AwE1rMqD7f0HoPHZtvNRY/U1baPOCb174zOr/pgke4Y3yhOBkfUyCcyeGNRYIm/BsHjZh7POuD20CQ/IFwA2EOX3nSY2zYDTP/ZuG7zxj+3m8Oy9+/qrDZxaM54XfrPY/bfD9TKDPwogbvj8vQltYw+Q9M2XzRMM8U93kH+LoJERd3Vp0w9P9mZufFz6zOrxpgjdOjWA2O55Pf1chc6tnnrVtWd5Zc7juvnUL8iQqtzJazWye9me9e9PwndX/Td+fFz9/1eEzC/7zwm9W+582+H4m0GdhxA3fnxehEQhsM8Pt7n5+3LW/+7u/m/bCEovFKkOA84mVlu/Xn9cCvGHwJOvyJq+bJnhd7sDe7XPAnHWzOAn7wCkc41wZkxnb866PCoP7uHHpk0mvu/+mK43dNHxvEjc+Ttvz4uevOnxmwXBe+M1q/9MG388E+iyMuOH78yI0goJ/HsXIcPO9sSA0QsXqYG5HIvnKfek3PMW5mp8XPrM6/0UQvF4T+sIrQgIcf5uU5tYxfidhLq9kN69At2aACh9bqKwbgYKhwJ8Fp096/xcB3086tp/He/Pi5686fGbBeF74zWr/0wbfzwT6LIy44fvzIrTFJxDibkdDwCPAYea4WimjivtW64wpmYQ1r8C4YfD8o7fQWV/WiPXwdDrWh10IFh6y/r31BHCJ87clTeeBsVnuKHyGV8yj8CyCedqf9e6vOkOdl35/1eEzCz/mhd+s9j9t8J0p0GcBbNaCWLXNuJ21iC0TamEQY8F5EpF9G/e1kEp+0lPO/PJKbsQpadPiFxbYMLbs7yy4i26hEbcQ0b/FU/LiMXlVOmKh1jLnb+uwMz+EZv7es2ApwzVJiu8Wz7GylXFQ3reEa15SlPHTXx5/zUu/Mj4EvlX2zHa3VjnvWpHO9yyWMisLmvESi/UQHSxB2rVISX7YhqU/mZfZ3HnFK9qyf8ZK34zN9bcqGjBmfMybtvJqa7qSrdgFvlmQKN8Hzv5sk8RYoxwPGTvtu34WS7IvYZIrU7RnSVLLBFvYxjFZWMQkRWjHMq6WyzV5DhiauMj657kS1hcXt2jHQ3fy4jt5OWOe4XnaAQ7iA98Zp4VxmLMlSvX6WJXOIkTSlcfGUsWNizbo0yqBwE1czgsGeQYCOM+49GDwN2tqf5bupR/5DGO3AJRn1FugJd/rb/lXx0xYytLCVuuzABFFXSxSZaEWeUEOT8ZgoRmVNPCV+VpDgLVFsbbKoUob8Abn+QS/LCzkYUd5+VzLR1ssCnhbuc6wjTtVzM3I1yQv78y4DPF4RKyFtGhfvGFuVtlj3XP64nfoVHxkrYVLnquT04AFlKw2KC56DodwYb3pyzoM/s3vuawQ1z3FURyTRlVWLb8rL87HJ1/SO2YRpRxePG95aotXWRhI3KAPS1XLUywy5Sdjl4+w5vJr+qId64MwBvqzHfkifecHhs2Sw96/cYEO4gswYrsM3pKZ+eEXuv9k4NY51yUIQVpqVQKHmDxdyWp0IKOxSavYKSRAWv4BPAiAcXgoCm5OxsMFgyL+rJAVoS0bKqNW0MiwERCeCkY/noB23WKAANZvtpZ7XsdZa4qxMNb8oBQQ09OcVIRkoMyFw1AYKwqIcJWpywgYW15ljOfz8rSzLPirJUr1DFhNT+JnrCDys7bJmelt7f68qp0Ewtxp20piVt1znzc45jG6uQeCv2WWlpPNCShfGw9GcQ+/sOJ3cMV1YU2AKZ4PLveRg4t5CdS8OiLH/lInnzatcsi7Ck8teUr2sm7guseeClPHqqeFteE9GIaVxcATlD5+5zdriQMnTzXjnsWGpE3mqOCwNnwupMQT1pF2hCm/e+KYShw0AL4xLpVN5pmvZV5xkDZU0lWG8E5It6wb8wJuMvr8cBLLsAIPxsyzKl1XqznmZapVHHIrjjWlxCrwUmhYEtgkReaZry3jt/IdbWpMaBBYRlc6B/aMWX7Gc5aG5m/XRlxiXsCUdyxNS5uW7DWUA92YEwGOyDvtlzGzDuBpvmXSLazAnmflxcBSPkwftGn4zgN3rKtgXXt5O3AH1+lPBcozHJgj9+BRCl76ZByMTUXO58wBcr7SgecOAB+FL38zJvCTsVpmF96TV9WjL+4zL5VqYCcdihPirIonY87p3gOHGJNzZq0ox+320Fwx5W+eY1zADN4BvjFv8IZ3gaFw/lk9DDcu0K3bDHK5lSq36vnt+9//fqodjgDk8nANAKxWCSMHwVmw3GrUogBBJFAXISe0/AAKEUIiBGiWkgSwlrC8eiCHi6ZFC+BBDL7zrOdeW/9Z7XOWdiWjUAvFkvirv/qrRFzMVUGnoAJ+loqUGViv2pKfwk2isAysh1Dw+9USpfk4YSqMX+XleXMAIWVGeYlT5pIfYOH7MBXrmwt/xsz4WXeZmVngrK9wph8EkLCWUap4yUAtLStDYyx6NniG/sAjy/PKVPJa6Pk4FQr0TzsU5uFCqKsAWfcdgcz93Fo0wU28lEgVsOA9c3D9mR+wECdZb8bmezImlSaPQzWLXsVVywzaYT5cJsTRnsrR1RKu0BltaJHxnWc8k16PBeO2SiFz0ZslI3PNcwVI4cF7jhfhDdPn/S996Uvpb70IKg7Stp96m/Q05AKYfmH2MFXuqxjwu5YtsPZ34GqJVWAvTeuJgz7zs+UZt2NXqbJ2PH3wrN4blREFtRaZsHHNTZrke25VXj2AhfnrpWD9mAOXSY+OPafXfP0Yrx4/dzlwPxeWVw+GoT/GJ44LR5VRxgCseY4LeOppgg6UAfzO/PnOpVdIjwG/azSxTioiKjb8prC8uqaMhXvg1VXD4SrPU6G2RDmCNecPjI2jusFLy3bnnlfHo1XNWFQkmS9zz+tOgAPA14OwaF+PFX/rHZFfqYzRt7Q5S4Z4/8YFep50w4J63jSfTNQLIgaw1ucGQAr2XEuxXKaA8H2YG4tpfyCJRVd8hq1BWLS5Vaygg9GB7J4GBfAZi9t9RERdRiIQbavJS4j07bawj+OyBiFee+21j5zXfjWUwcJ6JKduP8bCmI3BMi/dsRAGCMl58FQlow8FrxozY2f+wAy4iqj5iVuzLHTegxhg9rSvQNZqgDCArcROn2rueb1tvSkm6hn/dz1g4Fz5UZ0KOn5n3gpoT8iyep4uRISamno+R5kLn6wr8HAcwM1YM+Nl7LSTH7cpM9Cz4FzonzVhHRirB5nQPoIfGqA9PEJvvvlmYh7uF5dp69HQTe1BJ7r0tDJygtcLJQNVwAM7lRZoTyHvOehWtJMWaDsvIeyRqnonFOC0SR8IOXBTlya/G4JBGDAnYMB8gQm4Yv1831fRwJJW4ZBxCtccf5m3FpBhNdrSe+eaMHZDCFbh8wAVLSPWAlggAHL682Q++mI9oWnwJPcwck/3r94Jc1lQShB48q78wBcFoGepG34QV+1TBRGeaF0DwwjMh7nRD+/Rv7UGgJ0loFUOFDasnwo5n/TNmFXkoF3+pi0VKQ+2UinQ1a13QMVOXsg66MLmk749ZEnBx9gV/LQPL5EX6bXUcHPXjjit5yl3Vet5VZHIFQ7ek2+aIKyVzT1gyu8eJuR680yOy+KYXo3c+mcN6IN2lEfyRZV3n/ecDWgGnsD6Mn6e1xv7cYV5wqXz8/O59gVdFTxXO2chzKhmoCAzCMaCsRjcz63AfOHUVFh4AAyDNLkIJqqbGUL0PQkLAlHASLAebSmzBll4D8DpduF9EIz2WUQIXCTOCVFE43mQ13g3CwRxGGOb5TKhHd4xBi6Do00Pp8hjKTI1EcRSoSAbjE5XpAzT9XEcxsZALJhM7nLV2spdih9HoLvmasKMUZec/dOfwpQ1lBBcL+uXS7A8A0x1nxmfBm8YX771yj7wwqAYGXM2rMJ3iBoC06WnRUN7eFYcO3ClT/pQGcuVQ8/h1pUsY1PJcl5XD7cBzrTnwSVX14XvKga6xFlD5oBL7vXXX09gph0ucDI/jc2QhveANzTD77rveFeFCNzKcRPGpXLIXMxBMGQj7agA0w9wMqxEHzJ11jJX5N1jL+7qMTDerJLMeHSBejyvtKQly3oxJr0l9Jtbl65jHrbRc6TnQO8LHiI8g8AbePIOHgLWDnyRrlkHeIQHpzAmT2QEDvTJM85ZQQG+q4jyXG7x653hWekffGd+KovPCoUxVnDCc9ZV6FREDZPIf/jMDxYCBgpD+qUtBZ90bCjR73rLnB945LjzHBja9YChq3JAXOMZ5ogXy7wFXfvCQZ6olwa68NAdx+YczCmQH4PDKkUq+oYQwWm9DCj0rEEefsvzEAi5Qj9Xj7OF3pFLrLeXyg7jRSh/8YtfTIqVOR6GiOHPziMPqQEPeINj08hiTf9BWui6x0zykBlAaDJYEAQi5VldzAqb/DhGAMli6AJjAfP4povIgoNEAEXLm3sAi374XSbsAsEodLc/S1GBMPIzzj1fnWdZPBaRPnURy6Cu07ByC4s2ZKRaWWp5uTUqnGCM9sF9kFtGz5wlXhgqBKSAcm65oqJ1b4If8Mm9Ic+bA8/gBYARCmddXowNwhD5dQfyO0gMsTAXCOKdd96JN954IxELeCIxKIzzRCv6lCnnTI9+YNI8y1yvJpowB8/E5m8FDH/bTu7K06WvYpef2qfg1BNhW4yf9Qd+Mh9+A75f/epX05jAIwgVZsJzKmXAD/x/1pnY4CUwI77uxW9a3Ah33a+5sgCOgKfAVAYJbFSqVExMCmRcjMNkL+GFBwGlQjwTV01mUqAzd+jaWK2C2OTIPIbIGFQ4+F3l2tBELmx4X+uRZ3NeolClb5QJFLtXX3018QlgCU4/S1EzOQlvAMwb+BjHVRjDgGHEeSjOEJk8hLHoIQSO4CF4zW+EW6A9cig8kpjxAmP+8czVo4Ohpy9/+ctpmQ1HaaDwvLkEekjEQZ5F+KF8iY/2y7GtX/nKV1Kbwjfny/wufqv8KsiZHwoEitPV0+gMObA24ADPgqf8bd4EuMkcWQ/gyrrTN+MEXuAc74srJtzluTyMSUNBz0deAVP3Oc/Jb3IvnG5+lBINRWhDGZO75fO/VQzzMIRKPXPX64AC6vhz/IVe4L8eZa1ir4WuMcn4PBmQOSDwhel18uOnFKebttDV2HSvQThmK6tl5YSkdSABmS2qa4h3+BvCNYntu9/9bvzLf/kvE/F4qaFqifGehM4zZjnr0jQe6fsyLolH7VELzGxLhQHIIZPhGV0yuSvmWQvDONXWVQQYi0d65gJf5ivC6ArM43m6wPLEKwiRd0BEFQOt/jzumltswB945nGzZ41foZ+P0/nwvN4YwwL8BvIzdhkbyA7jQduHyI0vwRTNDXj33XeT9c0cdMUydq1O5qc2yxzzYzn1DEictGm7jEEGCh6ydsZD1bxhxAg2LhVF/ga3mNf3vve9pJVrWQAL5sKzeVzZ0IbJQQpelTfwB2EB88uVKRQAmKIMTuaSe4mMW0I/4A5wV2lgToa6hD9MRnx13YErwg0mw28ml5os5LHH9MFcVNyMF7/00ksp9siF8vJHf/RHl0KMNYcHCEM+c2VUZohAMuve0IzeJOerEmjYi+fFL+YA7FWsgSeX4SazrVW2oBMv2pFGEEq6nuUhPgeO0gfjEoZ6ZFhLxuUa6wnBCwTMnb+4JRz4ZA4IXpQI10TFwu/SK7jKb8AEJc84LUIsp2MNGtp3/bQAaZvxm3GOEsT6g7MUOvr2t7+d2hZGeofyjPLccDJu7pjF/ZxmGYeC3yRVaVEcYB3A4TxcyW8o/cgP6Zjnga+wFO6sSx52MxSkUpvjGvyNtaEv8dM1MkQB7f/BH/xBgg0XY4GmgCNzAE9415g7fevxBT4mrJqLwXjpD7ph7nmWPe2rnBjCeRbffd5vc7ncL0oR5zFObZcuylG54DOinCCS/h8X5QLpGq168VwJS7zYH10kaHDmcTVOT7FM2umZk5PulGE00vMwA4CB5vRrv/ZrSQMsBDvbYioJ6QA2AFIzph1dFi7kxQUW0GBaiGUp9V24YTqp33K5yMwFSYwvggxo2GjpEDHCxyxemQMIKtHTJ/0xntu3Ob/4+oiGbm5j9LxbwOYsjWk4JG7LNqpiWwl/c+3vH8baGnuLq5fMl/kNBsXpXgr/0WiQYMhlgpCEUq1TcOYsGguF9RZ0WYpoL3Sid9yNxaWlONgrEhWLq1jT/Or1ip0GuhZVFDwcxkQXBSXr6FxZL2CtIFa5UutnDjKwXEnQS3J1fV0H1lTFxXiwjNZMVBPOmIsMSAs2dz/LvPI5M34IlnGAQ8xD4Z1b/cAZpZP7PKtmDwMFDp5vzXpz5Tkczg0mjyBYXl5MzxwcHE2TrvA8XUSlUor33vsgCVBxFjw4PCxiflzAkPF+NP+AbX9P8ULcUBHOhabWZLlc9L+6upzmDT4qKE1MLBSB8/jww8dx//7dhL8Ieqw/LsZmv36vVusJN4E7cIKZ0zbrCVyrVRKein59l0xjhL/CC3iaWUy7TzP6P9pfEdNtRadT4Ky4qDeH9vS4dbskO40SozZPgPFvb+9elk02IfbWrbXodvuJ59B3LmQUmCYCsk65Mpa7VlVywEld2yYh0he/PVXCC/6pYGPerp/KiW3TBusHXqyskMxbJMeZo0KbhteY49bWTuJfXMIcfCKBGeVSr2gRUiUhuUiO1XMDr+Z93jV0VsDw6Xrk84YezVdSMZA3Mk6up0L9VjGm8lTgWIOjsxBxEdFstWLQ6xc0dVaE7pLnbakThwcHsbK6mvCRnU2M2/wk5gX8nQPj5R4KnIqhCkyesMo7yhj6lPepZDIPntGz4HrmPMVQq/insTsr5HmVH88l0M/LkxiUxjFBWEQ56uNy1JDvk3Ih0EsRo8Ew6guNJAvGE7SPZkRpEpMxe8QLYffkyW5yNywutuLx4524e3eKSOVCeJVL5ak7nsSuRkwuJnHv7r149PhRHB5QyrITlUrxe6vZiv6gHxeTszg66sbK6kosLizGyWmxJY1+SyUEIgxvKf3W7Q6i1WrGwsJiDIZFBibvl670D4HXavW4iIu4c/tOPNl6EoM+7j8EejvOzs+i2WimNnj/9JRtIM04Pi6UlcmkSN5CgYG4bD/vywXit16vKBCztMT52AVi1mrs4T6ZZkVXUhvC4uT4JBaXFmN1ZTUODg+iUW/EYHCanqmUKzGejGOhs5CszY2N1ShVShEdtLJCCzvtDuK0dxJ3VjaiXC3HZEiizGm0m624GEdUqoVAH5+zJhH9wTCabfroXSZEGSLIEVNNlzVW8KudSiAqIFqDJqOoXaOZ4zGA2I23666FOLUqZRK0q9dFBmhSV27BMF5d67St6x1B7H53CFJvQSGECryFqTQb7bTewhq8Wr+1HqUoJTwR31iDaqUa5+PzhBv9Pge21KJaK3Ccq9/rJ6JfXlm+xGPaKRLgOGQF/IFxloPUF4Q5eLS9vZ8EOvhoOyhZl27PKT0whlq1CHEwtvE5NHKSFNZur4jNi/vgLkyb5xh3kVSJAjiJSgVlAkWmnPofj+NyHvVaPUZnozjYP4jl5YVEa/QLTuKFWV2lJkJBK8ChoL9hLCwuxPLSchwdF9n43oNmUFLb7XqMRkXfwEz4+uzh4Wmsrq1Gp91JcwHfz88HieYq1afP97oIoFoaE/MCRuBFIXSqlzQJHwGv2u1WLC0tR6/fS7RzdHSQxgNura+zxXP2+HIcED7Sd2ehk8YKPQxHw7QmwKxWayZ69Xlw4+r4GHf+W75+CT+n/GvW+gkj3pF/yVfzdoCdOCv85bMIQbcMg1/AnnVN2e+jYeLBGGK6nA1LgNsoZokflWuJ18PHuc5GhdHXbBVeFGns0aPt+I3f+I14vPNhxEItfrj9KGpRjRdX1qLWXIizo5MoRTlG/UFcnJ1HrVKOgHdhcaLsHh/Eygr9NZMCwKUyb/6Dng0FLc/g6cRQY656kOERKC8IfhQClTA9vOY2qKjJ1/xuaNBQKzDkXcOlv3CB3iuNE0waSaBH1M6rkST8VKBHvSD4cj3ipDeM5U47yiQnLbTjg/feT5rL8AlE0wAAIABJREFUwmJhfTzGtXjvXozPz+Phw0fx0ssvRrvVicGQDGcSBMbRbLRidIbQLcfK8lLsHxzEMW7Y1bUpC8VCGMdkfBHlxPAqSfigO9y/dzfef/9hHB7ux+raWkzQWtlWQVwqbfYvpXa/8Nqr8ed//m9jeWUplhaX47SL267oPx/P6spy7GHBliIeffg4vvGNr8X2zi5qQ1JWulgDCwuxiwt0YyN9v7hgvsROK3H3zu2kMb/33o/jpZdeSZYD3onhqB+D/mjqyRgnxs17pRJMvJr64zo9OYml5ZXUn+Mb9IdJAx+hmZYKi2p5ZTHu33shPnz0QdRrbBvpxc7OXrz2pc/HUf84GovNeOvv/j42b92ORqkWtXI97ty5FU8e78bkfBylcjl2tnej1WmndUUob9xeS8yMoVwn0LW0EmMolS5zEBCYIjWCXqGLpovgRoAbV9PqSMx7mhuh1usxo8Yi0eJhHDAK8zJybRrvCoQHUer2px/++ZwuRj0GKgC6oc2zwGKpVYrtmD/5CeGJTjRIcEz7hddjb38nuqf96Cy0ot1aiF7/NBr1Vrz//k9iY3MzzogbNluxuNCJk9NuLC8txsHhYcL/Wr0RzQZ5ACQt9QpF8gKrGIGuYC3wtVTGu1SJ9bXV2NsnmbLwmonPnXYr3n33h3Hv/p1YX9tI4xJffI5xgXc723uxfmst9vcO4oUX7ielrVrBwmEMT/vFO4BAB482b2/Ek8db8cYbX0n9i//QVbuzkN4/H0+SsEK4iq/5J3gpXW9u3Io33/z71N/S0kqaf4tCUSlOixJUjlJUUEkSnUsPCyiM/UHcWl+Lt99+N9ET437llZcSfB0XcOF92odOBv1eokPmARzrNSr7EdZrxu4uyZyNuEidTOJgH3oqDIH9vb20zteOb3KR+Eu/P4y7d28njxr8LG/HdapVK8kjQFeMA7xg/Xd3txOP7EN3G7eTQXB4dBz9XjcZOMCjWqFgTSW6vV48+vDDaLU68fLLL6Z5X7d+e3sHcWtjPbaebKf1200euYJ/DQeDaLU7CS+Pjk8+glcosljb/ekWtBzf4DvA886dzbQeC512nHaxdgu8LJ7FO1TwLVRfFMROp53wzf59tsKJgVGKBB+S+iaThEcrG2txcLgbx6OL5DtcqFZSk59/5bX4yY9+GGeng8S7ktt4ch5nF2dRqZeiXMMQwrCMaNRqSUFL65kUpGbiMfACBDWCm10ZhhvykFvOV+RvjpnnTL6GPzxPoGuJ8x6eKZRrkzf5rufrEnAz/pjLQh+XJzEqFYtUnZSjhjY8rk61nsJC752Potapx6PtrbizeTua1VJxP8F4EPvbW7G+eSt2Hj2Jjft30wIf727H0q3NmAx6UW7ihp/EBFdyeyVQtjBqWPeFDlumHkdzaSEa5XagyEEwOztbUWl14mhnK+7ffynq9XJ0e4XWNxz30wLTHu7oRqOVGCJKYbO1HI16BDS1t/soCdLWMm7Lp/2DrNVqxOgsotMux/5pL9579+146bUvRgMkmV7DySDifBSH+4exsklGJJ2MI3AVnQ2j0VhOT25vfRDLG+tp/F7MC5dXtdVIzzMPGFupUYvhSTe543FTMr6VlfVksTG/4aRQfE72dmJxfSMuhv3EcPqDYu5rq63EIPZPCwWlWW4GZIU2ezocF/SVCu40YZXpa39wHoNhP5qLC0GIhdXm38mgsNxrF6U46w+utdBxGaPdYkWb8KILS0LQRWj8yMzo3O1uzPxqAR8LVOSVrCQUCFKtGesbIlRAY4HmGd3G0NGaEfhYpWjeKhdYG2+99VYiejTzMhnk00CE6z0+GxeVwwoeEfwOXiwvNePoGEs+4njQi+2Hj2Lzwb3Ldd/cWI7tnaPY33scnZWl2FxdT88XCtNhRK1R4M/5JKJWKT4rpTjeP4ylW2uX7dSqEaf9k9h69CRuv3A/zrr9qHVasdJeSELq7DwSDeHV+vDDD5JS1llY+yjexiSevE8izxeSVw0+eXp6FKWs30CQYvWUq4k+erj41+6k8RKWRiFfWFuJdrWd6HV7eycaC+1Y6SwmfGQMvfNeosNysx6n+4dJ0U3zjEl0D46is7qccPJ80ItqewF3X0SlFo1aJ/UDG0lwPxsGyNloLoVwlM7B83YVazei3SrF48db8frrX44PHu6meTH//rigG+B7b+N27O2fPm1/BJ4vFHDqsI1vN4ZDtq41o9pufqzxdQ/2orO6fjmOtKaTwSV/Az9ub67E9vZhbG8/TOvZqrSTEVLgUC8OtnZSyKHRXLk0UBK9M696O81veame4F5nXOXqJT/6OOvXPzqJldXbaV0ajVJqB/izfs1mwece/ugH8eBzr8bSNO8AHBdf4VO3lhai2z1P4xbv4ZfNZil6/Yv44P13YvPBi9E73I+7d+/HaHRxOcde9yDandVYXKjHyekohmfdGHRPEpzh+xpl/A7ewy+BI//6g3FEj+15mzECHxJHq8bhoFeEESsRw0E/GsuttMzdUS8lTT559Dhq1Xq89+OfJHe+3kDoX6+i7n6EsnFyeBQ8wNwA8h4wEvLwnF48LOzrBDr9kh9kIl+eV2IY7+MK88RL50mKu4yhlyZRHRNDL0cJdzvEVirHGE1tdJpcVe9vPYwHt+/F8ko7zvtDgu9xMR5cujx458P33ot7d+5EqQFRR4yHw5hQeWlxPWlgnYV6dE9HU71uKn/SAkZCXvC/Xo3Y3d+N5sJCAYeLi6hVWrHUqUW1Xo+t3V1MxZgMBlGG05TLMeh20/PLnU4M+kUI4Wza7ggre+lW6r/Vrka/d/5T/V9QYvb8PJqd1VhZbMThyTBODrejQSx76lLdfvgwNu/di0OKONx7MV793Ivx9g/ev+yH8aNYdFq1GFNlbnc3hpR87HTiAEtgZaXQZLyIu9Zqad6FnhtxdLybNE7eX1pYSQIYHtwfFfdRilGSt2AaCwux0F6JUlSjHs1483tvxv0vvBTRP4/l1cUYxSiqpVqcnA+iPziNZrsdh72jtKbt1mJ0x93oVDrBiM56xRnbZmWKwLqOsKa51DaNcbvl5WoCk5XQSLD65je/mTRX93WSy4BA12qH8OiH30xEcp+x21do/2l8sNj94EX4gRwM+uQ9/lmcxxiusTzeMcuYZ5bZhjn1/vzkh2/F/VdeibNuN9Y3NmI4mEStHnGKu7zcvMQL1mH/YCs6y8sJ3//J669Hhcpjh73Y2FyJh0+exDkZr+2VtK4oDL3BcYGrhc+9wAM+K0UMHBxuVZpJVyQckoRcIqBx3FpdjaPTUcL/k+5ZwocRHrOIODzaiUqpFPdfeCGOj/pRb5Tize99L176/OdTm41K4ZIEb3pJoGf9Jj97Nc76/djd34+7L7wQKwsLiT5SHkazEqf9ceon0dN5r2hzSqe31hbirbffjmWS5ba2Yp3yscnlU4rtx48TrRzv78fSykqMBoOot9sxGY2SR61W6yS4oFhCp8NuN8aUsF27E4vtapz0KJXbjdFwGHs7O/HiK1+M5YV6nPZGsb/7JG5t3kEmxOAsopEUoG48+uCDuPfyy2l87U4tet2ztB4/eOedeJm8mf3Tj/CFC5LS4FNkaF8zvkH3ICqtVuI3jfbKJR4w7hFldon3r6yldZPvMM/V5eXoDS/SfL5PMtidO5fwk96T0kIIr7GY2gEe9tc7PIy1W3eSoXLd+oFrrN+dBw9ilVyYLqFG1q+A49X1G+PN7Kym34HT9pMnUet0on90FEurt6NWZk2KdQHv5TvA+xSFbHphTDRalRj2x8U6nuGhWkr8Fz7PuikHbKeBYrG7G1WKMJWbsdCsR31cif5ZPw4HF/HCyq3oD0fRvxhEdziKH33/J/G5L79cSP1SxA9/9DBefPlBPN7eSkmsKAx4cYmzK8BNdtPT5/ZbFHj4AYYJIYI8Zg7/gUehJMADacN/lva9zkJ3qx3GB0YJY+F5wxO/MIFeCMypew9hnjRK3CMR5ywshkRpkvSl/qQbu9tb8ZXPvRaVccRisxyPPtiK1uKtODg4jWa9Ea1O7dIIIalhcbkV7eZS9EeDaNWbsbWzHcvLS7G4uBQnJ8dRrzfi8YePYmFpMVaIcw37hWNsMorT40FU67VoNipRqtQvNe6j/cOoNepRKZWj3iwHuWeVWsTezlHcwuUWpZjgAuLI0cOjeOWllxPBL7Q68WR7KxYXF1JM7fj4KOUDvP3W9+PFl+9hjEetWY9KlJN1y/vJeLmIOD7px0K7lQQsGrDjKTCNKGVEtVSJcxJGppZHB89EuZTmBxwA88HRSaytLqbXmN9gNIyXXngxllaWU/LaBx8+jI1bK1FDYydWi3bfG8TiMkkwo/T91Vc+H+/+8K00LsYRpWos396MDz/4SVpO1rDTqMet25uxu/U4Dk+wattx1D+KhdYCUeE4Gp7EQqMT/VEvluvL1wp0hbPFSExoM26dC/p8S0shp4qtc3mGPMSDxQzSmzxn1itCXi0Zwe/WDxQJYlMIa7c80g4KQ+41gAjdQUH/bqt6nkDHawK+r67got6K4WiSYjvNTivWV9Zi73A/+qe9aC0U1kSz2UrMo9vvJjgjgDutxRicDWNj7Vbs7O9G9/g0zifjuHv7TsJDhBJuzXoVvCTJ5yKqdZhQYRzDMLd2sHjuXOIlTKV7gmJBpnsREpucjaJcqyc6gp7A03ME/xQPGB90dbi/G7v7hwmPxFPCPN2T06jWoZeLKDMWYvi1UrKcBsNxwr+79zeS8gweN6r1NP6XX3wp/uZvvxetZhEqKpcpylJJ46pWa7G7vZPokfu9/lm0W7X03NFBN5ZXOwnv+8Pi9xFzL5eiQmGXKZ1enEOnBV2srG4kuiQX5vhoL55s7cWd2+tRrmAgXKS46Y9+8MO4e/9eDMl7aDTT5/HxSSx08IYV4wNe0Dt0fzYYJbqWLi/Go9ja3o9GrR6LywsJ/teNj/VvtqtJcIEXywtLcXR6HLTDfMGD5dWVlJyaHJfjUZon/Ix1ot+0q6ASsbd/nOAJ0Mnn6fX6USVE0GxMAwIXCd/oD/i5/rPWj/72d/fizr1bUa+242xyHs1aI/ErvHDwlWa9nvjkk0e78cUv/Vr0TrtpnRkv6y+fFW6sS7naiHq1FsPzUbQbrTg4Oozjw6M030ajgDN4wn3aqdZal/g66g9jfDFJyW2rt9bi3u278WjrcXpuZ7fAzzIDivOU20NIZ2F5NU6PT2IwPotH24dxd3Ml8KajB4/PJ7HSAWsiRv2LuH/nbpDQOzwneW6SwojyH5N15SV8N9HNLYt5Ui2ClzUiUVNB7M4V3p3lcv8HI9ATU0IIJUycZkBPLfMkzMu4bS9i62Ar7uHOifNoVdtFrB237dFOdKMTraVWHO71Y2W9FccHVIgrsnNrFD4YDKK9uBjvfv/tuH1vJaqlwjWtUJ9MeknTXl+5FUNidFGK/ugwCLOTE9KotmN9czP2trdTe8PefuE2Hk3dx6NxtBcrKWGyXG7HxsZm7Oxsx3jci2ZnLfW/wJaJt74fm3eXn9n/cXcc9UrlabwDD8C4myyh5NKG8V5EPHx8EA/ursakFNE9Po9Guxr1SmEpLLYpnXkerRYENY5R/yB+/P52vPzCZgJt72ScYj88v7N/HCuLS9Foowg8ddWfX/Quv7fbndja3UkWSHtxNc6pCEd5XPZBb23FQqsdSwnOg8TIuqNR7B4exmKrHWudwjWFH280HkV/2E8EiYsUIm9U6unvdhVLqXqtQM8LmKDtIuARoljGFhRCYPOciSFqphJCvm3IGJa7AXjH3Qa40HkWAkGLJvbFb25vRMjznX9WooKQcbUzNve8uy0OAQ+hPs/lXmT/gsnkV/Tiyc5JAdelIieEi9/bixsJloNBkXl7jEcIYVibrh+WNhbv9Hnw4+m6lqI37KZ1TPmmKKD14hO8GnQL/G1UC/wplcpxeHIcD+7eS0ovSsThyV7CG/Bbix7L8gjvU5PKeE9xiPHuHvRjsU3t6+L3EgcNnRx/pN8LEiPT+CPhM3TbWmhEq96ORrsdQ0rVkv1PqdLzXuxtH32EflLDlUoMeyep3ScfHsSd+6vFvDnud3iSLNR2g/lfxEKrlOgEC7BWY1yFiCVps94qJzpjHgrp3d29xE/2d7qxeWdq/U/hCxwQ7oeHHMSxEEen22n80N3nXno5+qNhTM7OklfkfEj9cwrl1KLaqMfh3k6yQDvNiO4ggs07140PeO4dDmJ9pRnl2mKxzlP+0BtGtMkXLrdjc/N2bO9sx/bWdqxtdKJWXkg5E0mxvOjFwW4vUM0QRFgFExTDwWla12qjaBc+9eiDh9HsVNK6uN4fZ/1ODkfRWqhHs9aOFp4WCjFBS5zceNFL+HZw3IuNtfZluyvr6/Hej34cnaVqwT+rC4WXZQrnamM56pXqJd7TDnyP56sldhYVMQX40t72ThL0vC/cwfcU0sraJWepXKvG5jpFl3qxsFSP/aO9uEjSBRqpJsV3f9CNTrMT2FT8o50njw7i5burKTeuVmknWTEK4uzFDhMKOGG56yaXhvPts/ANt88aa7f0q7k38CDygOA//6hc7mmLGgETd2al8Hh5ap1PEqFjnZ+MDmO13olBdz/uLNyLWyTKjSIe9U/iotSIs3otucBopt1aibPhIDqLS9E9OS5+JBF7MoiHj3bj61/9Whzs7abfl9bXYuvxo0KTrDWj2mrGeX8QZxeFZtvtj2O53Unv096//au/jC+8+mKc9s5jAddc9ywWO7XY2jmK2xvLUZ1mPdLOoHd4+d3+3/tgK77xta/H0cF+6r+9vBQP3/8gFpYaKYxHxmq71Y7+cBD97kmcsI2FZI5GPdrNwnOxvXWYPAqdFkk9ZDaPo96sRBP3ZnINFQF95kuYEguF+R0dnMT6rcX0yDEu1IV6bO8exxdf+0KRwX8+jid7u3HnFjsELqLWaMbu/l7SWL/0lS8nzTj52y8iBuNBCn/WG+2o1ccx7I/i7KwflRIoTi395Tg86Ach/LRFr0GG8ShqEHg5Yng2KrJvR+fRrrXT+89zuYPQCFyEI+4qiMBscvdjInwpemGmu+Vi3ZNtyVK2XhHHzmuTu41Hi572IUCFOERGfxa50OpGiLtVBy8Awp44WMo2Hg5TfMzyj89LiltZXY9mezH63V5ar0QGFxGbd16IAyzPdiuODw/i4aPH8fqXv5IsK5LofvL+e7FCTP1kGOtLy7F2ezP2t7ZjdDGIH777ftx7cD/WV9eShUKWbpeY7TTXFMu8Cv1MLXToBnxYW1yKSrMR48Ew4X+t1IzW0mL0j09SuydHg7i1uRHLyQrfi2a7E4/Jip9cxEuvvBzHJEOVSykpanmllfDyzr270Ts6jqhpoT/td4LHv0ZYexKVWjmNrzeYJDyHjpZX1xKdlCrVGJ0VMenD40EsLzajVmnGytp6Ggfw6p3hgSAkX7j4pd8hApyQ0XCc6IXv4G2jRq5KIdAHeBuqEQf73di8tZ7wHv7hevCU7ZbqtTgbniSrDcUr+aMvIg67p4kfHBz1Y2Nl9SNwHA4ukgcMOj4fDVO7pC8wjr2Dbqwud64dH88DFyxN4IlnkPHtsgtgpZVmkY9vNDhJU3P94LFHxzuxu3MctzYI8RR8gnnu7O1Gq1FN8ADOeCT7XfBtN1nWrCvrf936nQ0LT0sB54toNUppPJfrU67E/uFBMtoWFusJXp3FtVgia317K8Hj7Xffi9/57X+a1tN1x7vJDhj48t0XX4jH739wyXfAg1vLK8F6QA+PnjyOxU4zzePegxeSJf+d//fb8c1vfTUOD3qxsb5WeJKm6wedAYel5Xb0jg7i7KIoutQGpwbDWGivBcGek/EghY0Q6MC5hZeMqNXpJEa9fkr6bK924sPtR0l2wzuMkxPTxqvoFl+MEPJ63BLM83lSHPzNmiO4zuFdHiA1y0I33v5LT4orLPSLqau9EDyTqUAnYW5SmiStsnxxHo3JONaby1E/j8B+wVn5XYp1LC8jxSMOT+KFu7exF5PN84js2Q22/xSxJa4Ur2VRCrsyXexu//DkOO4uLiUNrYV7Pyaxc9qL+yThLC7H9slR4Zrs91AzI9iuRmAZ9ZotW9VSbLTal+2mZ/cP45XN9Riej1Of9kWuU4stW1Mlphml+OAAxlSOu2sraQxcO8enhTmBeX18ELG0GtE/jWgtRBzsRqzewuzGfI6zJx/G1776jTRONMl6KeL9Dx5FrC0X40SNP+5ixkfsHkRsrKXvZOWqSzHv9/unaR7GF5kHyDzNz7rcRQ48d3qD2GwXyM7zH3R3yS6JaHXiXmc1/QaMd472AsneqS8ki5AY+uAcBYvElVE0qo1rBTqKgHEkt6yp8eb7c/NkEIQvgleXl0VWzBzFwuZy/7jJa275cMtJinNPi44o4AvDEJfv5HL7mRXsaMfSvcbjGdfztq3V2Cc/xUHgmdaz2YmNqYudvraPTgIzinXRbZvwq9uPjU4r2qVK9KZhqx3wE3w52k8WNvm+vLN9dIgZU0RJMQ8xy/jEDBueX+JdG3d0uRZ//9ab8fnXvpDWHbwgTMJaiheMKzG4cineO+3HBklU0tLeQYFvg7PYICltikOPD44+2i90A34XboKn4xuex8bGesIraCHRAeb8SQ83Wlxs78XnX30lTsjOm44DumasG4sLsXNyGjsozLifzoeFG4BdLtDN1O22sfg0KS7RGnAbnseDlaUEs/Qb6wHdlaqxcXsjgB73dg5JCB3H7ZXVxFeAQ7tSjh+8+6N48XMvJ6sN1SzR9eF+avcO9SSIdddr8cMf/Dg2XnxQ8Cj65cas8aUtgZUEZ/gVc03jg17XbxXeBcd3Sq7BRdxpd6YVPqDBwwIOg27c39hM7ye+N8UX12869QIeF+XLdaXta9eP8YtfrN+ttUtem8ZZQvEhm+w4orN02e5auxX7vX7qD/xeaTaSQOVaqjXi+GyY4DhVdT/C1xn/5VpN4Qi/llelfrH6StV4ZWUxTs8LD9YOeDjsxQt37iXZQjvQIPjNxuRKsxS7g4sYVyJOzs/inBx6EiZL5eh3B7FKQh9Z8dVSNOu1ICOKEKkHHFkgC/5jYRxPtDRvx4JHehQZl3UHrGtgrs0sC/0Xvm1N7UFkufpZxM2fXibDXbDXvDRJBNKs1GO9RWbNOAlz2AQEARsB2ViQlBgxTe6C0L7z/b8hjT1+/8Grl8h1tW8F/Hce/iA9l5g8Vu/0QYgYgv2/3/zLiJXVCCz+xaWIw4PiO5ko40n8+5/7UnqHcbEL1jZs308Zsp/5eBAxsArmQs4s8/w/3vlepMwo3QzP+oSxtVtp/EUqYIHo33n4wwgYAZZE95TNtJHS+Emvr9fi33vw6qVS87y1mfU7sGd0MnrWADYLUTEG/kEo9VIlHl8UyYIQzeL6avzkg4dRrlajWSNR8TRZttaGtoBGjvDPG0uy/KcV4dByscAttOI7uu3xFliMJd/Kxt8QmVtLLCrinnRcXxY2ycvr6hGwUhX9WBvawxGeVVjGcRGweJnDea4BtElFaT0H/fjDV19PuA5+FJURIr7z3tvF+u7vxR/+k2+l+0V0sMAc0jv/zx9/P1laSeniE8t5bTV+/4XXZi3zXPdznIde/69332SzcuFJwuNDxhV7xynqQYLI4VH84eu/HtADG9i+8/67P42/jXr8iwevXiosKZl1inffee8dUpLJuGIjckHBzJdCIY16/P5LX7x89mlq4/OnSNvQM7D8CH9567sRiwuJ7jAuirqFbL+N+H8e/iCC7acbKN396+mTuhrMmzTzQT/+xRe/eimo5gL8z+ll1++58IU/bW9hfheGVa8fv/+FNy554az1k+c+D75pu0cp4vc/V5SyBb6MBdyHb6ebB/vxB298M+G6vAicL86R0xfz0wDBac8/eFSR2x5BJQbeo/2kUA4HMSFEAb5Oc4SSZ3kqt8r1atQbjWmRs6IUMTLPqm5uc02FtzKrnL/davtzWqpnNsN48BZ6NDP80YOH3NOevzgzy32WQMcq/8g1jaUjzLnqlXIcbj+JpVIlZXvGk/34X/7r/ybGu4exjpbU242L3lGymiypB/P9Z//sn8Xf/u3fJlcvDBdGDsPlGVy0CAG0H7QnthKRkMBYYepWm+Idiln83u/9XiobyH3jp9ZPxg1M6U5KHeIiYSH9m/FbT9pTjrACccVoyWF9suge75qKcVxcxNtvvxf//J//VkrCuu6yoIGCzT6NG5t5zVw9xQcB9Sd/8m/jjTe+cHkU4fP6uG79Khh5ZMFesCOhFOfUt2efbKUWw0o1euwZXl2N/+S//K/ipT/8g8S0P3//Qbx/QBxxXHhkptXK6D8/ujWvR33d/K3AJbHgbqeymJfb3PLzm/3NIjCsGUIdAnPrGevLPtKvf/3r6ZN14XlrtXv6HM/xDm2gZRNLzyvFXbt4/W78r7/9zdjE8/KcC/wAr9hfyhzoywNPPPOb0pPgJ/E75sY4GYdKxd/8zdvxu7/7rYR34CPztLLaLPqcxWzyjP9nPZuX9CXv4Vvf+lbKf/A95uMOBOYKbn77238Sv/3bX0+06P2fxt+/jDfeeO2y1gDPMl9oz8NRLNFJG7QNMwNOfHqoxqz5MX5rEngwDvzld37ndxLdW0tbHgMOWNGLCmHQr7Tobg2e9TcTMxkHVST/4i/+In3m25auG+O86zdr/laufB58DYXRDnAGtn/xF38d3/rWN1IYClxjfZ+3fvx+HXyhS5VoYAavBP+NP/Odokh//Md/nCqyWQ2PNfA9qoMiCxiHZzyko19by3H46CS+8Rv/NN7f24l32AL9pS/Ef/Hf/bfx7/yr/yh+OOzGY4wiFK5yKYULqWia/MhWMsVDNuinfsU3a9rnVR+Bj3k+4J4FsMSJWevwSfgz71iCWJ7nb+b5XKXfuQR6Yugl0t4KQOUlX9MESpPYefI47t29W+yVYasTL/SeAAAgAElEQVTNUS/++//wX0X5tB/L47N40JjEcH8nMQi0EOIICGkWDGSBQYBoIKQWlaUO3YrkHkGtO4kNZGFLEgzdY/lEQNqFcXswi0fWWenMUpkQPEKH9z35yVgJSAlxc99xstD8DVMGMWbVQqdfS1Dm5VO1FD1dir49eAAm45GIs6zg6xnGJC7K40jhEUIlpUqcEfMsIdDr0a/U4nh8Ef/6f/ifYvMbvx6bL96OanUx2EtwMDiKk5N+8gRSwIPLbPP8tCY12+chtEQEHC3uonKQig5Nj7Bl3bgPvK6eXSwzcisJ628VOcvKWgzG+JZue56z/rfjlunADK8bf6PXjf/t9/553MmqrF2dJ3hgHXVwy1PEeA48Ynz04fwYC4wUocDFOybuyViBlYeg5OVcPwlTmSXQrVhFf8AXuuRTxZX7jBlcBxfBW+jRugK0z9/iL7DwrHLmBv3BFPmbe0UVw43LokDMyTLR8AbgwifwSiWlp1tcnzd39wuLS7zr2dS0wZhRtmiHtbJWgV4jz+emnWfRp/FRcAdYwC/45Lvhml+mQNdQeB58PTQHPiNMmTsKJfPl33XrB3/xUCpw8Sp8gSttUJ8eGrQ0N/iDcgY9qqCqGABT+TXvskasdapo2O2mE81+8zd/M3b3DqJSa8f2wWkMa+WorC3H/sUk/vX//D/GG3/47yavy5NLgV4kb5YRWpjoWqJVDtEZpvCeOMB8LfvKuntehEaDRsgs3vZx6HGWQucWXEsbF1X4zhNf5F35m33NLdDHU0tcgV5oQE8vqkmxN7fUH0QVXyKxsBRXbBUFIU6Il1We7rE+OEhWYZyckMpORQtUx/jPvv61oAYbTfyb9z8oOhiNKFDOMUHxH3/zN5LbBSfdv/n+2/hDimf6/fR+sI+74PzF/l2qw5CRSSUhLvan40HodIp2qYBErPboKBVb+c+/8fWghhKOl8v+OcqSfnhexrK/X8xlWv0u7Zm47uLwCPIIOLhifb140r/pm3u0wb5zxk67jJXj+x49itjcvL796/ovkao8LGJkqGMJFqRDs8WIPfr1iGozXru1moo7fNg7ZJNIHB4N4rDbi9XbS8nPRRlPCM5scU8rItPT4wKfN0iP34SgTIIzcc1DTvKzxxW6ED/PWZrRetH8bmILzJgxoSBSg1ohJIHyLBYhAtSqTibqcQ8G54lOzxw/67G7V6zL8y5wATxjHcA7znVnLVlXcB38Bee8uC9OoQCDH+xBFhfAZzKlrbMwrQN/PRJcczfbk//Mp6AT+mT8jAvcAwf5zpiYH/94DvphzKny0qiYL/+YP+Pkt6v4e+9eQeO0TZvQXVHFhWo0xZDAcWgN/CQGypiBEzCY1vl+7gxZG2iTMXFBn2vkoBwX9B0R/8GLL6QwGavwv7/9TjEPxkKfwPo6+qR97jMmeBY0zBz4Tr+zxjeLP3zihZ2+yNpcB194LbAEtsyDy7WVZ163frwzA76pTXAduHoYjnyee+I84xSvgSGwA77AlDHA7x48iP/0xRcCzIBrffut70csLxTP0T5jOdyP+6+8ltzux8MCbyZTPNfVLliPTrvRaFL8qFAqUUhQKK+ergZ/+9rXvpYUV61zK7rNs0SzBLoKtIYh/BK+Jr+8yp9+PgKdWPmEfejFv4QTJONMq6ptU+h/YyPi5LSowUqWKjEnkj3WV1Pln0QELIYMBoIDGVkk7oEI08/znZ2ogkgwwymjW5se/rJYa8Z7vJsjhxBn0Wnf9yBymWvOlB2HzMn+p9/HHA8I4uXjhemJrPTPPQhjFsPM5pUYJ1c+Z5ggCA9x8TeIzT8Vlul2p+ci1XX9l4hvwcpQg1IJiOn2Qz6nqTrsFUqMk3UjiZCegGEpPvzgUdx9cDd6g+KcbQSgh61oOZn49rzxYU1DIB5WkX9qiWIxI2ARzG5b88Q53e60nx97qHKQRjs9ZxvNWhdpXjFOokKw4/7G7c/BDfR5XQy9yhYbYGZJr2dNUoWRdWL9WG/wQgYErezvF8egPnjwVCBmAic1i7BgzcHFTicme3tRRjgqqD4pV5klUOgPepFW+Bua4bu4Bd6Cs9MtWemT3xDK/g29Pgt/aZ8x8L40iyDNlRzm5m8+Q/sKzevm7hiBN2P3O3yDObA17egoqvAn2mZuq6sFfFWwpf9n0ad9yyvyT9qiz48zvk+6frPeA+bXwTfnUbnixt+MH3zl7+etX85bnwVf4AH/YBytVpyxfVgjREWC9lEshJ1rrMGlwKevs7NYWyoU4IVaJQZn4/jRD/+/WHjxxSKvI8rRaC4XDuHJKCW9kdCnwVm+mEQ5lSafDhwZg1FydpaEupdbYeFfCFN4hMcTG2KCN8zib7OWZ5ZAd3tuPjbGisKBt+/q+3MK9CLxjSsJdMA5KTThcakQ6IenJ6mWOKBmu0YLoUDmdirwXo7zZiMm1XIqZgFzX1pox2B0Hs16NcH85LSXXHgICiZXQ/hPLwo6rED4Mpsr0BuOz2J4xuk+pUutqpPqMlPspRvLi53LKmu+enxaHDTCtpTt3f3LU5VScYcUZ6ldZouPzifJqry1thL8jTW4OHU/296Mw9ZiNCos25WlaWW76YuHx6fFfKfnKtsuc241asE4uT8LIa4TSOVkbw/ZkFOckjdVxj4SPqk3koflosTJV6WoUOeaMrlkQk+LXlhHveC73eRKBi6Mb5ZLlPF53Kzv6Q6/KrwLei6OG+RCU0VAmyQCHGnjqks+z1i3bCuaOJeFb3KClnh577oYGUrrcFxsz3zeZTwcfDobU7WweHhrZy9ubxQeGXCnPj34Btg6P/AT/OUCh3kGfKKJ/UOOWWXvuXtAZrGOZ9+/6rK7+lSqhz8dM32urSzFKRnIqVBOMzE0xgZO7h1Q1KVwBUK/zAX52aee9zSTXvxlS6e4wbyYBWWJaQc4AYPlKU0cHXNCWieNg/elQeA2K2RAnXSGz9hYT+jIMVhxzTkzL8b5ZHs37mzeSjTG+l9HnxxWwvy4eJfiT6vTk/GYv6VDn7c619HnJ1vRn37rOvjuUWirVku8EH6Hu7lOrfNpM+DbdevHYTkfF740ubNXxNAZE/CF33OlIlij4oQ9rOAH9+5c0sXDR09SCADe/cGHj+MFTvE7G8dSsxrUDLL64fSsn4hGKR492YnVhfWUCU/lfvgb+8/JG6pkSix1NijMQ5/gB2ODnxknh+fnuTryJvBTg2OedZrFv6EveJxnYqBcmPNjgnDe/1wCHacH2excCAOARd46i4NAZ4vTMB0oUop9DrI/P4vbyyvpNKby2VkstDtxuF+cfHOJQSws9Z3L5SIB6KqAPJ+kKmEwbmo/n59xLGA5lfBjWylKWr/HoQLN2JsiaJUVn+5nZ4Qnx6fTQ2EKTc/vxfnORQ36/PkcYKPhWUrsYMHp/2zEQRqFEsPBKADfAv/0y/3rLt892D+8dO+CLKtr0xDBtF2FDMoG/9JZ1QiBGR79mcj2vPeFFyfmjYaFt4XCNBfjOC+NU0GZo9PD2FxYS9XMnjU+t49dNwYsUwjJ3AUELOtQnCxXu1QQFPzmT/B8HqunfxOwzP5UUTDODMyArdnvurHMj/AoSdaWdTTx8rrxs3f/2gvvcLc4ztVs/VSznCzcsyKGy3qCdzBO5wfuHB9x+A7u7aKHwaBI3jOmCY7Pvf6zEGRKCygOjDWNnXMYOLxjeiZ3k4IF0/nktAat1Dl/YDC6gh/kDhSHJ3kBI/CgSkk0HHaUh86u1EeqfFvkUlzlC8+bxhGKz/QwFZ+hbfkLyuDtO5vxkx+/Fy+/8tLl3BibfIT3nkefjJs1k2+cnnQvkwSTwTgvfc5an1n3pyB+Hnxdu7wZ+KH7rxvN+rXrNwu+0mKxttWQJ8rbGRe/c4Er6ZryHmCO0g4cDw84gGs5jYUxcZ1wFHOjFBSPPT+bpPLUlUozHcD14MUHqQ4JJ2FersE0fJ5OXZ1O+OS0OE42v8Brt87Ci3IvIPF7vHdc+dbXWcvwvPuzBHpxvHdRqIpn9TBazlrY2f7PRaADHCz0dHJOqjODMC+nrEJKwB50T2N5GhtB5rNsh0d7sbm8HlWYw7A47QpBmGrq4pKZul+oFQ1jTcx7bS36JyfRWlws6jrX60Ed9XSiTqWSaiPXcRGVy/Gjd96Jz33hC1MEuUiVq7TUfIZa0SnRAYBR73s4THW1ef/08DAWVlZiMN2bnLKjqStNO5z81C8QkfrWBzs7BeIZL+V0oLMirsyWiOsuhGHaNsH5z1kN+0q1mgQlC0g99xTjmsIkwYCMbkqCznDpXYcwrNOEjYOZsgOyp+SRtHs5Ypy2q42j0WrESe80Gm3KTFaiO+rGQr0TvZPTWGpzfG1xxr1rBSFoMc9Cdt5l/d2zzpgV9JZ/zWst87x11pOQmSbjoLHyLkqBld/UbJMCND1fW6ub5xDeJuMBa/+5P/Q6D0PC9fG0UuJzJpmSG8F9Y+gQ5hRnOT2MYj3gbqpbvrZW4CAMblqnne9acZ4LYCinNz1bfhZ8r7s/y8LlXeBD9TdoBNxL+3AZN162aYz8iOxlYtMXFzHgnPFpHDplCoO/mOrT5xNNUft/ir8pg3fqcr3cOri0lGici76ca4JFtRonBweXrtBr51erJXgnZa/VSiekwV/SGkxdrAnmKKuDwWVIB1yGzyR6v4Y+E/1Vq+ndpGgQlyfZrld40GbBdxZDn2dtE+zK5eJApOfANyX6NpuJ3+VFU+StCW7XrV+7PRO+jEMYdzkgiSTJqWcnx+neycllMmTKZWm3w+fBq+4U36lgRwVCrlK9EscHB7HE/KIcuzt76fQ4Dn7BNk/o+RwPWqrTwdkGU97D/IlZsyfdfeXyNHgF62lCtFnnJmZ/0nWatf4WuoIfImMYD2uGrLQMbd73nAI96SkFYK8kw7EfHTnBudqDqXBbmMZ9e71uOreY4xSpFEQ1s8VpgsrB/tOjTQGqjBjGx7F56YQbDpw4PIxlkzaSdXCWzkmGSYLEEBLvJsK03243CWEIFGHIArEgqWpYp5M0PsYB0VsMJTEQXPbT9hG8tMt4UhvNZnz48GGK71pMIDHk6fGKa+vribgZwyHb2xLiFUefGnf+pMggwabiBbVawaymcb/333svXnzppXRE7HUXJRM/ghDpYJ2iWNDTLYl4Yp4+lTt5IYqrtQiu9mfCnO4qdy14hrk7BbA8+dvdDDx3VQO92vYsgpgF21kMd+b7v2wLbNYAZ9y/afglTwcCudtNNMYlPfC3NARdQe/QE5f0lugkHRrCUaG1AjeoBDil1Vn4PQs8yb1K/seUrhlvEsTlcvptFn7Mgh+8YG93N9Zv3Upz4vmkQE6VvKTwtFofgY+w4tjVtM1xZeVyvklhmioeKvXAjLaBH20BU+YBvIUjcMj5D3BzSzA8T77Jbynje5rrMSskMwu+s+7Pgt+s9/P7T3nU08TstK+8kFA/5S4pWNp8IaufZXy/iGd/DgL9+mFi2VroA+0GYkG7sRCJ8W2+G4/TbU3LaEwE/7HQ3BPJthcFqFscTOXH4nIfoVoW7fgbf1/NTsQNy3sgL8/RdmI8/f7lMZoIX8fC+ylebiZ7BgIUDuNmFgHItxZJjCAy8JhXw6M/+lFjvJqdOe+2pnmRkPVHUFv5zepttAss+O6xp8ACK9o664Q2VAKeN455GcIshj3v/P+hv3/T8HPXAPRiJjH04y4Ft3mJv1i8+fZBPC2GSqQ38MQjca2f/UnhzPojwKRtxgtNufVRi+yT4h+WVY7DbsHTe2VSKPCQVq1YqDLLs8DA0JRjYcxabRZ1chsdz3gmgqEk5mrIRt7mc7TvUcNWYITfzosfs9blptv/tNH3jQt0YwAQikjrvltjwRAoiA9hmVHIe+5xFSkUygh3BLDu2DyxxOxErW+EA/vC84s4CPu4eYZxXY2TIBRBcJiNCgB9QCwkU/E7gkfiR6Cyb512ZDp8hxnxHO8qaHNlgrHOShqbRRCMSWZo2x4qAiOZV2GY1f+s+8zfQw/yLRckriHIYVKsq9a6xXPADeNE1/UxL0P4tBH8VVjeNPzARbfWIKgMl2htMx63CvG3whz6g26gX96HthCG8hDXbV78NlRE39CoyqVwmtX+LPhpqCiU9UIxf+DBPAz7GD6Tjj0DAf7CRWEh9tBf3X+f7+6AfuiTZ2iX+WlUOSeTRlEIuI9SAL/9wQ9+EG+88UbiGYayZs1/Fv3Puj8LfrPen3X/00bfNy7QIVCLs7B4+b45z8PWWkPLpNgAVd98DoJGc7XQgxo5CKeQ5RmtYTOfU/x6eiiH7bu/OR+D1qAn5kg8JnMYd3Vvc850eBcBrlBGKUG40gZEZVUy+7Bylp4G2pqVBTsLYbkvAQMjYQEiq8F/nDZu6hkz1WXsWkIwbPMmYDCsG+vi81pJ8+QIfJw5fdoI/hct0I3hQsPgf76fFhplvRFSOS9gjLlHDrpy+5AC2F0ns0Iys3AAerXqls+ijMOzUngvC+s9q61ZAon5O2+EukmPGjXgvAd7QLtcGBuG78BPBbueLnigSjDwYLzAkEv6sciTsATWGDZszaRAi/DWpZ4bRSrejGteg2MW/GfBb9b7s+5/2uj7xgU6BAeCwJg915rvFhxBoJmkhBZuRTgWKm2HabUutxEgIHG383uOwCCjbn0QRC0/T7TSTQ8hGZs1CYR9x+w/hjjcdmVVOMbKuBU+1vi1ghLjhEhQQnKiMHuZ+zAF+kjb4UigmXoruDevy5D2rNBFModZkBL3TWvYswgKuJkHYblcvTGe0KbQtmaxOMG8ZjGUeRnCp43gf1kC3YqI4KsJPowFusHyRAlG2bOiHDjB2ku3KtLQmAr5x/HgzMJP6IO+TJhVoFIWltDbLPqZhX95ljK8BK+dAlPrGf6SZ1L7N/wOWHEfWuFCAeG7eJuXBM2VIvoA1sCL552fpw/SB8/w3bZtE96K1W9W9SwYznN/FvzmaVsZMm8b/5jev3GBzoIpsCFYLoiXGuvUrjaLj9/d5oQQwP2FgALhLLHnIfRqnXyiSadtaySxjMdJ84R5uC0FzTQlwk2zwRUuMBIsQy5Lc8IoICIYjHWcf/3Xfz0xFZDckpMiId8tiUnf7pFGA1agWy6Sd7RO6cMcgnktdC0UzxS3VChaO/d+2TF0xvMswnItZTS6/6znb5b5Zxb6zbKTeRnqx1GI9M6YewJtQNvQFXSGRap1qlUILRmugmaNxecC7OMkTc6CHn1A7xgYKPjQpkr7x2n/48BPGpX3sO2JsJ+XcXXLOBfbZyuJb2pMADt+QwgDC+iES/qyJCjfLbGqN4Q1oh3aV0FxjvZZbL2rXBpdKDNvvvnmZT+z4PhJ738c+H3Stj8T6M+A3LwAB4nTWbXtdrJUQUxLdkK8EA3WsfE1yoVC5FwwfZBapu5YrD9sQh3C4GqcPNdWcy2f342NI8Bpm9+8IG6T4mRWChe+a1EzXrV72kew57FCtWg9DMyF+Zrk477qeV2GwORqgp6/mUcwD0HM+67egy9/+csJD/RieIAOTCT3KlhUhd+tXX7dGObFz48jkOaFwT/k928afgohPuEBKvdYgCj08gDWAdqAP/zlX/5lfP7zn7/cAgmugCNauPAP6M/w2jzwVVDqCQIexvTB17zs8LP6mQU/6Jv69M4H4S1vw0jQY0g7jIXLhDzGxH1ghRKgBzE3DnheGCrk3Wrl4T7wHnia5Y15BzrLE+PkbSoDCkPHOw+Mb5J+Z43r00bfN26hg4QAFeQBuUFG99FhhSMI+Scjz61fK+HQBoIRxIWQEZy2R9u0m2eq5/ufzXTXlS4TsMB+Tgz53kMzShkPv2txo/VaApB7adsJ20bOz9M4PHmNcYlMMDGIyyo/tMU4eHdege779IWlQ81yFac88WgW4t/kfV3r9CGzycMTrAXMy1wD43/mMdwkQ/i0EfxVWM4SSLPwYhb8TPDScwS+aqlCY+Z9wANoS0+bggrasg/GmueIiDezxnjd/bS9q92+PBwnFTxpty9jzPO63PUQohiYBAvdAwPGD08wPygX6Plv/I2SwSmEWtQq7cBT2EJDlgT1k/vWVlBZsB++0w5GDGca8Dt/w0eE+bwexFlrMy/+zWp/Fn7Oev8f2/0bF+gmogkYNWHdz6mG9XR/qlvOQFoTQyRwiEyhTVu4jPhNTZ12uI8SQJ9mgpqUQttu2fDELtrRJa1Fr2CWEMzCvnpcne1aTczENLeN0D/MCIJF65UR8TcEptA1sc9QgRYD/ap0mAnrCVa2xTtuBRSOjl9EZn6EFpizzNUMYnMNdC3yjgI37R+eFt4wDs58YBRXXfkWfdHt5/YkGBdtmgik61SY6XkRF/C8MB+38rA+hlMMU+iK9B2eMWvXebldR5ete9uNZ+ZFIRQiKmZuncu3//G8yUtmaQMT8I/3nIfJT1o5ntDFfPmXu4vpB3jR3lWFNBWjmVYDdJsf4/FUKi1Ik6x0U6ssm1eRb7nSS2WiZN6368eYwAmt0nRE5XTLoUmenhDHp3BhjVTCtAKZ19WdHXk2uwov7wEn1hc8MZGV74zDcJvCh3EbxuPvVBNiepSyVqX5Lo5JDxDP8S7/5AV5dUG31DJnk+7yLW28x7j4zbgzvym0TdjLeQHPanQwXvgBcFGh5Z50rTHAvHmGZ6EJx5gbCSoEGkxu9zNPhzlrSOXnFjhu1pwx5Eq/dJPK7i4v/5SCBXzzLYTgnTzikwq+zwT6J4Xcs9+7cYF+1QIldsSRpiaHmQzj8Fzghw8fpqMSJViZFsjtMxAA7nnucREHo33eybV9j/QDsY1p8zxCjoQ2hB7tulVDpQOhC2HRH/cgAjRZrXVcYe4lf55Apx9LdcLsIEBi7IyTdhW8EK8JMMydGD9MhyuP9/MuY4boIE5CDZ4VzqcX/UDkjBVGAoMyCZD3FPz0ydx51u2DwBPFSC8ITIx3tZaAj0KI/mhP5UNFSPgyZ/omK/e1115LTMqjcWUQWkFabzAahUyuYbsePmeGLu5ELAsVFubmmubw0NpgTMwZ3GFOHq3KvLReUChZX8bNc/TFb9aoF4+AS35Mrjsb6Jd1JJzEeoED4BswVWDmwsqkTuFJf6wDc+Zs+W984xtpPOZe0I8eIt5ReOOellnThkIUuNMewoe/3QJGG7wDLal8Kjz5VGkQjj7rM4xbwQ5O5jgNbKVN1lghZqZ1Lsz0fLmmOR4phIQ56wRsWQ8ulRXeBQ84FSvP1+FvxkneDu8o6JmbdMJ9Q3mssfvcaVPXNDTCuMRDw0XSj0KW56Ef+gHOhJsYl+E3YMRaMi/wwhwCcIV5cdmHSgt9SXfAFFp3i10eUuRd1sO97yoLwFde4NrxHGOEh7AW5DWYKAd+MXb6Af/BI8bNM3pGnP88IukzgT4P9H763RsX6MZ7iBeBLCAtiM3fEoqInjMSkEXizpkEzyBkITgOvldIKhTMoOY5iE8NGcQEcfkHA5bZyCBpR2KA4eauNpWJPCOfZ1EQYAI8e51AZwzua4dQEBoqMgrmXHDRnod65HBQsNMvhK9ggGhhkjBbxpjDE8KGoaFJ0yews3AFfQoPxsQz+T55jzZVOWKsnjSktQBTAra5W51nLE7h2sm0eBalREvJrUvA02REGa6KCn3lzM42LcVI3oWFf2RyMjKeBf6Oh34Yi+EbmSe4KIPnWXciyHDy9WGu4BB9KbBcJy1OwwcqLeZM0Lb4QNuGdmyH31gDy4YKJ9tT6bDELm2xhqyr9KOFSZtalSZICUe8GjBqhaReMpUj7oMvWsy5kJCNqJQLY71ouov53fFqvQJn8FgLVI+VglXLWNcyOM48FGx6k3heXLV/xpWvk/gs/rqLhnWjNgIGg3ATdjxrkixj1z1u4RbgrdLH/M0IV6jnChBKEmMA9syDORl+07LVGtfwUek0fs7c9Bpp6QNnlA5+hw9gyPCeuUS0rdeD51AO4D96lFRSeMaiXSoQwAP6hEcYy5c29HDIU38eIY/PBPo/MoGeW105sZngwnTMZAe5vvvd7yaEAtG1GogLk1QCceVbKnICph8QTpeY8Sp+tyCNzElXsFaciR+6z2SyMhmEJQivQAehYYwIEn6bJdBdMl1q5gOYocr4EDIIX4hN5SJP4Ms9GRI47cq0LFIBc9dlhlLApVWmq58CEjAM3boKHdcHZg6cGZ+uaBgVjAxNHUaoK92EPBJ/GDsaPPBREPE8v8kweZ7xWHRHxvzjH/84PQfsEeTAIt/SZ9iB53kWePA3MKI9lRnmlK9nrhTQBnBmrDC/119//TIfgv74nT7d5sOzeFKAG4JO5s8cdFcyLz0frCOCEbwg3qmlx7vAkeesSMgasc7ADMHqmjJe1ob55LkaJhdaZ1p4KjC1rlWGuM+ztJcXW+J3BABWv0KcMbAezEn64znX0f3YzNvQjfcZtx6r3Ct0VRHKY+W2Sxu8aw4Kz6iM5rFy6UflxN0oWp2Gp+gf/GdMtMNWUcb8la98JfGAvB1gYrgNPPjzP//zyzwdcMgttqyhW73gAbT37rvvJqUk34GTeyAQsqypHonc8+O6Gd6AzgwRiCPChU9+4z64Cw9kPHpu8mReQ2V/93d/F7/1W7+VcAfFDjwHb/GOyX/4Lv+V5oEdvIz26U/FGP7p1l2eZV2YT161bx6R9JlAnwd6P/3ujVvoxmUgEhik7k4td4jY7EyQR8Eh48s1ZzV/f0PwQHhf+tKXktuNS1cZ7UNw+f5OLECYHP3kWr1JefwGMeIigyDUliEWE3lgGLrz6G+WQLfClUKGcTJexuVWEdxvhCFsFxhouSO4TBiU+fEJgTJ/CJExuy8/d+Hr7s6FA/1CsLorFQAwPN1uxqK1lvQWiD68wz+IPrc2uc94WBMYg2ugIqSnA3h7fGnOZPk7ryDHPGkD3HFeWi65BcN79MfaaN3yLmPUFZ0rkzDjt956KykFxteZs5a/Cpfry7uGSlDufNH0BUAAACAASURBVEdrW9e5oZ7c9a8Vi5LKOtOWyo6MW5eyeC1j5x3wBVhBDwo87rOmuJBpC3xSYPGdeYlDtJnDIRdCrAu4ZRY5z3raHUKS8XJPJQuhb5nhV199Nf7sz/4sjYs23eaZz4E1QJhKm4zNAjMqQozN0IRrpNUIrPHCcQFTBBLwNI/BnATgbs5Mvs5XlQo9XIwLpSbHQXe3mL/Au/IbedHV8JXhP+YPrLigQ5Uz8yT4BHbwOfvMxyYNAVOU7fzKBV4+N+CoZ4px6WJnzPyNEIaHSTu8q7LEmsJrbE9vFnNwtxD3NKrEUw0Dx8fzVyvr/azi6TOB/rNC7Prnb1yga6EjQHKNkoU0yQ3kARGNncrgdF/liKyr/Cqi+0we89I6AwTGZLlvYgeIrKtUolIgSNC6QGE8MEAQWG+A7V5noRtn8rQek82M08MsTXjSMoRQGaNV6HTxCbN8b7lJgxA1FgmxVgjPGLnCRwtfuJl1T/95DE6L3FixDNSkNOCApUK/MlbmBKNiDHguZOrCMnfBKuxyRUtFjL7yQjKsGXCgP+6xdYc5mguhdQ4D0z2oVa+72aNRYU60w/gZg8JbJgxDN+GKMeiCdFcFOMn8UAiN1+eC2JAL7fIc78E4+c48YPRa0fRPX/Sj+zJXlkyiu6rs8D2nBdaW93WHq5DlggpcAU7AwbCLnhfduRZ9ETccn/N71s4NxkL/WGzMTXcwcIbRS08mbUE3bEdDkGr96lGjHdYUHqGgYUz0q5UrTqk8qSzyO/gLfrO2WLHQE7BnHOIo7ZnQKU3wrqEgQ078llvU4i7zow9hC/5yDxjl9GMYUcseHmdoTD7HXPX2qJgyT5QylA4tcu65PZbfgJ05PTyHwqNhomIufqBgYa2bwKeLn74Zk+FPlT1oGNgCf55REYaupBfu8zx4LL7n6/NJRNNnAv2TQO357/xCBLqMCKSCQYM8VjwCsXBJgiAmaIGUPCdzVoAae5e4bQeCMe4Fwek2VbOEuRvDAinzrWv04z54haOM0SQzmfpVhsr3WRY6z5hwo+ULQ0EwSNT8zvi10EFyM6V5Thc8TAIGBdPSIqD9nBnlYwQOMBiJHDjCJGGoZiMDDxm3yUp5pT0IGqsB60G4M2fagZEzVuCHkMuFo4qQXhnGwjN8Ml+YhjWocWvDrIB/XpdaoZvvmfUwD705MhSewWuhNaig4znmkFumziMPG/A++OeWHRmtyh9MLE8sAm7glIzURDRgZ/lgE+TMn7ASnvFP2uAfcwK3ee+v//qv03rAkHlOnBcfcsVE4QYe8XtesET8khmrSD0PDqwl6wzc+Mf8wX/DDcAMAUHCGbgKnGXG9q9F57i5rxIFDfAOnqg8eZNnwCXwGjwyGdDMdLd3Mn7wEwvSeHNegVIWpyWa5w+oAOuq5z1gDd+xhgSKCX1Am+6UUeFSQQaPCMuwNtJUvvNGT4OeA72N4A2KKGEYLhPaaOOqy9vvCl7gowKiUFY5N2kVeOTGkRa3HjGeI5nXhDvzGfhUMDMueTJ/AzPWQN75p3/6p5feEvrid8aR5xp9EtH0mUD/JFD7JQp0k4RwH4LIWtiXRSLOImr1Zjp/m/8m41E66a5cLqVjFxeWFlMCywau8lotzgdF/BXhAOOp16pRKpfS4XgcJ7j9ZCs6iwuxs7UdK2urUavWUnuH+wdRbzai3WpHf9CPVrMVZxzfWq2l9+vVWozOz2LY5/zqTlyMJzGJi/T78GwU+7t7sXZrPSolzhC/iPt378U7P3g3mvVGnE/G6RhY3uczyqU4H51Fo9VM40pHrH7wML0fk4s4OjmO1ZWVdIxrOvOcs7qJO2MxrK3Hm3//d3F783aMaZfcgHo9HW84oejF1nZs3rmd2i2zx/8i4mx8nn7fuL0Z47PzqNZrsbq8EgdHh9E9OY279++lI2rL1Uo6EvIcQu31i+Msx5M4PzqOartJRYs4PxtGtVGPs/PCBa319PDho3jw4F76HYHebJJBP4zVlWI7nBdMgrWFgcPQWG+z4PkN4c365VuYeBcmoQtbz4rtwuRhpjB3lRsVF2sZ6CWREXKf31QOTX6EEbnFx2xvBTyftEeOAEJGhUgLTGbrfJwzcALPVR7oF8UExm8ehO+aVKVblncRLAgUYGcymIoPfahQqkT4DPChHZQQhRHPIMzNn8jfVykw01vYOB+zwVX8TA41extBYfwbYcccWRPGhxDUBc2c3LKWu3pVaFVyEfyGougzVzx1o5tnYoxXD0jablWuRv9sHI1mNU5P+rG40IqL83F02s2E58sLrTg57Ue9XuxvPzg6it6gH8tLy1Gq1CMR3PT4W+gDvsF3+MHy4lKiU+gsHV96dBzji8klP+h3e4nulhaX4vjkONrNVqI76J7Ps+Eo8QX4zO7ebtxav5X4DXwIOqW9pZXlxC9oh356/X6sraxGfzi4/H1yPi74S7UWzVYz8Ys07MlFDEfDxKea7VbiW9D3Ymch8Svag1/w8Nb2Vjy4dz+1w+8cR3t8dJzmGeWIcq0S1VI5tcHx1c1aPRaXikp0HH99fj6JycU4hmfFAVvMGd6UeEizVTw3PYj0Z/0sUZdkjvcnpadHpT5LzCWl6RqZWRz9PPn/2XsTMMuuslz43dPZZ6yxu5N0CENIAIMEmQcFIUiYIgRIAAmoqFy5igoo/HB/JSgoZCAQJjEI/iCD4UYNg3HAR3C46hUJCZAESCBk7rGmM+/xf9619le1u9Ldu0/trjpdVes8T3VVn73X2mt9+1vfu75xrXn8o8539f2kHI99PfS46pUBrz6defXZ7kSj/PHVG6KhUwDJMX9iyqbwqPoteA6j0Rk0RWaLEA4WUa36iBEhRoJeNECQxJhstngLkDCv00G/3Yfj8GxkApsFn8Ab0dedLp8dzPPTixgmHA7R4DGoKQGceZapOq+51WzAcT11ZnsUJwgIBNUqXMeGV/ERBkNEvJcpXTzbmOUpabbi+cqtFqIgQKVWRbNWxyAI0F5chJ2BMzcrnM9ipw3PdrDEI2abTYRJDAeWup/nKHeZizs5CZdmr+FAPY/P4cJlu4h/0/TJM8+ZQ86zjBkoV/WXGTQOQtTZdzBU89s1uwO3/fCHalFHcwtwqw2c1qyAkLy3H2DYXoC/g0Uweqg3J7Lz1G11ODoZj33Ibz6rqtLjdECixEtQUIumJ4JawCNv1iWw8icf6U5W5v8JPtRcBbwIGPyewJVPrxIwlsAt0awJRhJjIOZ4SQ3j2LgpEbeBaIN8lgSIiTmbAkyBh7UiFgjw4lvm88XMyrGxTwlKJMhLdDEBiWOTeAwxd+vNUXXZ9CtzpxVGXFS8V7R9GYfkKOfnIOZTcSMJLSRgK59VIq6VfHS9bGg4Hv5IBgkBn2DNsUpwKJ/P9yzjEuDleNgn/y95+bIx4kaNlph8oKVYuEhj4QXyDH8k3VQCXCXuRLI0homNuGKjPQAmqsD+PUs466EPRt2z0F+cQ7+3ANgplg7uw8TuXUjCALbnYxAFqDV2KXlSrbhA7GD/3r1oTkyodcT1yXXb6ffUOpqYnEK/21XyhcDXGwywRLP+zp0azGxLgWBvOMS+++7DrlNOwcF9+zC7axfSKMKQNSlqGvjazC+nC8m2DgEyyh11jnkYojk5ofobhAGiYYA+ZVSzqZ5T96uI6dYZDMDz0tmvOjOeMohFtrJ+2b7DlFQeAd1squ9FnlF+LRC4Ww2gkiFxAqRRgLjXhVOpYsKrqXUepFrs9sMebNdHnOhCW37Fx+LcAmZakysbIzlyfJTflGmj3E+Ey+5PbSBgye8cYgu8C8hx2dqrUTHrgvfoa3rjs9ZxlGpHazR5iKI9Nw/SnkPid3LOu8jevPz1khROunKm+7oDuixeLkYJxOLiVUE7vQF8FhJxqqgiRh0RDi4FeOREBQ2aswFcf3AvMOjj7FMfjCGDrggi/P5HB4CqD3QP4GfOfAj2J4AP4L+++Q3gtNP0FqfbZQj9UfZnKooLj9mxSxH1xnvvZtg4VTs86eTdYHY7+f3rP7yNdnPV35Mf9BD0ucsF8H/uuYsON/2c4ZCF5Veedd99eNqjHg1mkk8B+Ofbvs/kUtrb8MSzflw9j0Ugb7zrDoZJ43E7dqn5nlJx8Xff+Y6+17bxxB271Lz5ufHAPkZ/qbE8eccuNQ71/d130u6uvn/0jl3wCOoA/uPOH6lFjjDEU08/Q/XPvrj3/pfv3QLM7sJZO2bV999fGgDdRSQVF0MrQW16RmkozbreqecBnQtImIzUrVV1/jaFOLVsmiUlpYvCXPyrBANqohILQE2S/CFmO4luF1O4xAEIiEkakQSNSTAlgVsCDPORxdIffZN5H7YEK4lJVQLixMSfB2/OSyL5SQZxV/A7jkPGIDEavCefhSAMIb5yApWYwaU4Tl4zZQQ1TefyHc2aN954o/Kt8jvJTOCzpQiMRHVLsCKtFBKMJxseCdiTrAMJ/GOfYoKVAj1sw/mJ/3u1n15y3dWmPLPA5GmW37RJTIRs6Ngvx0fTOa1svHe1BYRjF7O9jI9zFNcSAZ680ZicVGuAoNOwgCp/E/TIkwDuXNwDhEPASoD9B+gwBw7uB3adBLQ7OOuBj4TLOgoA/nPPvWqzzJ9HP+CBaBF8Zc0Bal3Jd7scC19hLXbHwaN3P0DJqn+/43a9BqenGdnJ4hHAnXcypUB/T22ZcmJmZrkvtRkE8A2uawbV8ZhUz1PX+eEc/pPXOK6lJTzjjIdBilTfeMP1QBavIjKBz3vsYx+v5sOxq3XO9vfeiyec/RNKlnUANY9/4/fdJZz5oDO0ZZDPuuUGoDUF9Ad41pmPABMhCZBfJ82oiff7LKqBe+++B7sf9GDN2lQmFKCsUVdVgmRt7SmHEstdBvS8Ji4gvgzwh0EBdY9Vcvxrnbdqx48+62L1R8BdWWPUPO8P8NyQEND1lkB/1h3QRbDwt+RcimBcaB9Qpt5aE6juB37MBX56Zw0/0ZiBdccePGx2J9KEWvtQAUUQREDqwXfpGx6i5juoNSzccy+jvGfVgqewENAgYEhxlsNSLat8tG++j4efvluBwjdvuR27Jioqde62234A19W+vdtuuwPNpq/uoVC/7Yf34gG7tQZJocPvKGT3719SGE+f1Te/9X088XGPVClComFSSN559wE88AE7lFCiEBbzNGm0Z888HvSgk5V7ghsgamw0X1Kz4aZI8swlqIVa3MLCEs4443TlI+v1AszMMKBoCQ98oM73FVP1vn08yrauaPTdu/bj5Mc8CteFNv673cMX/vEfgNlJNGZmMLlrGvftm0dtoo6lOYoAmoQO1dBlV+yTqVxbaVcU1nweQU584dSmBLgpvFebq9k3aSC+unycAb8nXUkX9kGwE21x9aEzAiJ5cBQtk+PJ8wFpyj4JVOKXpI+T9Ob39HUSbDgW0bqpkYpZW9xGYt6X//N+MbHzb7FUkDYSN8C/yUNSzEZAWuonyOaG30tgGWkkbgjxb0tkM+nLvuVD/uI9nKNUsOO45Zxs0o/vhjERkj3BNgRViVgWYJeNSX6zIvSlm4D9iM+b/Mkx8bnMIKC7QdaKPGf1O2JfpB15hrQkb0vhGo6X38kxphybrCPZVC0szSP1YjhpiCbrDSQRnrrrQXAHwMse/WB4BxfQ6gV41KmnIZ1ro3twAbt26kOWYDt42MNPB9IAd93xA7WG+QzOiXMgnSQ4TqxE/D/5hf8nzfg31xbb5AP92JbP4Gbs7rsP4OyzH4Zvf/v72L17VvX7/Vvvwqm7Z3D7vXOYbWprBPvjfL935z485OSp5boKXFN8DvlfUsb4fLqFbrjhFjSbnmrLDSt5gdfYD/mL9JTYhO985zbMzuqN3g/2LuKMk6fgVDws9ttw3QqcBGjUmhh2AlS8GubnOjj1zEfghj33oj89hZOf9Hi84dMfh+X6uCsaqg3DvqV5OM0qYm6Y1ghshKO1AjrH7KT6R8uow0h5sawd7prS8FFq/GudN9tx3G6iexDXz/IMDjdeNcn8HC3Q5ZAubw42CNC5YMUXS2EpJyupzYnPQQCnRMB0ArzxKQ/DaYGN3SFw8NYfYLo5Ace1EAxCOLYLO3WRRCmqlSqiJEIvWoLt6shiCmQKjXyAnQi1IwG6AOS+fQdRq1VUCpCcMiSalPRB0BHgpgDgQmN7MQNzDPzh/QRpXqcwpECjkJVyr5IGI7mid93F9CBdyYvAIZsS9kUwotCTQCpqajd893acdfqpuPWH92D3SVOKtryXKT4UphLkNzc3D9/X9bIpeKWMp4DmrYmNm057KB7+whfhJW96A2brVbWDjyxgatcs5vYfRBhosCCgC9/FahHoBdSZm8OunbPLZvB8Pq74uzkn0ivv36awI/jxfsmhZf8EUm78SFe2E5+tpNyIGVcK2ci7zkfvsv3q4K98YZl8vq+YpQlQ1Djz8QCkG3lKjuyVwikcp0Q/S2GefCEbgrOY2CVTg21ID/F38/8yJwnoJHgxElzAUHzyslFlG9mYsH/ZCHHzye+l2pqkJZEHhTfywUfShxxSJOmZpL34ycV6wfGzDz6P85eo5/x6Wr1J4xy55qVfuVdoLVHz+XckfUj8hVgN+P5l8yVR5hy/CtpKI8TJAL5LFSZiuDse/oCzlGb6C489EzsTG9WlLqb5O0jhBDGiIMbk5DSGDLLbeztO2TGFxfl5NBq67Ky4iCT7hHPnmiPfybvk8wmgt99+lzKAtVo6rVIK+nB9/eC+OTz+rIeqyHVxJ/B9zc21cfbZOs1WNmwiP8iX0s+tt96BVstXa0bcMFJkh3Tj9+RXqbuwuLiEdgA86Sd+TMUckX5S+U3qW+zdy5oQO9Q4uYElT7RaDTUvxhxUfdodbSSxhW4ngN2awmBqCnNVD0986Yvx4ne9HXAruD0K0GWOfBpjgDCnHx5Jyh75e8ZNrfVDKPPjRG1GjvjJucpW35PYwJBFv47qZV/r6IrbWUjh0n9Pr0PmeWArZTkQshzptxLKDIBwEOfiCNZdQ5ccZPGxSZEXjQ4JQqbT1BrA/n3KnIOlRW3C2b8HeOBuYNinowtod4FKDSCa9GKg3gKCITDR0FaLzI+MTocqnzavua42VxV9bCJUrO9lMRaa13ncKvuh74vX2Bd/03zGH6rh/D/PKeYJSjwmlP/PjmnF3Jz+P31bNOOzPT/sk8/hd+yDFerow+eHJWw5FvbHfnhPFOn7abLj/byHbgSOgffIb/bDMbA9NRC6HeReMf2xH5aHpWmPf8cJaB5JF+ZhnXIy+p0F1GZnFFi7Do32wDAUhssAPfOj8x7uLCs2cPdddymLBj/cWEgmgUT75lPUBEwolASsySOSMyspaWKaZl8U5FKPXgpaiNlVQJb8JdcoGNmeAouaEgFStGs+U1JyxHcuWqcUehGgE4sDQVtM1PxNsJJNnhxmQbDiOBn0xzmwT9moSP6y+P45Ntlg5HPs1ZLge86CBNmHrB+Olc/lZk0imvMFYzh29sn7KOgJqqQJwZN/C/0k9U781fJMeS+Szyypd5yXpJBJ/7IhlbHK2pZlRlDmvUJnyQRYXX+foCzH5aoA12ztiFWJ7SSFT9Io+Qwx4w+iFP0hD2cC+os97JqtY8r14CBS7rd79+0H6CO/407gtAcCUYIzd81iwnLxjbvuAhgEx/VIacq1xQ/Xm6xJricCAo995vXsKGAlE2RtsQ3XEtcdT22kyV36EZkh61nkDGtmiLmc8ooyguZ4BqmyX65Rmur5kfUtxGVFQMoVPofPFbki4+A19kGZQvcc+6Y84P2UJ+QvjoMuwgr/HwNhX38vskuhia37oSw8OAfMzqjx3X3fHuzYfRpC2BgkEepKySoSsEe+nrH7mjrgc92UAYWHyvhD3OFHAHTth+aWwDnEd72mgayxkfaTq8Cw5S2FCnbOwJ0bFfn/cgBnHuApgFfFEKw7oEuEMgUOBRB3tqz8xqMTk2EKa2DDFjd3h4BoATUGYYXoR31U6jUsDpbQrDJAK4Kb2HAtH1jsAa06+iyOEQ7VIvd9lwHmiIi/DhCEK7XSj0RzzwVu+8EdOOOhOqWEn8EwRqXC0rO6n/5AB1D5FR2Jnrd6zC90MD3Fna2+j0KIJm/KBfbNzzBIFMhRkNdrGig5xpiR9EmCWtXFnr36NLZGvYJeP1wuPtJs+Go8Vd8BnyWR4GI9UOBQzR6Um2S3F6i+lEwINRcojX+CHjb9cfl1SDdGrBhjYeEAmrMz8Hz9QmoTLSzsX1SmoUM09JwPfWluDjt3zCjgJDiJsBdzOQFFvpNKfeKrlgNx+CzyhghvuS5R8vmDcyTvWQK88u9VNg704dMkKZ+8T3t1HrNEWfPZouVKipdo8ofzD6+uny1xAtIfwYvvSrRLSbUSkJeAM9KEmhTnL/56jlHcODIHAUX+X6LLJXiMfYkpP59GJeVi875x0pbzlBx5celIqh3/T0DOH0dMVwdTAiWmgfSUGvcyLgFfSduTQEdxW0ixE65T9iOxB0Jb0koK6IgmLO4O9iH55Jy/zGtusYfGZB3DAKhyf2wTTCngYyRRj9GiQIWgTJd5F7VWQ0WL260mlubn0R1GmPRdpQ/ce99+7D5lp1rDXE+drpYpXMNcJsNsDcr74P0cs8Q0cL4TrRr27ptT65hjn5qkd11/9h9YwM4dU5ibb2NmWm/geS/pIs9TmRi+9qkuqaBffVJlpcIKmHp9yJpWa6YXqHdJrZuySqxLtMqJ3GLfvE9ZCTxLLXedS15HEiRwhzFcyiSb8oqU0z7buQ61/xb68UDFOEWIFGx68DFIBuj0BtjZnFHa8VE15PwCPczfZQCd75WB1NpkvxLXI4+h35n0ywP8oUOwYSVOqQ1JwfSOepm6aWTHKvhbMIUYzb+PCOyr9NOE2VE5QFp3QCfDUaBzcYhwF38rrAosz9IbyareKHLTPOgBFSq+DOIYDtBsVHH3ngPYffIO5XPYf/cCdp88haCdoDJF8Ncbyn5Hn9xEwa58r9yRHj2rYSW6MQGiMFTAy4VKgX3qAx+gAyDjBBZ3tRYNBtosJpHSypdWrSDoD1Gp+UijBJZro7ukfZu8j2Ni1LreHVsqpUVFJ1dcxIH2cylBT0sEAZh9USOwgb337sFJu0/W91VcdBbbqj/X1xsDjo/9se3SvK4+JxHnrYkJHQE7qQUIx8TUnL337VH3Ma0vWZxXAq6zOI9TT38w2iy6wpPWJhr4wa234aSpkzJAl8et+NJJD4+b/ewIWeFeyWMX8JK0J74TCmMKQYnOphCT86LZXnzF0laizVlshznMElVNQJEKeGKmZHvZBEg9gnxkuZgnxW+rN4G6uAs/8r4kmlp4if5hJWSXlpYP/pG5rg5sk9oIFNQCVpKDzDxvWjI4J4kBYJ8CbuQDCUZTZtDsaM98YCnHJFH7BHaCh+Ivx1F8L8VO8jEMYp6VDYbUNiC4s2+JJcjnSss7lN/cQLFvjknGRRqIlUN+E1REyxdTPfvPW2l4r/RHc7bUX+D3sv7Yt2wWhCc4J4lzULXoTz1VyQgqpUsLQ5z1iEdg4cAe1Cou7rvrTrRmptGfP4jazDR6C0uoT09hcnIGS502+v0Q3Lf2O0MgjlBvNdT6mZiexPyBOUzv0AGuvXZX8YgUHeKcWlMTy4I6CWOV9sVPONDrUD6ydvfv2YedJzOqng5fS92n3CgTTb0mJ5pKdjHtdkFOUGQaaawjypfXeqxPipM1wL/zz1buw6besNNdNrNzdlmW9LINs4qxyMY7PDiAn1R19J1DY90kPN9HN+ljvreAxfYcdrIksNZj0eu00Wq2EHJzUW9gz51342RlaSgSskfGtTJ56ImVILVSpMqHv/JZDihTgH9oNkH+Phs2vNiCzXD5MXxiO0FgM23v/lbkZVDPg3umuS+b5FUKtbOxPnS1Q8qYUHzI4hteHEbo2S5o3VU8FQEO89KJe1wjVDxtoDOI4NVctRfjh18raxCtZCEQDfrw6jUE3R4qtbo2wfNm+c0Xzpd2mN9JSLtGAtti/nj2YGXCB+JgCIeR9KLy00TtZBuILHUi6A5QaVXRObiE5uwEkn6kx267eqBDht/TjE5PQogkBhzfRdgP4NUqCuA78wtoTk+pDUN3ro1qraKeG/UHcGtVxIOhamfZKdxKdaVfyXXwbYSdIbymf0hwRb694/naz+i5SIMQFs1tYaBNEBYtBRF6aQTbZ00AB92gi2alBYupdKm9vAtPmGaRRV3yXRDQFxcWloPXxKUi2oK8a9Go8xHlorWKVikgLgIrb6rmNQlWoka6WoOVICRJM5MNg4ChrFe2FZO3AIgEitF6JMCTN2vLCVPip5eCIQLKEk/BOcumIF9cRILgCL68TsFLUJYDMLguJLiS12WTIG4CKYjC57Et6SAbEZkf20g9drEwcA4C9hJ4lU/7y4ODzFfmL8FuAmbiOycgsC9JTSPIi8acHws3W6JZCy3E0iJALfn7nB/nz/eRLxvMjY7EZMjmKF+/oNvV9SSy/ZhKzeKyFHtVPxqsmMNjHhRTU6JzGHFD7aFLBYAm+oqHuBfCqXroL3VRm2pgsNhDtVVfMccpmatzi4JhDxWvquUL5QHFUHe4vJ4X9h9AszEBt1FB1A3gcp1TJNEVVKvqPocJ4oTP9HHXD2/Haac/ZPl71W8mr6JhpPrJr2+1fnkT5UoK8HlTO3eo9mrcmRUu7PURM95osq7lUDbe/lIbfqUGm+4I7ohCJrhEaJziot1PYFUtVHxq6ykqsNCeP4hWrQqn4qN3YA71mRl05xdUAK0WTGtHwzKATs1cp3Wt2Pzz2ipfmcKfI+R50+qogtLGBOh6Q7IyfklLE2pKqCH/L1NUGnzmcyfhdUDcyoZk3TX0o73qocs0Cu79NKDXWUCEAEvgVPmJWQigC0QuMLRslS/Nsgn0f3iw0UoceLQTnaCfUialY5jTUWI+Clvr6EouyESF6Um2uAAAIABJREFUJkT8yXzk3L0q4SiRpIwgyeVFSpT76sIGhQ89zjeUEwjFgyF4SYU3Ao9sGPi3VPojUNNMzXslKpmarVQkFF82AVc0XoIbA/HEvCypdLIBFvO/RL0Xj/Twd7B/8dPno94FTIuCRouem3dHFN17vK87aaR4d/HeOzCpcsKVdEbTP0m5fueXshTpjKfdKnBg7l741TocetoTC07SuH+EcW6gJ/L6LUtPggn1jsXuAFZFBx8yz564P+x20aASkLoKsOPFPpxWTWHHXC9GdcpBPwSazkqUednxjNqewKYi3BVy37+1aOqc47CfqsJA1aq2pgRBCtulpXXUpx6/+22yq/JxZH2KWk56Z3rjMOKJjKycqg28KvQpoIXPU1NmjRRxOSjgj6LoqCEN6ykwAydBVyXWJ6ghVXmklSgDdE5UORK0ph27QED/OOwsjEAF/qOWVuDmKwscP3ofl55OZIGgyRuDO0WCucrrXJ41IZ15joBivNwuVqLceetWB3QCFtMBmZ1BN4ycdpZPeWNJVB5CIsVXCPb8iGmZWqdopdSwJbdaTuWidkphKsFeYuWQzUMZRpT0NY4tD+iSkiVWkrU+Y5yATv/p3J67seOUk2jv1kFdVoKFffswxRP+GFyrIoC11L79jjvwkAedjna/ozVguKj7U/d3vm4TQOc65j69iwFcECCYRBarv6qEhdQDOgFNisqSqJCexkame/FSL8GuKv3QJaLi1sp4bLdc6eoonVCgcdyi7opDXaEhc24z9b3MONbaljsOaqiyIRG8O8SRfpjNSmZ9Dgehin/IuxzGCugEkMjRPg5lDVI7rpVSdhwomU7tPLLdmEPkYQMBfC9BUibMcq0v4xjbreeGSNGljIoO7T+itUMBerYrFJ6XPMnlXbBGcAX8Kxr6EfI/j5E+ZW9bb/qK1i1gy/ESJAm6BGpq4fyIps3xSGS6mJp5neZ19sH+2JbmZIkCJ6BLfrmYvKXKnNyzVjqJX57Plnxq9injXZ1aNupzyvHfqE879H6m66S2DuRa7HaVJYL+9tnpaVWiORgMlcZJeTE1UVMypNsOUfU85ebTFb5CJCwucoTPevPXOOmXWA4i21NWdykLkyACC1b71EQIeExbXewADVaio9wNgYa4/Vi0h2qjOEPLvc/RW1Ng8UUeRs2WPQYzDBhLJb+XcllFQV8HYJdKvBt91MstuJvizki5V7JpCJjLPpTR1f2engOzK/J7J/I24yEyt4/Cg3Fq6GpiGRjniwJw46VBg1XTafpN4KY2Klx35D7yj9qlJEA1RuxxE8BovxPvN5086zkuWinW2j8ZyU7p8rDVTj0P1OQvklf7mHK7yG0G6FJ7QACWYC6nZ5F9eWAIU8kkVUwKvRDspcAL/czsR8rAsh3vF/80/dy8h+ArPmJJ3TpeJvf85kL+5pw2s8mdgD60LRxY7KLZaiiXshJqGbuKqFc+Rwa8M+N1MUW9qU1RvXYf9SkbsRMeUX6cyOt3ret+uR0cDEMPqWMryzrJl2KIOqOuGWnI6nqVBtJ//led5cJjk/tt1HdOY5jy/IoUdo/BQcyUOXyM0vp+z5etz+pQo89XrFMWmEwtjyMGTgAMErzjblRmJgG6dlVcMeOmxjR+ytWIgK7Tz7SLmbnlmWWJv+tNxJ0l5SJiKkdn/xzqLO3N+TFY9yk/uZJyOW5AJ1A7rCqjGCLbt4hpN9upqKT5LJhNaYqSpUBnQrZDiRjXZQB9ZGAnxR3lG7eVdq4AnUyUgflyFSYVrZG9HydR91GjV/el9uErNJXYuI7SdL01KDFJ5wvE5IufiIYlQWX5iHRJX6IWLAFtnNvhzNz54jq8R3LMy5rEpaa6BNaxbzmTXKqzjULv1feOU8PkWKI4xSCM0GhUce++A+oAJKaDMitFBR26Piqeo84ciMMYVc9BPIj0O/AYqkMN/ciKwJYGdEZJx9rKEYLpaQy166vKexgMEXz1q+jfeDNuuPZLqO6fg8Ng1GEf9VoFi70+Jho+bPqiVZDWxitUlEFDptplgG6lrJmhFUDtIkzge1UkcYg4iLFjZhrzB+ZVoTIWGGo26xgM+iPLzdIbqWV+09tPHQzHmvS0SGs66mIxiTq3hIGHlLNVz8XSgUXsnJ1W35/6sy+Ee+l7eXrQ8rIcq4auAJ0IzZ2VVMcRQFdVcLSPR/1kFglqjDpZUnYxHqKCE3fKCKyybdcbcMoIVBXUnwG1RK4vA3oWSalyTPNZFdsM0Pn+JUJf8oIlop4aOLVclT6UHTlKjVoiv+Ucd9kAEEQY7CY562wnFeVohqe2TFO8lO8Uf3sZHmQf3IxIKpn0JYVaVheFGfVZZfhv1GfdbzOhEsRD2EwVs2z0+z0V+MTDSGTvz0pk9AlT5reXFjE10ULQ6Sm+d+s1FXt7tBO7TuT1W5p+3JDTZWcB/aCnSmkj6WuzensJP/iTj+OGz/8lqvftww4CYJyg7jvq4KzFPg9vqsKJXAXm4/hol61WRESOSf62ivvJXLV0u3SX2hgGMWZbTbXmEpqyefpkpsiMY/z5w65W12uX8bTnlzDFmJwgQotZGv0hJhst3Lt/H3781T8PXPl+pJnbT20Pxm1y535KsYOgtsox0HYzfhU6WhsUTFG+9izy+rC1e8fxZo7yzBM+KE7FIugEx9XBbmpRLGvnUrZILyD1TpiHztPvxhQTQ7Kvt8CVIjcEY0amSy43/y+FVmQMBE7JK+d3NKWLts3/r64/Lznr4ocXNmI/UuegrElcWVEcR/mWJViP2j+D+yR3vMySGSegq80mo3xpUmXFlGZDKwFJqo4kdXwmXVkIooE6VnU46Klji5n2lcYh+kPmbc+oULAjfU7k9VvmvSnhnxWN4+5nOAjgM72O1Tdp/ez08Y1L34fv/uPXcNHzzwN2n6rzAZkCZw/1SVge73eyAMOyo1lDe2Viz5kPl5XCzKKoNnysqOmjc9PN+Jevfg3n/syz4dJUzfTmzhIw1QLc8WxI9Nhz48+zYV7BnZ4F7t0LUFsfRMCeffibj/8ZHnvB+Tjl4jcjZbpy9hkzoGs4v195O8VtGjQYUbmM9Zl/TFcu00F0sgtbAztsSJMTWSBouq8cHShBcZr8Ojhxpa5wtqXKdrTbxeQuNdMJ5PlSp8tHeGbgS2ATAJfKdAxw49+Sky1R68wFz5d85f/5w2fQty6R9Nw0lPWhq6Mus8IoYr6XjYgUsSmzEMYK6EroMZGXZdJ4tO4QlckJDPpdVJsNZT2pVH1loWhQgCPBoNuB77GglQaiJHG3NaAnIdQR1MNeBL/OvHRVSQvoD3HjJe/FDV/8B/zCRz4CsPIiq3j6TGMLgBbRneYN+oD5DsbgQ1eWXY53lRmRY1E/3OyxoEiC6Lq/xYevvBK/9PrXo3XOs4DGhC5/O1XXG5VxjJ+mZrqb+aHvXCwdMh/+ZkBifQJY6AAskc753nY7rv7VX8fZ5zwNP3bJxUAjKzJ2ImjoykdwhJNyuHMWU4TSxqw0K0Gq/TYZ7peRR2NvW1bDLCtQ6XeST74ow/KO7zDaty6GkNF/nbXzsvQpesFl6VfU/4l+fTPTV204lWDIHHK5tMvD8XK+ZvYyz68qzLH6fW1m+hwL71lWijCM4dmezslWRW94HHQHN116Ob79F9fhFR/9U+BRDwdU8Ss7S19jDQACenb851gAMZuhcr8yWpofBlRl9XpVMO9A1+v/3F/hMx98H17ytt9B7byfBaozei6qeNmRC4+tK9Ard3OY0TTTsiUvnVYQXlfRylmVNY6XJY2/9S383ateg6c/93mov/sPgAldelzh4bhN7kaglkPErU6/rS5Qj0Xoruc9hr5Hp+5Wpo8K7rJSDKMYvlXTZ88Q0IM2MJzHLe+5HDd99jpccNUngMc9CjFLRWe38JSwlcimcZms80VZCOjMimIaHlNxs8Oj4oBl8IBPfR7Xvv8KPO/tb4Z//ouB2knKnUtre4lCdyWXJgFbn6MxgKfGzOOo1RZJbVCCzNLAuIWKDoSPe8A3r8fXLngVnnHu84BLL2FOpgH0km/iuDUvKzAMoJd7FVudfkXUKct/Rf1vdvpuZfoYQDeAXrR+R76+2Rf8yBNe1aCswNjq9CtLn6L3s9XpVzR/Q1+joRsNvWiVrNd1o6GvF2XH1m9ZgbrVAaksfYpe7FanX9H8DX0NoBtAL1ol63XdAPp6UXZs/ZYVqFsdkMrSp+jFbnX6Fc3f0NcAugH0olWyXtcNoK8XZcfWb1mButUBqSx9il7sVqdf0fwNfQ2gG0AvWiXrdd0A+npRdmz9lhWoWx2QytKn6MVudfoVzd/Q1wC6AfSiVbJe1zchoBuBWS4trYiVDH3L0dfQz9CvaI0d7XrZDdE4+Y9R7mkaI7Ud2JEHVoF1mJcddoD+QXzvsvfh25/+sklbK8MgR21rAH3dSLteHZdd8EXjGqdAKBrbRlwvS19DPwPoZfh0M/OfAXSTtjYy7xuBWU5gFhHc0LccfQ39DP2K1pjR0E1hmTI8cuS2RkNfH7quY69ld/BFQzOAZACpiEe2KiCVmffxalt2fY9z/RoN3WjoI6+DcTLsyINdhwZlF3zRkAx9DaAX8YgB9DIUOnrbsut7nOvXALoB9JFXxjgZduTBrkODsgu+aEiGvgbQi3jEAHoZChlAN7Xc14t/jMl9vSi7bv0aQF830qqOy9LXbIjMhqgMh25m/jMautHQR+Z9IzDLCcwighv6lqOvoZ+hX9Ea26oWDgPoBtBH5v3tLjCLCLaZd/hFc9uI64Z+5ahs6Ld96UdAT5JIJZ+7iacIYfPszuGSOj71+5e/H9/68y+ZPPRyLHKU1sbkvm6kHVfHRqCWo7yhn6FfOQqUa72Z+c8AutHQR+Z+o6Fv3aCakZlhHRpsZoG6DuQYuUtDv5FJdkiDzUw/A+gG0EfmfgPoBtBHZpoRGmxmgTrCNNftVkO/cqTdzPQzgG4AfWTuN4BuAH1kphmhwWYWqCNMc91uNfQrR9rNTD8D6AbQR+Z+A+gG0EdmmhEabGaBOsI01+1WQ79ypN3M9DOAbgB9ZO43gG4AfWSmGaHBZhaoI0xz3W419CtH2s1MPwPoBtBH5n4D6AbQR2aaERpsZoE6wjTX7VZDv3Kk3cz0M4C+DQG9iN2LGNoAugH0Ih462vUi/irTN9tud/409C3HQUX0O5H5ywC6AfT7cf9mZuhyS/n4tC6iX9FTTmSBUTT2Y7lelj5Fz9jq9Cuav6FvEYXKbchPZP4ygG4A3QB6ufU/Mv2KHnciC4yisR/LdQM4x0Kltd9j6Lt22rFlEf1O5PVpAN0A+siAdCIzdLmlfHxaFwmEoqdsdfqWpc92p1/R/A19iyhkNHRz2lo5Hjly6zGUfi2aSpFA2OqAU0SfoutF9Ctqv9XpW5Y+251+RfM39C2ikAF0A+jleMQA+nrR7wTst6xANYBe7qVudfoVUacs/xX1v9XpW0S/E3n+xuRuTO7G5F4kwUa8XiQQiro7kQVG0diP5XpZ+hQ9Y6vTr2j+hr5FFDIautHQy/GI0dDXi34nYL9lBepWB6Sy9Cl65VudfkXzN/QtopAB9BMV0FMACY98ZfppGjFEEbAcxLDB/1kAPISwOm3gzz+Pv7jyfXj+29+EiRe+BKjtRGABnq3vG89nDD70sgt+uwvMIkYx9C0nMIvoW3R9u/NnWf7b7vQtS79x8t9mN7nHALoxUHGAqkJ3AmSKOAKGjgdUNNhXu3MIr/kiPvMnH8HPX/5O2E94AubaNhozUwg6A7SaVQyHQ7iuC8dxEMcxwjCE7/vrXKfCAHqR/Nh01zezQNgIYpelT9EYxylQi8a2EdcNfctRuSz9xsl/mx3QqYUPM03c7Q6BfhuVySnAcpE6wNACuogwG4fofO4a/NOXvoD+6SfhRb/1Bvgnn4kACvPR7/VQr9extLSkQJ1/dzodNJvNcsxR2NoAeiGJNtsNm1kgbASty9KnaIzjFKhFY9uI64a+5ahcln7j5L+tAOgLAVCvAHVq6HEIDEMkiYWe5aOPGJE9QPW+e3HzB/4Yd3/3O+idsRt7qnWErVPxv97xe+hnGnoewPft24ddu3YhSRLYNnX89foYQF8vyo6t380sEDaCaGXpUzTGcQrUorFtxHVD33JULku/cfLfVgB0auhRCNSjATza3lN6xLWGHlrKq463vurleFovwd4ffA8XvvNt+ObcAq7+p6/jjEf9BN765t9U5nXP8w5hhMXFRUxOTpZjjsLWBtALSbTZbtjMAmEjaF2WPkVjHKdALRrbRlw39C1H5bL0Gyf/bXZApw99MdQ+9CZxPAn1y4xS9GIXgZXia1/9e/zZ7/0vfOENb8UXPn4VfvzVL8ZDX3kRkrCKRz35p/DP//KP2LFjRjVbWFjA1NTU/f4uxyFHa20Aff1oO6aeN7NA2AiSlaVP0RjHKVCLxrYR1w19y1G5LP3GyX9bAdAJ4cRyPwXCpXl4tRrgVpBaNn50zz78zhtej2su+SNY3/4+3vnKn8Pbrv443HPOweL+Af79O7fgq//yFbztbf+P0sbFvE5f+sTExGE193Lcsrq1AfTjS88ToLfNLBA2gnxl6VM0xnEK1KKxbcR1Q99yVC5Lv3Hy31YB9CAE/LgH33fUy7z5xlvwsU9ejS9d9ze47gv/Gw876SSkf/ppXPvZT+JZb/pVTDznOcDkacocf8l7L4Hj2Xj1q1+t/OaMdq/VaiYo7kjLYpwMW26pbkzrzSwQNoJCZelTNMbtzp+GvkUccvTrZek3Tv7bCoBOs3t/AEz6zEgP8Y3/+3/xt3/3Fex8wBm48CUXYmbCBxaXgL/9J/zVO38f57719Whe8FLAmwWI/y7wzne9E+12G295y1uwY8eO5WC4breLRqNRjkGO2tpo6OtI3PF0vZkFwngoduhTDf3KvQVDv+1Lv2MB9G9/+st46VWfAB73KMTTU6qQC03cThrDsqjjMgp8PSPBocC21WqpFzU3N4eZGe3z7vYCVGoVFRTnJV3s2XMnPvDBD+OxT3wyLnz5qxAMYtRc3tgHPvV5/PWV78ULfu9NqLzwhUCNgG4rQE+R4qqrrsKPfvQjnHfeeXjkIx+pUtcYKEeNvVqtquflo975PfPUy30MoJej3wnY2gjUci/F0M/QrxwFyrXezPy3GQA9ryXfdtttOOOMMxAEzCAHvEpFh7GrTUaEV7/yAjzgwQ/BH737MhxcHGJ6sgEnioF2VwH6F698H5739jfBe1EG6K6tguKDaKjA+1d+5Vdw3XXX4bOf/SzOOeccRFGk8tLFp87n5KPf5+fnMT09XYKBDKCXIN6J2XQzC4QTgaKGfuXegqHf9qXfZgB0eTsHDhxQ5nDy62AwUH7uxYUuHLuqwPx7t3wDH/njK3HRa34BT//pZ2P/Qh87pybgUH1vaw39S+9/H55/8RvgnP9CoD6L1HHR7ffQbNbBjcO//du/4dprr1Ua+e/+7u9idnZ22SJA8Kb5vVKpKK2dAXSrU91G5yQD6KPT7ARvYQRquRdk6GfoV44C5VpvZv7bLICe19JFa7711ltx5plnqmLu37/lNnzoQ5fiJRe8EE9++k/B8uqqBlwwCNGiyZ2A/snP48vU0AXQm7OIbVdZ3fkO+/2+MrPzc8011+DrX/86Xvva1yqLwD333INTTz1VXZOxHJ88dQPo5VbfCdh6MwuEE4Gchn7l3oKh3/al32YAdNZVZ311fsRvLSbw/XsP4PzzLsSDH3QqfvmXXo5znn8OlgZd+NVp9EKg5XlwRUNXgP5ePOcdb4D34hcCjZ0IbBeeBYRBoDRv+sj5YdU4mt7/67/+CxdffPEhBWYI6DTD03/OTQAtBWv/GEBfO+1O0JZGoJZ7MYZ+hn7lKFCu9Wbmv80A6PJ28n5s/k2z+Jt/+y147k8/Hzt3TOHxT38MDh68G1M7dyGCiwg+0ihBE5kP/ZPXKEA/9x1vQOUlLwSaO9G3XESdHlrNujqQhRsH9k1NnaD94Q9/GHfeeSfe/e53H1ICNj+WctxjAL0c/U7A1ptZIJwI5DT0K/cWDP22L/02C6AL2OYruV100UV47rOeg/Oe/SJMnzwJ2CHgBOrY1LlBD43qTlhpgnq8Auhf+oAGdJ8aemsHevDAOPV2rkKccINE03/iE5/A9ddfj7e+9a1KK2eZ2N27dx8Seb92DjKAvnbanaAtjUAt92IM/Qz9ylGgXOvNzH8E9BARbMuFm3hgFppN6/agAwzmccdlV+DmT1+L5/3Jx4HHPBJgWdSETmkLiHuacOow8RInimdR6ipanQOQ/6tuLaDXBZiy1u8DEy0gDPG6178ej3z0T+A3fuM3mXquD0VfPADM1JD0e7BbPHHNA5VzdWBLp6/OQ1cm94vfBO/F5wH1nUhtFxav25ZOZudBLK5PGzxQrdG5zvw8fPB978NHP/IhvPm33oBf/NVfA7hJYHj8YAD4pMcaP+yfWxDLBhya7mn/Z1/cnLBKfQzEFpDwpVR03jy6wA3fxNdf8Ut4wnOfD7z3Ev1eso8VRVGehPcb2WZm2DWSeUObGfqWI7ehn6FfOQqUa72Z+S+2E4RWDAse7MiBlwDKXT0IgO4+zF1yKe767Jfw6Fe8AnjGkzSwLoRArw/Uq0A0YHJ2hqhrpGNqa0BO1T+HArpjAUwLO7APOO003Dt3AJMPPR1/8IEPYuIBp+JnnvFcVHsu6lGEatyHy8NUUxuR7WDgVBHaFpKoi4ekMcIv/yP+86v/gImnPQ5PeuUrcG/SxGIYoWoN4aQRcRtWasNKXES2haFjI3SA2Lfw91/5e/zV5/4cv/3Lr8WFz34e0tvvgrXrAcA9dwO+KiK/xsmzmb2Syq/wPck2EvxtA5EF+HVgGAA1G1i4E7jvPhz8409h9tnPA664DJgxgF7iBRzfpptZIBxfSqytN0O/tdFNWhn6bV/6HRbQWSNmEAOdvVh6z3vw3Y9/BjtPOhn/7kU4UPEwhQbSdg8NarbhEH6zCmr6BMORfxMKLcBOATdJ4KT80e+D3xNUl2wLe+MI4ews7k0SPO3lL8MNd9+NRcviSalAJ0U9StAKu/CSULWPLAc9t6YAeWj18VDHxmPm2vCGPSyeNotb+gPcfF8XZ579aMwfuAtuGsKNLTi0PqQOIttG37UxcIF2MsDU7ATCxTk8/axHwr5rD/772r/BIxrTaEYxKlYMG9Ha5w8XiQ3ENjcVEapRqgwVITczqYtofoCJegNhHMBpemi7PZzeaCD5r5vw+Nf+GvCePzSAXm4JH9/WRqCWo6ehn6FfOQqUa72Z+Y8AHFkRLFRgh44CQ2VyH8ZAdy/2X/oe/Ohz1+IJz3wm7jn9ZByo1zHptFCJUsx6Lhw3xYFeGyGVzNRGYiUj/Y5sKOCMbVZ6Y1sN6gR4fgICepzA2zGDYXMC+5MEj3zGM9H3fewfDnHf/BIqjRbcNEYj6sInoCdQGnrP0YDeHs7jwQBO+tYtuOu7N2HiKY9GdNoD8aM2MHnSqUijDpw0RSW2YCc27MRFbNkYupYC9LjqwPVtpP0uTm00UJtfwsLN34O3dwHBvXuw0/PhxdFI816hEw0SjrLex3as5l5lIRzuqVweBWvDD2zUK74qphO7EeaCOUx2uvjhx/83furnfwl4x9uBqYllJjYm93LruXTrzSwQSk/+OHRg6FeOiIZ+25l+CVJql6x/GnlaO6ZLOIiB/n7cfel7cMsnr8azP3gl8NOPB+o1YOAAFpEu1MeVVj3te17LR/msLe2Cpz+ZZndleudvupRtIBgCjQnlCxjaDoaoY3/SRy+1UXd8sGYc9yB1JPARqq4SOKABXrvXE5yMHu65+jP41Ic/iKf+6qvwrItei0VMow1bFa1lm0o2dfZFSGW/9GLLT0VBbwdTCDELG9Vhoi3t9FirMa/hQ5M6n84BqDK6ERBnfbl8ETS5OysuCQb+uUPgttvxf179Gzj7p34arUvfDUw0DaCvgfzr0sQI1HJkNfQz9CtHgXKtNzP/WaCpPMgAPatL7mWAPtiP2y6/FN/582tw/kc+BDz9sRporQbg+dp/vjAP7Nilg8rW8iFg29TsqeETIDP/MfsSkHQ9wHIQDEPYtQkFtH1qsAng2ytgXKcfXM5Dh4PArij3c4whWkGI8M+vxmf++MN42q//Ih768lcA1R0K0PssLLMK0JV1IPvhpoCgTurwp4oATYJuLwA8ji1ce0wgAV2BOrGbQB5rGpCc1NAJ6LEHhPw+Blz6JkLg1h/g8y/6RfzUOedi9+V/CLRWDpAxGvpaGPE4ttnMAuE4kmHNXRn6rZl0qqGh3/alH0um2mkApB4QVTWQENBp9h0cxM2XX4bbv/j3eME7fx/4mSchqddhg9HYDGQbZpqlD4bV6cgugtIovwmmGtDUgS+qfQbqyuyeaGuBitRjJLintGf+ycuiF3sMaCMQEtCVZu8Atqs6TYIB7DACrv5rfOFDH8Cz3/JrqD//BYA/C3j0tWuNnGDNoEAri83jMwJHB513qDjHMVq+A+rCFnPj2kt60JN1FYg+2rw1nZR+ngF6rB5M24L2N3ThgN55Wg44NqXApyEQd5B+6yb82Yt+CRf+3EVovf0tQGuluI0B9HLruXRrI1DLkdDQz9CvHAXKtd7M/EdAtzCApQC9ngP0VAH6t957Gb71uWvxKkZSn/uTGFRYGtVHu9dBMuhi18wORGkGtmsgI33lVEwVWC1/ciZ3BWIR4PAQlgzFJU2NSMd9R0MDco3wR8DLAH3ItDVlRk/g9HrAJz6LD7zzHfi5S9+OnRdeCHjTSF0bQWZcqMQZmLMz1Yf+YTiBneGlMkQwy204gMWDYRi3ZjOqfg2TJ6QzK477F2481PMS9X/GFHQshtoB8TBBw7HRIJmVBaMPfOf7+MzPvAwXveaXgd/9LWDSAPra3sA6tNrMAmEdyDFyl4Z+I5PskAZyVDRFAAAgAElEQVSGftuYflQ10wEceEijugIWKrbKLzyYww1XXI6brv4iLvroR4GnPgp7kaLuTSvNkrdRo3ZEw6Yrme7gEX4ryusYMP3JQFT71FfM7hHLrVabADVtmuD7MVChFg4EzJ5T2wyORSVxI4ajqsXxU6FbodNTeejXfOgDeOkfvg3WTz4V8GeQthoIOWfOh8/jWCQLLxtLFABufQV0VSp45ueO+304jcbI8xY66Tlmc5dNAcfAYD5Lz4uz4I/P1PdOG07VBm79Ea55ynm44NW/CPzRW4CpDQT0ouVisXjANv4YgXr0l1+WPkWsZfjvqGUoishXeH2z03dL8x8B3R4iDBN41pQ+qISgHNDUvYAbLr0EN33ui7joqo8Bj38EBhMzygxMUNOALqbgnFYr2u2x/s6AXGmpWTfalL6S306sU88SbmOel2JbHSHPC47yPWtAp8k9hqtN2nQfsLDMpz6Pa6+8Ai/4vTcuH5+qNHR1HnpuPjIIGT/d2MoXL9ibgLEHy2NKsw6Odb75+1YDuvgRbGDoaj8+502Xgqc2GxEQdYHrv43/eNmv4SnPeQHw3rergjrLe6L1LixTtOI3+4Ivml/R9bICY6vTryx9iui/1elXNH9D3+27oUytCCkBPUrgWlPqoBKafh0V4j2Hb19yGW763LV4xcc+BjzuLERTUyuALvtAAagiRjvKdQFzAc1UxaYzAn9ls6m99BpINYbzX21Wp+maZV4lQI3x6AR05ZdX56HL8alX4LkXHwrosasj4QmcSvsW037O7K4K46nx6Hv1h95/5gfkAttGpUE+EEBZJWhv54RsBJ4OxpNxKZdAOgSCDnD9d/D1C1+HJzz3POC97wBmNjAormiORqCW05C2Ov0M4BStoHLXDX23N6An9hDDJIGfag1dgSWRJJjDTe/RgP4yauiPO0sVMEljW1VkXfYzK2V5jWlbGTALrmkg16CpFWXpWfdPQFcKeAbqBHRC6kpAXajwMMoAnWBYS2NY2fGpf3nlFXjexW9EPTsPPeSZ5gxGU+lyYuZfxutM28/+v+wO4O5hhWfS3GjWshJXusrGQCODzaI2tgJ0PTfONEKFgB52gW/ciP+48H/iKecS0N8FTG9g2lrRJLc6IBXNv6xA3er0K0ufIvpvdfoVzd/Q1wC6ADo1dJUWPdAa+i2XXIabP3ctXiqAPjulI7ak2qlSTlkPXmvOo8a4U8te1oot0YD1BkEAXas7smHI/6Z+rAFda+xsz8r0jFujd99VboH6KkB/zjveiCYBvTGLgWWjupz7rrXuLCle+x5UKdoceq/sJJZBXZWLX1OM+4qLQXebaq8/nfrWCqALdxLQ6xgA8RLw39/Bv134OvwUAf3yPwKmDKAXybkNu15WoG51QCpLn6IXudXpVzR/Q9/tDehicq9YU6rGi8I0+tAHC/juJZfhls9dixd/7E+Ax1NDn0GS6nQrwb7IShSg5ZX2Y3UnS3Cdxut8qHgG3CqVSzTkvH1atg48gCVrx3ttDeiioatgMjG5f/Lz+OIHrsBzLn6jPm2NgO7YOiUsM6fTrJ7fmtAiwE2HFJ/R09Z2gpXR6I3IWuavM8/1HNVY+UfADZM2uXNfJYYDhvkR0J10CfjGt/C1C16HZ5z7QuBSA+hFMm5Dr5cVqFsdkMrSp+hlbnX6Fc3f0Hf7ArpKqM6C4iqYWin4xipowwV8/xIGxX0BL/7YVcATHoF0ekZFj4sZWHTntToNReE9JG1ttel7GdCzJHHeLEqzSrfLUI/5b06oAtgE0FX1NxZlyUzuX77yClBD9wjozTyg6260uX7F0iDzlIA8sULktxZrzFhTsyKY83l8osecc3as7Ow2Ul8X0JG4Am4jaujDSRcVoH/1wtfhmc82gF4k3zb8elmButUBqSx9il7oVqdf0fwNfbc3oNtWgDBMUcHEipJMQA/m8f1LLsW3/+ILeOnHPgo88REIJmcRKzP3SiEYHRRWxGWHv05rNuPvskyt5bo2uojKKp+2gLhKXM+2EjxMJQ/obqgs5IEqz6JN7grQl/rAJz+P6z5wBZ5NQH9JBujK5C4bAqicdOmOT+BjJJqf+eH3+5RM0OJYid8EdJ8hdnw41XL2WwEYsKdOT80eXCXExxrQ/+XC1+HpNLlfZjT0tXHfOrUqK1C3OiCVpU/Ra9vq9Cuav6Hvdgf0CGGQomI1VwA9CIDhIr576Xvwnb/4Ei6ghv74sxBMzSDMBaGp9DWJCi9itMNdtzV+icleIrrvlw63rKXnctVVRTnWOhdAZgGaGCnN1QrQ7QzQwxUN/QPvw3MufgO8l5yvNPTAyrRiIiaPSj0MoMuYlq3/snkpCeZqSoyez2IHmM+vAJ07HH4YwJ+ZBrRpHvCYlhctAdffgH+94LV42rnPBy5/j/Ghr4X31trGCMy1Uu7Y2hn6bmNAOjYWKXXX1uavBIk6bY1g4qvodVVYJuwBvTl8771X4Nuf/iIuuOoTwON/HNE089BXtHNdqjXLw14LlXP53csKeD7f/HCa/2ogXdacWcKN/myWl2F9uKwoSxwAnbbS0L945RV47tt/B5UXnw/UT1Lu6or0x6pvhznZPO8/P8QSsWz2X8vEszZql6ApGmTBfa5sUFiHlteoxqeWKpbDLATEbeD66/G1C1+DZ5z7XOBSAvoGnrZWNN2triFtbYFQ9HbX/7qhrwH09eSyrcxfPD41TWOktgM78hSgOwrQO0D/IL532fvw7U9/WQP64x6FeGZaAaU2RUvhF8kMX8+3cJS+lzVmXRM2hYcwC1zjyCoE9O6iLizz/ivwvLe/Gf75LwZqJ6njVd0saH88o4/0oStMU4OnKOqzHKzS3jkf1tmnS4N59RUV42DFPeCb1+NrF7wKzzj3ecCllxhA38iXt5UFwkbS8UjPMvQ1gL6efLiV+csAugH04752jIZejqRbnX5F1NnKArdo7sdy3dDnWKh05Hu2Mv0MoBtAL7c6DtN6qwPSVhYIx50Z1tChoa/R0NfANsfcZCvzlwF0A+jHvBCO9UYD6MdKqcPft9XpV0SdrSxwi+Z+LNcNfY6FSkZDNz70cnyyttbGh742uo2xlRGo60t8Q1+joa8nh21l/jIautHQj/va2eoa5lYWCMedGdbQoaGvAfQ1sM0xN9nK/GUA3QD6MS+EY71xqwN6ER3KCoztTr+y9N3u9CviP0OfNZZBK2LM7Po46UtAt6wUwyiGb9XgSI3ToA0M53HLey7HTZ+9zqStHeO7HP02Y3IfnWYneIsigVo0/HEKhKKxnQjXi+i73eln6LN9LRwG0I2GftxltBGo5TSA7U6/IoY0gFUOsLY7fxXxTxH/FV0fJ30NoBtAL+LPka+Pk6FHHuw6NCgrMLY7/YpeSRF9tzv9DH3KbXiK+K/o+jj5zwC6AfQi/hz5+jgZeuTBrkODIoFa9MjtTr8i+hTRd7vTz9DHALrxoRdJkfW6bnzo60XZsfVbJFCLBrbdAamIPkX03e70M/QxgG4AvUiKrNd1A+jrRdmx9VskUIsGtt0BqYg+RfTd7vQz9DGAbgC9SIqs13UD6OtF2bH1WyRQiwa23QGpiD5F9N3u9DP0MYBuAL1IiqzXdQPo60XZdeu3SGCWfbABJJMlUIaHyvLnVue/svQpejfjpJ8pLGOC4or4c+Tr42TokQe7hgZbWSCsgRzHvUlZ+m51/isiuKHf9tbQzXno+nz38XyMhj4eupd4almBWfRoA0hGQy/ikaNdL8ufW53/ytKn6N2Mk35GQzcaehF/jnx9nAw98mDX0GArC4Q1kOO4NylL363Of0UEN/QzGnpqOzCnrRWtlPW4bjT09aDquvZZVmAWDc4AktHQi3jEaOhrp9BWXr9GQzca+tpXxhFabnVA2soC4bgzwxo6LEvfrc5/RSQ19DMautHQi1bJel03Gvp6UXbd+i0rMIsGZgDJaOhFPGI09LVTaCuvX6OhGw197SvDaOjHnXbs0AC6AfQyjFUWsLY6/5WlT9G7GSf9DKAbQC/iz/tdHyfDjjzYMTQoKzC2O30N/coxraHf9qWfOZzFAPrI3L/dAaeIYEagFlFofX2c250/Df9tX/4zgG4AfWTu3+4Cs4hgRqAWUcgAejkKGfoZ+h2eAgbQDaCPvDYMoBuBOjLTjNDAbIhGINZhbjX02770M4BuAH1k7jeAbgB9ZKYZoYEBpBGIZQC9HLG2GP0MoBtAH3lBGEA3gD4y04zQwAD6CMTaYoBUbubHp/Vm5j8D6AbQR14FBtANoI/MNCM02MwCdYRprtuthn7lSLuZ6WcA3QD6yNxvAN0A+shMM0KDzSxQR5jmut1q6FeOtJuefraFYRjDcj14NuCSHP0u0FvCDy+5At+8+jq89Ko/BR7zCGB2Eqllw+LxZAlvTADbHttxZaxAEQKwwXFzQPxxEQGIs9daQQir3QX+v7/CX7//CjznHb+N+ot+FqjvQMj5jm/4ACeQRoqGA9hqLj4AJxs7v7FgIU0thHDgWYAV9oDrb8A/vuI1eOa5z4Nz6buAyeYyE1tRFB21MsemZ9hy67V067L0KxrAdt8wlaWvoZ8pzFO0xo52fXPznw3HttCNga4D+BYwyckudIDFCL0P/imu+9TncMGfXQU87hFAwwOqLuJeH06loYGcOwBBoDKEXEPbwAL6WbsagIraZLDaFsBrBHZ+6os94Oqv4ZNvfwfOe/dbMPvyFwAVB6lbgVWO/dcw6lwTBeh6R9Kz9OaEJCU5SVb+HaaAYwHzgyWcXK3DGgyAb34PX3nNb+Dspz4FJ73/XcAEZ59N3QB6uXdS1Lrsgi/q3wBSuRVp6GfoV7TGtiqgW6mDNAQiF2h7GkimEMFaGAAHY8y//6P413/4Cl74wcuBRz0EqCfAZB1hksBLPCCIAd8fm4ZODbubAV8rBWwiONnZSpG6CQIrwSAJMDl0gWu+jr98xzvx7N//dUyc/yzA6gONBpBWgHRMOxKOlaYEG+AQCej8cDR+tjmJLCBVm5MBGrx5oQt84xZ88X/8Ds55yUvR/L03AhPU6w2gl1nHx9zWAPoxk2pNN5alrwF0A+hrYrys0WbmPyexgUEK1Gx0FaBEaCGGMwiBhQg/fP9H8Pd/8zf4nx+8DHjywxFVgTl4GFDrhYMKUrTgKE1yXJ8ANjxiOMFcATrdAAngUrVNkEQh7IEFfPKfcM27L8N57/xNVF96LoAe0GoCVt7IvcGzIGhHGXLT9k/3BTcXAvT87WQ7FSsE4hDoBsA3bsbVr/wfOPcVP4fpP/h/gZbR0DfszZVd8EUDNYBkAKmIR7aqhllm3serbdn1Pc71qwA9tkBEbDshBukAM5YNZxgDiyFuv/Ij+NI1f4XfvPxdwDMfCzRsBJaNfhpi0qpr7ZKAlJRbg2t/F5Z2oHMcQfY7TQErUXMioKu/Ownwkb/G1z76MTzjHb8FnH8OUKVd2wVsD7BU5MDGfxT9MseAQ2d+BujqvYi6ngDdBWCypgG9FwG334N/etkv4kkvejEaf3QxMNEwGvpGvb2yC75onOMUCEVj24jrZelr6FdOGBv6bV760X9sw0HippjHACkC7KC+3Y+A+RD3/OF7sffm2/DYV78SeNwjGZEFpLHWhJMKEEQaGO1yNCglJxihRyVXAXo2jjygD7pA4AJXfxXtv/sHtF75s8AzHgtgCFQrQGNqfICeJEAcaY2cgM7dCTX02M6CDgHMTgFze4CWD+zbCwQJ8K3v4lt/cCl+/PzzYX/wEmDaBMWV4qFRGpcFnKJnGYFaTpgY+hn6Fa2xrWzhSOMEEYOy3BguUkzQk9sdAgcGuOfyD+HzH7oKp518MqJGBd04QKVWR8OqwF8aotfrIZ72EboSjVaGkqO3pXEhsm1lYa+HDIpLVJBb5CQY0IVgp7DSGD82dTJ2/nAee/bdAXvXTvR3NnDAGiCq+Ah7Eewx+dCtNIGTec4TZWrgXBw4qQ03tpFYQCcYoBv1sfPUnQgHXeywKziJsQ/3zeExF70S+IP/BUwZDX107lljCwPoayTcMTYrS18D6AbQj5HVDnvbZuY/0dCHSYRhJVW+8BoCuEttIPIQXHsd7rvxZgzbbbSTAGEaw/erqFsu7IUerCRFUHMQjAnQI8tGj6Z1jjsCOAwB9L4LJHaCxfk5nFpp4SFDD1U42Jt2sRcDtOsOwiTFzsoEPGrEY/jEVoLIDcHfdmrDSm04BPRE/53S+lBxsTTsozpZQ7/bQbywhAk4eEBjEtNnn43qr74WaBgf+oa9vrILvmigBpAMIBXxyFbWMMvM/Xi0Lbu+x7l+CRo2YTwF2m6so8PTIdx2B3W3Bty9B5icBYYDoEZ/c0axYaTN8n5Vm9v5vYou3+DfDAevZInkDBGnoYDmdp2YroPjGCLeHQCdGKhWdQh5BdpVoNwLljZxj2X89PWHepz0m6c0tfN98G83y2FzdF2Aup/FC9DloSaq28zMABUT5X481vJx6WMzC4TjQoCCTsrSp2iM4xSoRWPbiOuGvuWoXJZ+4+Q/FRQX6sCywNe528S1CiL4ylceAXFWsIXqr7IKEyQlopzBW1nG9FgAMQNnbiSUX18SuVOFiQqyVcR4shIBzy9dIPU4DRt2kAUGjmP83ERVslw7Nc4MpEloy9GAzkA59TuL4FezEiWG93hIdTkgPV+Th15uQZdtvZkFQtm5H0v7svQpesY4BWrR2DbiuqFvOSqXpd84+U8BOlGcuE5Az4KrVR40El19LYsaT5EgVj/6oxRgpd/T5j0mk7UObVMfST4j1DE+LtCl7Ja/57gdpHCosVsp2rDUHQ3YOTgsxwujtiY9h4qiCSrL4yAtLcSwdRZeRluhsH4Pen+i39Oh4zeAPupbOM73b2aBcJxJcdjuytKnaIzjFKhFY9uI64a+5ahcln7j5D9lcmflEhY2YXC1o5VcgocCSKmmytxu9aGTmr/TzETtqNxp0YbLUXJtrTkypmorlBMt22awXGaxzsqvsXALh14h2vP2ii7kMsZCd4rWeqMBOBrXV+aQBbtzrAripewdb3GAYRbcvzqL3gD62vjouLXazALhuBHhKB2VpU/RGMcpUIvGthHXDX3LUbks/cbJfwrQ6bOlRkswp+uWCmwGdKzNkqmJWRoVc7wzYCfM2JYCF4LnOD40pxPM6TZfNh1kCJhwryHpbA7QyQraNVgrlvPygXBMBeJW08oTlXs591y/AKGrijnk7kM2LA4wUC6DLN2eVpTsYwB9HJyYe+ZmFggbQbqy9Cka4zgFatHYNuK6oW85Kpel3zj5T0W5qwAsazkmS7lxs9JvxDuWU1UasPJPa0CPbaa62crlO7a6r9lwaEVQ7n0Bw8wNTTBU39Mm7wL7VRAcsJOATm3X1+VWVQzaGEvdcTPCGvSOxABwkIyDqwA0niizOt8BLQvLMQJAr6r3MH5CN8JK2qAB9HLruXTrzSwQSk/+GDooS5+iR4xToBaNbSOuG/qWo3JZ+o2T/xSgs7iJfDKQji0biW0pU28SxQrQlb8dOmed2jz97fxUmEs9njR09XzR0pWWSyVW5abrH6ajuRmg35Vldp3W48UEacXG0E0yMB/XBGww/9xLLFR4RloG2JGboENAV3EMQJX1ezgP2bR4QNfXc1Rgn0v0MYBebj2Xbr2ZBULpyR9DB2XpU/SIcQrUorFtxHVD33JULku/cfIfw8LsRJy3pAMdzxYI6Co1W5nkqQECFr+wEvU9NVuWR2f7ZsyDWsqljq71DQh4s/1qQFcVbWMLDgvPe8CPssyuBw+5I6FabIPA6aQsPrPWEZRrF1sWQttVOed+yABEnUkw9BJ07FRZ2T0k4F6kznnI6S0eNXQGzVnwE+aur/g8TlBAz5w5asulrToWyw5yi6IcJvw+C9fPohZhcQsjO62shF5WfeewNhWbFGI//v1tLhafk0UhMB9Q71WzoBASPkt0lGcvn8Wrx7W8dVweTxbJoLaU8lb0S9CvjX8wl+IINYVlzsv9ZTWKWYxAJVWyX1mY0keU0Upzq8XTkZbnkS1enrUr3KzmEgM2bVJxltfhA3RGqQ4y5lX3Z30flg5HYvLs3Sy/v1ypQ9WnRODI2DQPKPeQanO461rIpBZZO9b+v0TzBbtU/7cGSK1YF2rgQRIp62GRbjo6xrLojMomJ3NTV/g+sjwemT/fHW14ykxJCZHji+VpC+/lfF7y3pffY/a+OQ4uYs4ha8/zpnXwUajGzOdY2fhW7qFqpfmdJ2ZpvsmtmTw/5OitzrJWdNDzVdNVnfJ9aj5MKf0UL8r7ztNfxp17x2odZYtU8YP86PdtiS10OXKKY80FWam78k7Y1drSkRy08n1uzS8P63D9H64fzltUu2x9LK9pdpaFiB3CH8JvqWYblbYl61qem72T1FWgp5vn14wMlGeLC++JXMjykJdjr1fmx/cmfK3fF9//apqTd/LyK3ufwqtKrnFx6ENVlJ95Wa7q+SYE9GyIvEtVdlWgQc3dQeikGFoJLERoxGmm5cv6FDrnZWYOMVVVtiznmrzJefA35YyqZS5yIXPmqyh7OWY0S5lT57HTh6+rwqnVmpGJJnT+cFNCkLdJJge4j4eJAziF/ycJPN6XZlVrc/1uZPqabSOwySs2KkytywA9cFJ1nKpo6DUk8FUKQsaPtJAoDd6Gm+pCNPIpBPTc0j3sn0U71KIdqO04CIIIHnd9gwE8rwbPZaSFSDj9QpK4j9Ruo9ubw8QEy+BVkKYtqHK4iFFvdNEe7EO9ynOAqugPbdT8KcQS/ZiPIFR4PK8XRDS7El0osoVcoAQmb6npsEJZJKqeMQsA1PW6UDmCFLB9fV+SbQXV93mwzhYu+2Vf7FcJ8l72HB7ll6vhq4QEELCkYQVwPSCOU3R7i6jWPFRcG8MggWvpsn8Wx6wWhn6+xQ2OPcBS+wCmJnZi8WCEyamZLI80RRo66kyCTmeAZquKIYdv9eHW9yAI26h7pyCNZ9XOPAr0SYn1VjamoIso7qJen1SAM+CjGKgx6KLVqqHdaaPqN+F5jhqzGlcmgFaEeZYMKhsGNX4RrqSjjvrQgE4ZEKy6LhsZru0BbKunFrIdTyBJ3eVaDbaziMQa6JrVaQ121ND3WQP13qyU7zfjNfWcbKOXaCdVv61PWbQqQD9cQs3vYq69gKnmmUgiFzalnSUnQ1AgUVJk4cIpENJcVgfml/ZjeqqOYThAktCc2YLveQh6PVQaFQyDLip+Hb1hiopvIYj3oe7UYKUzahy9ToJ6y1apwYkLLAZ3YbJWRxq58J1JHNy/iNnZSUWr/fs72HlSE0HYheUkiKIIlUpdOQ4H3RjVuoOFhQR1n/lKMWpN8vc8FpfmMTn1YCzMJZhqueq9cu25FWAYdNCoNZGw9DTNfA6wsBiiPtFFGHXQqE8iSRzYVh3BMEbFd9Dvd1CrU4AnaLd78Ct1OHYDjgscPLgPszum0e334Xk+bKuCwbCHRr2iXnccB3BsT9GKGwwNigRHAVm90bTUy6MwzEU45TedADrtHiYnphUvDYcpqlULw2EM2w2QpPPwvSqSZAJRqDcy5OUgCFBvVNT7C4Yp6nW2AdrdfWhNV1GxQ55LBgeTGAx6qFVDpOjDRgVL7QEa1VPgODba833UWlW4lRid3jxsy0WtVsdSp4NmYxK9zlCtmW5vDxr1KoYh4HsTmDvYx8xMCxHzwdX8qKtlNUhIC6qeVgBbbb64VrghyTZ6PBoUbQWcw6GPijsN13G1/Bjch2rNRcWeRKDMuL46AbXbPYhKzYbn1bHU7qiKcD4FD4ZYbC9isrVD888A8KpAe9hBzffggzzcRaVuo99to+LV4Dg8i9XDoNuG7Q7heTYs20YSJ0jjKixUYdsslELEXUS7dxCt+k4sLvYx2dqFOHYUf/V7IaoVDwkrqSHRv2mZ5vpN+c1KHXnRN1Y2vZk5PqvZMsjYo8pHSh2XnJ6y0q/0vzG/uXlS01DKOecoG5KV59NH7qqIxUyZzFwKQoe8hWHMgM4XbWFpcYBG3YdXsdDp9NBs1BEOgMWFBJNNG71+gNZ0BNuj4AyRRgmiYROu21CgxMJFFX8JPB2X4B7FDhbnI8zO7M60qSzGP5ePrwE9ghXv0An9+WsKdCnY2Y5AuxrQGU1RXQF0MqZaRC4QZ9EXKoAkp+XLLl/ZgCgVtVMntToaTeLWoYCecSiBnMNYWurAr3rwyeAIsbBwADNTpyDOnFmWchbFQEzBTYAfqE2GrQSgizRowXJspHEfluehNx+rswxa0z6WFnto1OpwuBewfoQQi4iCCdS8h2B+DzA9rae2uNTH5DQ3IhH6/Xn4fgPBsAa/mu2mEaE3aKtNFbXgXi9A1dfj0bTIajPqietODwF02QARFA8H6PnrGtDV5pS0t3kyMnexExrxMrkPb0HxhdYKmkDEXYkIxBiOer85QHfIRyTlhCInFQAKcqcG9IK9qDUX4KGGFKcq7TihuZGbJwXq2QaQY5eNpK1kGzr9g2g2HMQI4aCOxQXAsTw06xW1mhfae9CamsYgdGF7MTwelxGHiBd3YpLHI7K/jGRMLwqwHwE6mMAuJKEPx3HR76VK+643uJEI4bgJLahYbLdh2VXU600sLQ4xNelr6wXnx2Grk6kOZJaQSYRDX52TTZJ5NQqWIfqDOTSqExh0PfheRZ30qMbjkO+0GjToU1LW1Abd9x1YdoQoaaNer2E4jBAGnHNdbTBakzUstg9iYmIiS93JLFsI0e0uIQqHaDYnYCuDI8tgHgroSerodJ4sj3fZoqJ4TTTUFLZNawxBTwvO+bkBanVfbcQqPjfUS0iVJWZSFURTY2tVEMUREp77TVBLuVkFltrz2LFrEikG2HfwHpw0uxspGooMnd7taNU9hGEK35tB+6ANv1JDheLAAQ7O3afe6/TkNBbabbRaO5BENtwM6IbRffD4qLQG155AGHCzyHNDtCaeMKUzBhYAACAASURBVIorp5Skbg8WhrCVhTFnSaPssilT+GPBwUnq+tJiAr/G48t7SBBgYSHE7NRJaoO2uNDF9A7SOcTBuXnMzhC8gbn5g7C9CJPNSfQGIWrVCezbz7FPqk1REgfwnAqCYR+d7kHMzFBQVDAcDOH7PJqUa54KS4g4DeBYPpKkqt5pGFiwnQiWt6QOheGa6HRjeG5TyThZk9FysFsub0vJD+ahkb+Vup4tYPNrvICeOuj1gGYT6LZ1JcH+sIPWhI8opLZe0RKbaji3bHyPQazBzZtAtaWFwP6D86g2uEMOFAu3GlOIE1vthhOqE2oXm50zqxY8ZURPM5xaEFxJYvqiMKCAJgPx2UQ5MWMTkLL+8qZoZTbKJCCB/hChIub0bIuoNEC941bzEVOE2mVnpk6l3ZNJI7Q7C6jX1ZFGiKIYFa8KlyqTmoalT9+jcHa4gGmumNDXuCGxh8wsQWexj2bzZKVZdXv70ZzgYtMbiiTuoduL0GpMKODqRbdherKKwdDDsNdAq9pUGgtJMD8/h+mZGQyHPfjVitowWpaL/QcOYudOnvijhfvBxYOYndytdvRxlAnqPGiqAWZfCN2VRSSXt5FZGpYzMhTd8ter6pVx167AVLlc+L6IQBmgk45e9/9n772jLDura9/fyTnnytVV1V2dlRMKIAkhJIEQyCDLJtkYgy84vOuLAV/DuxjbOGAbG2QMGGMjwFwkEEIgJBCt3EFqdau7uqu6unKuOnVyTvvcsb59St3CgT/eeOa+d1VjaBh3hXPO3t/+5lpzzjU/UEWTXHM3NDqAbpbfaWDSnC9R2uoebgG6AH3LTr2kb+aBqPz5PHXWsOIknXZiMnhxe6XYk/Ui/3UYEmFvOpvvVoeuGQpU61nqtQZ+T4y25lKXoFXWMDkF9WvooREOsuUUfmeTarOJ29BNJSdA08DhtmCyQqZUpu3cxGNxYMVPtaBRazbw+dy02xrZbBaTxagAcXklSU+3bOrQkI9nE2AqUqlm6Yr0bKVw0DCsIg6iet2K1R5SoO5wyQrM0mxvYjCWsUnSd9OKzeyjkMvjcYfZTFVwOnzYbEIv60c6y5c81063sIR12u0W6XSWaDRxrngC1aW6PHby+SyaZsRqtWI0tLBaLYqlUwzj1rPbkWX0Dl2+9BcyvCRZnd+hbyGfpl43FArroCWVaYfxKZVKCLsoxUcw4O88i20MhhZnpyYYGR5hbX0Nu8OtuvtsLo3f56dYKqrnr1pp4/e52EiVCIdd5AtLKoHTYfGwvJiht2tAvVazpjMcWGvUmyWsZhvpXAmD0Y3f7aRVlQO32tg8sr5rFItNtKYFr8+n3lOzLetK2lJdGlRytXx09by3MMr6bZ0DQF3xKOsFbttKPmPB2SmqBRytzgpmszw4dlXsyf4o90z2EYPBRK1WU/fD5/PgcNjU5UpuJgmHQ6rIEQCv1VtoLSMOh4VKuYrZJMWRmXQqhdXiwu3xKMbI43Uq9kaakmIppwqFYqGB2xWgVKxhthhI59aIRsNUqw21jmRPaTagUqnT0hp45WjQrWbgvPv+CqD/28XLzx3QFVi0O3G1wh4rMKtRrq5TLGWJhmQndbK6mCUW6aNeAbtgx1ZhtiVxyyxlvaoeULdUCLJhFNK4XHZ9o1UV+nl6o+oWt7RD+f6WFnZetac0zC3t+TwN7vw5B9WJS5uzBVAdjUj9/c7feknn6uhbna1I3tM5yWJLczq/w2ipCr7WrGEzS6drJp0u4HGHsJgN5PMNnG6Loq4Mxk5n2ZQqueM5MDQwGi1U8g1sFqfa0G0eKT7qlDJ1iuUSse4AtWobq8GtNguTvUKrXaBZN2GzhhSGbqw3iXZJRVyjXmvSahpwOJ2UimWMJisOp+jSVaVLJzNLRAIRak0Nk1HA0t2ZDeksQHV/twD9PK3zJQ9A5zp3tDb9+mxdt622+5wnQTb4rTEbfVfueBFe6mjrCohVF9l2QkNkAgH6uhCSGNvqYOTOa2x1N7IepDDwqmSpYhHcfpEdNnTA12xYDb3q7+iyls6G6EWDvL7Q9br0IXVoQapVUxajqYXLJgWXi421Jq26iUTMTjlXpmkpUqwLVT5IWxUuWUw4qGZduOTWK7TUr6F06E2KbGSW6Q0ModUMGK0misWcAk+PV4oz6XaEytY/bqmkU8myt+vA0lKSASUnLTlJMrJV+Mh6d1EsgFmlVqQwmPKYaalUME1zqw4yn8njcgYxmXWmSrrvunTgJl1iKJc1nG5Z3031nkRaS66nMZvtVCs1EomI/mFUna2vAwGMRr2K0yHFpoFsNo/HIyC8VWyLbn0+06OfrnXu+f7XOrnJqD/XAuzBYFDJena7FKxlrBa3onDTaVEri4QiLiU32SzywQWFTZQqZZwOO8VyjlKpQCzSQ7NpRpPHSMaKpDlWXgQBNhOtuhyzbWF9oaUYGZfUjxZYS87h9llx2N3UagZsNg+FDPjdkMsIA1TAam9Rrxlwu3UwT6Vy+IMWXWZQjYdFfy3FjMiabmFqyfMljNZ5a0QxjDVV3JqwKDlNaHVZP+lcGo/XgcXkIJ+v4PVBJpfB45QCXP9SrCAaCwsrRCI9KgI9n6/R1EpqDXs8Hp06b+tHistXuVTB6XKoI7tz2SrB0FZjo7+vVrOpikxREIQRMZoMSspTxU6HAZG/Jf8VCk2cLrNaS7ImXp6qsqWx6y9s0AX+l977/+n/4+cL6GiUKkVMJhuuThVZLDUolNZIxGUXq1AqZ3E5E2h1rwInKVhlc5LqXzPWKJRKeH1B/ThZBeqyyWpYbW2l++l08NbkfgegFUUlSQOiOeU7dLn8tvwRqXZll5GVtmVQUcv83zDPnQ/mWyrOVhe5xUnK756/6LY6Cf3JbCuzmtrOOgaR84oMg9i7LGQLedqaCY9bPqdTAarSMgWA1YNaxGAQassCAujytjodcKtmUFSeVlNyKVZHWYGv0eJRG2E6tUAw1KeyH9Ob4AnWMVrKVMoCeC6cDpce6YxQ7CbW1zNEwl3qXsjrZDMa/oCRaq2l6FW3y0KtWSaXyxHwR9XfeIkd2dqMFDjJptPxI6jPv7UZyzfPXa+XFzzqEX759zuSgs6kCEdZ1+/dFkOnoqByepfedkHd3wF0uc665qmKPdXpy3uSzkd+WYBK/BhuRRBV6zmq9RRBn4tkukjEP8T6WoNwVAqqjkSjCrstHV0kFIPSi6Ubdtgl6LFJvSEmIy9Wo13fh4RYUB2c7jNoYqNJk9nZ04wO7lNqguj46hwMGxSk+XKA2d5QBVRFZBCPn3Ixj0OkDqOJckl8ER5yubKiJL1eB+VahWargsdlU/en1qrhs8WVZblRAEuoQltLUatLDrYLhzXYwVG5HhJQ2SCdrhBwDqIaPAFvK2SzYHfoLIbHq/+bXrBpFAtZ3B4X9XqFYjGPz+fDZNI56FymqhiFzVSOcEQATDdVNVsNyuUKXo9fyW8CgC/72iqgt0yyalJXB6CXzFbqHuiFtRQFgYCPcrmI2+0gX8hjswnlbsRiclLM6ddWorosStLTmJ5ZpL93lHSqRCjkotFsYbE1MBkNbGxkCPjiWET26DAemVyVkN9ONlsj4LaxuFCjt1sv6OpVsMpHUNS5FH0SQOpifq5Of5eVRhmdlu/0DcVCBYfdodaNUpDasj+1FBW/1aWrT2vuALpipDprSb4hkWOKrZIfciqHejajb10en8g/LdX5ak2bYnNs9qryMbjsYZIbZSJRp7p/U1NTDG8bJrUBoU5NJfHiokFNz0wyNDiq9p9mo0k+nycUCqrPmss2iUR1sM2k9QKv2WwTDBtYW80roPb6xX+kbwbZdEfrNunXQViOYkk6fiks2miy4Z9vdlZ78jkD8SuA/lOPx8/Kcv9ZFc//M1OcRrGSxesOkVytozXtxKP6g5LL1/EFTVjtQiObqOSN2C26ETK5CsIWiuFN7Q/AynIVj9uuNhWlxdhEx5MHogMcL6Nr5SHoaLtqsxeNtUOxi2anjHBbLubzkOFlnfk5nU4H/k6X13Efv1QQqHe3BfxbFL4AiP53251OTnV4ijreOjZIr0TzuRJBv65ppdJ5QsGYWt8CvsGQhA+Iga+oU4/ynlt6B6rKi85BSLVip0IX2jy7TiDmoFYU/dCE3eWiVjZKg6GKIW+oI2239K5LOhGHXCqTdF1NnHLqklTkRZ2m8+oMPxXZuDqXTG1GHWe6MsX9dDH0EgCez5xIgdAB9fNMdPr62irE/vX35UMqZ3arcyawdMsC6FsnKKlNSDT2tN5114P6GzZ3AF116B12RL0vKYxkY5cPYSGTahAKRjAY6lTrJexWoYibeJ16YaA+nuyaxsK5e6ckHCkIhLlooLUrWDs23HS2iokQPqed5DJE5O0YhUbPEIi7yZUaiv1oNho4zBZl5WjLfZCXccNmskEwalHQUCwW8Fk8SudXTWXnnsv/UY2NmIekthHFyiJ/oUWpLH4VD+WKzBDrONIsQ662QKjbhdZqUqyA1xWjVG5Tqqzh9bmwWdzUq0YVCbq5Bsp/Z5ZuX9+IZe1Ydbmb+YV1+gdjlEsi+ViwO4yKUpVO3eG0U8iJj8CCeF/V75hgYWGWUCSAy+kik83i80YUu6BMrT/9JVMLxqLeub5kQt1iw7bkNb3gFEApV8Q0K0Bap9VqKINYrd6gXGzjtHv07tWkkc2llE4sHbqiymXtGOS5A/GTqnUtL6mJjKVfc7sL5hbyDPR6FV0sFLpo8W4XlAsgvtFksoHZlSEQdLKZTlGvuQj5w6qOqxZR0oYuaZUICEtQkwKpjttjoW0WD4hGW3XosjfpBYxmLmJEJiGkOz/375h1Kl7fC+zkUqCkbTEiZvKEwvJhRYoQ011Qad9ul5f1tRLRiF/tr8srq8RjCSrCTNlgbRXiCfEJiATQwB+2kE0XlETidNkoF+s4HVYd/IOd+HcBctmaZA1u9Tad5rrZEp9TmUbNjsdu0Tt1C8oQmC1ALKGzHoXSJi55A1sGErXHnpsgkOvwCqD/bwXoQgMaSKdqvPHm97C6AGHfPtzOGEuLU4RjNlLpCQYGE0xPrRAN99OsWrDbrWiGPCcnnmRu5RCBsA48ogE73HoDVm8WVWf60mb9si5dFrsO6G15ANQm3gF0oWUVoG+Nn22Ng50/TiGIKQDcxKDp1Nw5l6kUBwJUnX9XryLg3+neRJtVondnTEj0L9WxCuW5VY1ume7sups4U6ZWLxOJhNXDId25bBpitjLaxe1a0Y8akPctn2srclmDXBJee8P7WFxYIxQ1YnZOcfDIw7i8UhiYaVdgdOQ9WBkmFouxljmEzVlmbn6K7cN7MRuijJ0cZ2BbTOm40nWvrq4yMNjN2voSVqu4dj3Mziywb98+nn72xxw8/Ch7LrSTzZXx+juGwq0uWD2FwlcKJMkN6Jh6tjwE6vtbLIXQtVsFwdb4zbnvt9Xf6fggXjK7daYNJKz5Jb1RLlZKv0f1qP7vHQ3dKPf7pdFHoed197DueDRRLNTwqioHSsUKZpMbm8XM5Kkm23eY9bQs1QyeR7tvafkyUmIykC+mFJUbDsQBMebBxjJcuv8X6A7HKNdXSFVOcPjFJ4l1idEK5meyvPnWd9IqhImEw2ykjuAPGrF6fPzDV75Cz5CXZlXEKPA7X8NA/6iiVo0Goeg9zC5Okcx8VW3kp85ssHtvVFGZgwOX4LFvw2XdgdngIJeewWRewRlc4ennHtK1W6OsIX16QYxU6g21IbUOWgled8Mn0OpmKpWKMlXaHG2Sm0uK2fEFpcAq88ST39YB2wIL89DXD7t3304mkyIWHSDoHeXZ559kafFRQgkpHquKcbPZnAr8zRYnMiKtJLmt+nBLqZGJJaNML2i0NWl/pUDeMkx2nsWOjC7Pz+nxFXbt6aJSlekM8ZO4aWtmZdoUA+7y8jrhiFeZ2OamSwz0urDZX8VI307FvpjMTQJBB08eOUCrOKsmHor5Fm6/iXwRXG7dsC0F8I6h29i9az8vvnBCda0zs+Pkq0eQM8dtDv09JhK76O+5geRSk6AzRr2eZbNwEou9xImTL+AN6idtScHm8HYmKKRA1FyKqdMp93PPvRpJ1aSyboE51fHS+BWgCyMtHXpNyxGJWzAa5diShlorZpOTUrmFx+2lXK7i8dgplWrKoCx/ym7dx+6RV9NqWNE0MTjmmVp6mnpjkmq5id1jJptN4feF9OJU7zsYHX0j5UqOgf5BmnUbk5MzHDnyI7aNiDlUl69CIQ8X7rue5ZkAxnYQs3gMWhsUyos8e/iH9A2Kr6FCU6jFl0mm543hydjuK5T7yxD95065V+olXA4/uQ3ZmGCk9y+plbxsHxplMzNDuX6Sydk/15u0Buze/mHdVFHO4va1MDk3+MZ9X6J/wKweKBmpqDWamGTDlkfdsEXFbmXrdXhf1YHLXt4xtL1kguuMqZ1v4toap9L/YqeT1sebDMrtLqDUua5bY2kKoH6qo/zpsTZ5/Ze0LwF06bKl23dAU3hyGZmBkZErSfR4eeTRBwmGbeSyNXxecYxKQVKlbazpxi5l5NJHprZGu2UcIhZ4B9sGt+Pyl3ni+b+hWJzD5giiVSU4AoKe93Lp/jcyvzCF3bfA4aN/qTbyUh5cNhga+AjdPQm1gVfKNaz2NgePfFx1LLJhjgy9l77uvczPreAPuDHbihw+9ic60y4uaDHpbFHqL+mhWxvw+YDeuYaKstVzB3RA70ggL7snuhGurcYFJTapo42bpaUVrrID6Grzk3zIpE7DNsL6vRJ7t4zBdKYV9Ju55V/QfQZyEcVYKZShWWzubZPqqOxW6I69QXUz8yvfO3e6girKpDuSxap36M1mXRnGpOtvaSaKOTM+l1lJ+oOJX6crHKNSW+bkyndpaJtqw5Pu2uuAnugbGOm5mqW5KQZ3NPjWA1/CaDfj8UMqCx4XhJ1v5MLRq0huZKjWmmq9C2AluoKcOPMU8ytfw+KCdDavMgsCbrvq+Ie6P6Nc2h5XmvX0s0ysPkhNW6Ney2O1eykWjDhdFuqi08hvyoSEUMxNSIT/C4nIgBpV28xsEol6KVczNNtpaq1FllemyGSOK71UCu1w5E76emOYLRrzCzMk1x5h7+gnlSnK5V/kuw99ltiAmbZWwmC2UihUcbs9qkDX9dyOIiKjPVs2CpNoD020lld/9LZ8Geo56DR1mrz2ZcQTPo6d/JHS9gXQG40GdptXMRiii7tcLjaTeexWP24r9HX/Mn1do8pcOL18AqvBwNDANnVd5f3Pr96vlnOuXMTrdZPJQHfkKroSg8QjUQ6eOIxWeJahgV9Uo4TJ9Fmmlh6jaSjRFD+MNUgpC0M9d9Mf247N1qLWnmZs6ilqtUUqZb0xkeFqjZTioNR60jxqIkd9XsF1g0gqsmfIMy+/IICe1C9YM67WWK0MI9uvJ9Hf4JEff41g0E2ukFXjYVpLnPR2tccIyzI3u8RAXw/rK/C669+tRvLKpRZTq3O4cRGPhtixs4fjYwcYP/MoFqeG2W4ks9kk4DZjdV7NSN+QWjenJ46Szx2jr/tORnfsY2lpgfFJWb86Y1SubuJ1hgm57qI7tl8VM432Kienf0K7OaumlYrldVxyQ9RGvdWdnz9Xf05afBmq/R/8//xMQP9ZlPrPunb/4Ry6oaaos3qrhd2YoFGEsPe3GIxeD00dGBy+M3z9vg/RO9zpFBrQG/lVBvv3UavnqRsWSOdmOH7iMdxesDjFxLVMNBHTx9EMJtXJiPlCNB558KVzN1g0GnXpAK1qzltcubVanYDfqnRBvxS4Qul3jvutVGQMqK1G6/KFFD6Pk1KlitUYxiI7uxwAkKvj9utAUqvUsclIkuhM9RZmm4l8poDX49Gd6R3ziQLnkI16LYvVYaNRaatZUKo6oMa6b6U3HsHprfH4U99QFJ+MEsnfTSYzROJu8qWcMlC5HC5lyjFJdV8AtwN2b/swTltcjeC0jEvMrd1HpngGg5IWlJeH0ZEP43FsQzNkmVn9LsnsM+oayXXTqrBn9KNUyk1i0QSNZpVSbZFTk/eonxE632GHS/Z8BospQD5XxOossp45yMkz3yHUo9FobChgTCbTxBPDChhkXYmOKW9WvY6EN8nn6mzYxVwVh8OuNNlauYVN5pk16ZJbuMRZLrS/jMi5WpQqNVy2mGItxIqxtrZGPBLXN0ZZD5s5ojGTPk/r7lbXbj25TjQaU+Am70coYwEPMeVIB9aoNbFY9aFVxYhUzDg64zRe1430d+2k0a4yMfNFSh1mSHR2oR7VmJUEwogVr6GvGelwVHFQ02nZPTt+E6cxhsMgmvkqU8mHSJfPKApfzIsOE2wfeB+Gcpz+vjCnpv6FldTTZHLgj4imL2zWLezqvQyzQeaak8wlzzLctQ2TtY3JUmd86jDF+vNgaqCRJ5dr4LLE0crwumsfYHk+R9jfoKZNMLX+HQqNaVqacMlyrR1oAo7GCmajGU2zKXAOOq+gv2c/5VyDwYFRCkV9dEiMlNJhmWwpnj10v1oTMnoqDv033X4Pk1PHGNzWxeNP/g9FRe8Y/EMCXi/e8CrHzt5PtXGWjeQc4Wgco8muJNZMpqp0VJVtkAG3+AhE5pA5eEV0adQrcq07bJWcQlUFuQXy88NDbyIWi1BvZnju+H2qEKo3qooqlqKrXm9T13K4HF4yqTbGlondw+/C7+nDbrUpVuXk+KeoluCiPR8i4I8ryj5XnuDYqX/ELvRySy+6R4fehc8bxqA1efyJv0aIDo/3Zi694HLml06ykT9GoTpLqZLDZPDRrEAsdBfbu/ZjtTYp1sdZWjtGOjuO2FOUnNGSbIIam+kNwsFBmg19nNDS0dsLpSoer5VqsYLd5lJjiw6fzJ+LwC9+EXB7bqU3EcYZmOfxZ76l5A+LMg2YSa7nCASiiumTxkZMj5U0dEXezCX7bmF+fgGrLcepM59Rz/nuXe9nsH+UVGaBhjbNC6cewOKGfEYvQK+45L+TzqzjdBt44fgXFOXeHXubYlaliFpPnSFX+QFlyc+wlrGa3Pgt76Irsh+7u6SKwbMLT1Isj2OyypotnhdMtAXkehDLOc/Nf4xAPysH5Wfh1//Xvv+/AaBXqLfq2E0RGiUzYff7GYzeDPUQZnuedPn7zKx/TlGHZ06tsWMoTsz7bgZ6LqXRqNI0LVBuzDK18F0FCk2tgdVpoVrUzVFi2NlclUp9q4rX17umVcgVS7hsMkoBfmEajTLWpYOAUH2VimwqDbq6LbpGbG9jUin6TTbTm4SDvaoKTm9AMKpT4WIK8XrNStvPZ8pqxMXpNpNcrRKJi+MeillU8SGOfZX3YYTVlTkSvd3QsrBwtkFftwW/953sGrqIYnmTVH6M5c3vqOq81W7oGpvfRb1ZxiLBGA3dQSrvQXBHipferjcQdl6O09qjxlNaxnnm1r9OpnhaQgPPAfr238fj7EUzbDKz9i2SuWNYrG2aVROVjHQsv05XZBS/L4zBVKVlWOHgsY/rz1QLNpfgwt0fxWbqYufOvSytjtEwnmZs5nPkizm8oa3wC6syNaZTIMMLsrGLg1bpr5IzYYHURp1QtFMUlaVoqdLTb1eavexDsvmo35Oft8FmdoFwOMLGWpt2y0osIeDTadiUUxgColObNIxyqETTiEmOfOz4C+rFjilp64BhaUhF8RAsV+SOxsZKUoF/syR65OvZ1nMBbleQieljTEx/nbAYhJXeqrG4NEcwGKJZt+BxO3UWRRQaOSzCqGum8fDrGei6moCzj0q6gsYyU5v3s1kdOwfoBgH0/0a370KWl8dZrHyHanVM3bNKTQ/6Geh6F2HrDjVa6PCXOTn1BOnkD5CBiPVViPV09Pl8mkBImBAZUIdyBoa6/oLh/gtpVNaotSaZSt5PoTZGSwJJJFVLAF3sk7WcAmyLyUuzZmbn4M2qQJyY+Aq5TT1sKJ2GWOcaFCq6+UoWaikDu4Z+Q81Ux7udZPPLHDryVaIhGIj/MQ6rm1i8Sq01wUOPfYZQnzjgq6QzJWKxuC4vyX3qWE5U8SWEjwEkKbNaL+MJdLwwHZ22WtYZFIfjVvri2wkE/Gxmppia/6oeLiYHdSSTBP0RPZTKIB2zjXIOtg++BZdplFbDztBQgh+/8G2yCz+gWoGrLvqokp+iwThVbZK14v3MLb+oWARP8Ab2bLtCzWdvbswzfuZzqvhxh15PwjdIKOLA6FzlH7/25+zc061YOenQe8LvZltsLzarRr4xxtLaC6SzJ9QaV/7WZol6axOny0OtalU+hnJeLyBE05fnL59p6bJWRxnczK8TjsbILMG2/rexc+hqimWRdB5jOXVEZXi0Wi19//CJ4U8K4yImSxWnLYzVdD1+LmZbzxUqeOf43FepFn9AowSDfW/HaRrEbDbijxaZXnia9dwhtSd5HbcTD44SDNupt1IcPPJZ9Ww7XW9mKHEhsViCJht8+m//CxdfKe68JsW0mZ7Q++kKC6AXqGlznF34iQ7otpoO6FtJei9JcucblTuM6X+Auq8A+k9dnP9XO3TZA01GNQoliUCyaMKeLUCPYLZnSZW/w+zGFykq564dMX0Odn8UKwP4/E4ifSVeGPs2a7lH9HcubKt0qdJZn5emKBuhdAzSVcpmaHHVMVjMlFJGXNKsyox2SXfpygMllLPq0CWCT6rwpu6sn1s8S39/P2hWGkJVdczthbzu9pXqWcwkUmFvGXTXl2vEYjrFn05rBMN6Ily9rLO/ksvvCgjA1yjmIei3YXG+iT3xGxSN7nS3aBjOcuiFP6PcaGF1VLHKaI9BT9eTIB233UZyHQI+3YwSCOzF7xohaHsVTmsvWrtFyzTN3MY/dQBdDz9RGvr2T+iAblxnZv1rJHNHsdg0mlW78o55PR9kpOsK1aWLjoZlmefGPoXTC5kNiEYg6H4PXcH9mE0updUdOPkFmtWn1MbUqFVp1uxKChP2WbllH5qL9wAAIABJREFUFY3WKbQFPzoAKhuWgLWY/sIysajcYHrnJeyvFELyMxKeIv9m9crfk0pOv6ZSnEkxJt+XaTFJeVP3UXxymowyZvF6/cqIIz9vk7EyaUrlfrl0bTsa00FTxrbqrZpKvrLbjHSFbiHiu4hCrs3Q0BCbuRmeP/lJFTqTLzbw+mUn7lAMnXlaBeYCQA3I5+CSC27GbR8ku+HGb+/HZw2gMc9U+uukq2NqLch7kx5qe//H6fVfTL44z9zG11jPHlIOd8X6aBBwfoD9vW8mvbFO91CescnvsZp/SC8u2nrBKEWpLwSFInhkDF+MTWW45oqvUSlY8Ajd25piavNbFGonxDanu8E0uwJTRXmLfp5s0xXbzVD3FUwur9PKfL+j5er3J5uTqRMx7Ik3osHaapmQt5f+2C8qx7jdXWZp9QRnZx9WXabZ9WZ2hq/AYW6xnjpKYjjLj5/6Jp6g7rZTHXpO0g3NrCyt0xuNqUwAsZkIgaXcfIbO/Uro70HMa/Isj468DYuhj1h4kM3UOnVtjbHJv8cujHW7ppghCfVRTLZkZ1dQ5rEd297C3pFblIZfLM+xkRwjVXxI3dKY+4P4LLsJ+fqxONc5svApqtUJxbhccMFH6O/axenTY9Tra4yf+SdlFu2K3E0iultR0FNLTxDrg588+S9YrR51DYZ73ku3bzc2ye6uj7G0fpTN3PGXAbrJKjPrVtKbbYK+gCqSZE1vbEr3DU6nNDptduww6ONpIj03IO57B/2J66iXPTi9FRrWJzn0wj8oJlIIii0Doz42WFHz7s2yn51d/43u0OtUQ1UoTbGU/SfShYfUvmp3Xc3tV3yEyYllMK+zkTvOcuF+8ll4401/RWqjhdurkS1O8eSzXyAShUTgPXhdA9htHlLZKYJdSR576itEEkK9GfHbP0BXSAA9R609qwN6RTr0Glpbn9LQTcc/NXX0r0aC/21UfwXQ/1MBXc8ylg5NNnHZbMLudzMYvwnqYQXoDfMBDh27B4dPp+8c4swN/wpXD72JSi3L/NrTbN9r5sFH/gqLrYrT5VNU0+Ic3PTaO5W7tVZr4HF2qzCIk3OnaJYOUG3VCAb9XHfV+1hdMpJaN7BjxwjLG8+rB6BYWcJoNKsHwmZ18fyxe1UH+dIUjXQ6OeiNv5ZAyEnPgE1pbs1KhInFMzSrz7O2WqFeb9DT5VVdhct9FXv2RJSRw9CMk81U8PntnJo4SKE6RqFQUTOiicD16j+tFsNpD1MoL+Pwr7CWPkT3YJvl1dMcPHiQ7v4+1U4uLW3SEw8rIJDqv6fnagb7+5g9WyJsvx6ntV9Rvi3zJHPJfyRTHPvXHbqjH824wcz610nmD2OxNFVaXC1jIhR/FxcN3qJSnDTKFKqnOX7mY0rRkHHBUhr27/wgZuJYzHbcPk291qGjX6RUrSmKVNLJZKMZHvhVFQ0q0aSiX1bKLVYLc6zMPU04Ie7qYQb6dhH27yKf0bWJM7PH6O2zMbAtyuTkJN2JEfXZ5hfuw+CEYy+Os2vHTsUUp5Jw2WW3Yne2lL4pfgRJwptamKBcOKXAQDRxkyaxPHDB7rtwOj1kMyXCwW4KuSYut5MTp58im39SB1Alj2xnb//NOEw70JoONpJLmO0Zwn0F1rMvkkzNsLwyo2Z0hWafnUqyfSSud+edoi/g20vAO0Qx6yLiuwC/o49WwYBmmGM6/RVStZM02yYFEgrQ+/4IYylGINRiMf3PLBWeYXO9wCWX3ozZPAq1EaLm6zBqNfKtxzA4TlE3TTE1d5JGva0KZHFid0Wvxx+WBC4PPk83R45Os6PnBsz4MDU1aq0ZppIC6NKhdwC9pQP65mYZi9lJyA89iduJevbSbrnRGhIhCxu5MV548RsEhQETp3ZhRtHkdks3idDlXDj6DrLpGpniOHVtkYXVx5Wu6/DdyjUjd1DJljBYN5hY/hfS5dOYbGZqDU2Fy5TEZ2iuEAl0EQ9cxFDXlWwsQrWUwWxdYGbzLLuHb2RmYZFt2wOYzC0mJxaJBHdgNw5TLZtUSFXLsIYruEKucpqx8UO0tQbNupnNZJ1QxKqYEymuHb6bGAm9hv6+YdbXX8TiTPPE0/codqhn+O1cO/h2ygU7beMibc+jPPL4PxHofS3bu19NOd9U9Lc/UOHpQ5+gVgJP7Cb2dL0eh8OhKPep5BNUyxOKjSrlIB68i+3xK7FZjBTrJ1haf+5lgN5qFmmSx2b3Eg3twmMfJh66CIctyur6ooqjPXbmGXr8/YT8I2qaoto+zdmFFUYjv4ShPoTH2U+hchZH9Ii+f3R3s7y0qu8fg5Lrq7G8PkVXLE6j6sXmeDsD1tvYM3QNU/NP0HY/zMTCP6vix+64gig3EZfr6yqzuHGYI+NfYvvo1XQHblXAPjjsZXXzOEdPfBGPB0KudxH07iAS7iFbmGV64yFy+SOqeJb9PuL5zQ6gZ/4NQK+osBvdk7KVByJP43l5HlvZ8P9Ol/4KoP+nArpQkSbqjZqiyRpVG2HX7Qx2XQ+NEGZbHs1ymEMv/JPqcMR8Kd6111//ZebmZvD4zNgcNaYXn2Ql9wz1Sg6rxaeAI+p5m4qVdPpyrKwuUm6Y2RbfR09iJ48d+xa14hNqpMdovZC9/W+kXesmk90k2lPk+NRDtBoniIQvYCDxGgW8dledk6e/zPzKJn29YdYXYN/OX2bnyE7mFo6zUjhEV7CHdnWYq668lvsf+zSN6oS6mmHP5Qz13qDe/Inp71ApnsXivobrL7qd0+PH8YfaLK0fJlOaUmu1mhPt6VcY7r6GQk7DHzKSLh1iYuHvlUnJ6uk46YRDFLNSG6YnSgwPuVQXePElryWdWufs6RNcc+Ff4bQMobWrHUD/IpniKT3wRTqUOozueK/aLDRjmpm1b5LMHcZilrllN+ZmiK7QL+G171KZ0DJuUqydZXr575FMEekYpEHevf3X6YoP4/E4GZ88yHLxGRr1WVVcZ9fBL/4G760MB/fQ0xvmzMzTymC3ffA6tHadpY2neeHFHxFJgM9xOb3Ra3BYxVnfJJqws5l/nqcPfo1YbJT+nr04zbtotGo8fvBTeMVd24ZyFkaH304oFKDWWmZpeZZK28RF269UYTyPv/AAzeYx9bNmyy529V2B1qpSLpeZmX+AgPd2LtpzPTMzU4oFWU4do1h7Xumx0t3a3LexS+QgzUk07iZbnuDZFz+GySmmszR2h0mFlrQ1qxwDo7MKomO69bG+HSNXU8iamJl8gksv+ARBmemu2GgaZ5jOfJFU7UWabSvNuhWZ1hzt/SN6Q5ewuHKUtusRzqweoFIqkS/YCQcthFy/Ra/7OuzWOk3HU5S0g0yuPE4pm8TQ7lIBLdt636AMfX39MR4/cgAzNnYNX04+bSEa2IZWtVJrLDK1cT+FxhlamiTKCN8r+ead8BQpSFoyqnYXg4kr1DpIJ1NKArF76xQra/T2hfnxoW/Qap1S97xWAJ/v1fR4blOsjcufIls+ydiZb6rCK+L9NUa6XoWpYSbW1WAx+22OTn1PPSPZQhmn06tYlXI1h9vuI78Bl+z8NYKOXdhtFs7O/ICu3gjJjJGLLr+YA0/dx+VXXMCjTz4FhLhs6E6MbR8GU52V5FHmVv9aYYLBVFFBKgFvlz7+mW1jMhuUBhzw3MKO/pvIpCSUJaMKgam5ryhGqd/7O/TGrmZltULQW6Hl/CHHpu+nK/JefL7d6j2Ki/3szCOsp+5To31XXPIejI1RgoEYgUSFubUnGZ+5V/leRTbq8r+VofirsJuNFBo6oKdzxxHyQE1iNouY7BqVYgO7KaSMrj3R9+B1d6kUt0JpHZM5h9bUiAR2UCwn0SxnFTNV2txPwne1Snv0R4qkm99gYvFriuVQMp98yX2Sw4tMVcVEmlp+en0fZDDxepKLTSKJNmuFb3Lm7NdV9z8y8EZ29v8CQXcfJ08/gztS5rmzn8TnuYGA7QaGBi9kNfkCDYN02l9SM+a9XXfTHbiEvt4dqknKVp/i9PS9VGVDb1iI+zsduidLTZvi7MIBipXJTodeU7r+uVyQrXGHc4cJvRzo/zWqvwLo/6mArme564BupFG1EHa9gcGuG6Dhx2yrUtWO8PyxL6tuQG0q3vfRl+hTlE+LNOOLpyluHkWzbuAQw1nWgSNwA6+98N0qWGYt8wSnpr6hzF87hn6dWGgPDS3F0ZkvUMqtEAm8hl0jt+Mw7lF0bJUXGJv8Y/KKquzlyt3vIbkulFSaRnuFmcWHsJrFbPZ71IpuTAaZeU8xNve3CiguHP64oqb98XWOTjxCo7LInpG7oLpDUW+bpceYWTxA1Pk23I4+hoYGaRk2ePbEvaSSU4qpEBNOT+KXGIxdpWuX7RQt8wTHz3yehphyCivYrF4sVie1VlPNCUuhI2A+OHgh/QM9/OjR76lZ4d29nz4P0CeY2/xCB9D1ABqh/ka3vxOPbbccocHM2v2dDr1As2VDK4foi78Fp3mEgK9fhXI43GUefPQDCBkiI1j7dryH7theFheXaWpZNtJjLCefVXq7XdxRLaGH72Rb9yW4XA4K5XkefOQv6R2AS3b8KUaDiWThWWrNFebnD7Fj+C04jfvxOAeV3pcrTvPE4T8k3g9h/0X0JPYT91/DmTNnKWnH2Mj9kBUpsHbfTFf4MmW4c/rTHD76ObVpD/X+Bmajj+5+O8+N/T0byRXueP1/Z3VJZscLJDdXmTzzMIN9dzM8cCnhcJiZ+RcoVGeYWfyuKlwyqzC67d10ha9SKVml6jJm1xpPH/trQl2wtrFIPBYmly/g80bJpdu4XQbFYAgDZXPHee11t/How19icRbuuO2vaZXcOFpuWoZpprJ/R6p2jCZWmjUfcojEaO8f0i7F6R80c2TyYxw/9R0Gdu2GlkOtkYTvA4wmXofZWGYpdx+ZyjNkS6dUmIo/0E/YdS2JyF66uvtY35xmZXWW1Y0fEQnfrO6Xue3HZvBQaywxtd4BdNG0xEHa1AN1hH1fF3C69HZioZ3kNiSQxY/WaBIKhZQPpVIpKBNeTVugKFMpZ49jN8Ng13vpCtxCq2kk3J0jXTrCM8/9LTaLFNzvI2jbi88WpW1cINX4HiemHsQTFQ1F9x3IQTV2e52q5CSULVx/+R+gFbrxOJ20mGBlc45C1Uq8N45mXGVtY55KyYDV2EVf/FrsljC1Rp5SfZJDL/4JNk8dozWDw+qg1fKQTlcJhx1KXnFYIL0OV134ERLRXZjasu5mmZ1/nFTqCZyhX2ab40oiviF84RITy/cwMfsYPv+vYGKIkW3DlKpLlGpHmV38ugoD6o7dwUjPW6iU2hidG+TrL3Lw2JfxiaekBXHvm9kWvQa72fzvAHqJzdQSsa4hlqcbdCcc3HD151hZLKo1mi8tkUq/qLxE8cgu/fwG+xlOTc0T4Ha2RV9Pu+mjaZyi5f4exyfvpSHyQq6MzWbBYjeo2GGjWSOfT+K0JtQ0XE/kI4Rcw/iDZnKlp1jbPM1m5lkSvrtIeK9UWewma4Fk4TRPH/sHLrviF4h730ir7mAt/Tz+aJbx2c8r+XAw/i4i/ouwWUJspCZwhWeZnLuXfKmK12XHb/sAXeE92N3Soc9wdl4AfQqTRfIbBNCFaj+Xxa8XIjJe2gnPOX/c9d/o0l8B9P9MQJcj/DobnurQK0K5v5PBxPW6Kc7aoG06i8dn4uzEOnZrVBl5puYOk64+SqbyuG4GkYrWKsEhdto5Jzdd+3nmJjXsriaF1mOcnf2u0s73jnwAQ2NQpT6dWP4SjdoUbtv19EReTTk9qE5XyjeeYiX1WZY2ivQk3Ax1/Vccli7MtjJNljl68vOqwxiKf4KQZxSLpUyuNMbY1F8oV/XO/g8rt2vvSI4T4z9iZuYQ/V23EXReS29fnLmNb3Lkue+zrecd9Mcvw2I1kUxPqAdxevmHui4pWrHjVrYnpPsKqGJCNsPx6fuxuCQlpKHmhCWbvSIZ306L0n737rmMnt4YY6deoFJZVnknu3s+hdMyrB4OKQrmNj+vU+5yipccNSod+vb34bFcpDrlmdUHSOZ+jMXZUvGv1bx0BXeyc/hGrKYo6c0SmfwssT6JMy3iscTJphukNovkG+vk8t9Q0rgcAqc1SiTXGsQifi7e8XGadacy8OQrp3lx5su0KrCn7+NUyxa2769xfOwRpqaOEOx+FRf3votK3ovf7ydXnuT49AfJ58EbhCsu+E1mJ91cvO8yTpy9j6XkvaqD2L/nV+kOvVpp3s+f/CbJ1HcUfX3hvo/Rk9jDwspRZlP/TLW8SsB5OwPd+7DYU2qc6uDhzxP1/TJFnAyFhokmbMwuPcvk3DcVIDsd4iW4mz7ftTgdARI9Nk5N/4CzK1/AIO00ZTZSa3jcflWEmY1WtaGJBNLbu5NINMDC3Dq1yrQqgnrjv0vINYSz5aVlnGIq91lStaN6Ulw11gH0j+M17sAXKjCx9Gcslg4p00Ex56KQs3PFvt/D296Hz23Bn5jhwNF/JJM6o3dgRdgx/GFi4R0qL8DiLPDMoT9DMorM3hvZ13eTOpjG1JZo4Vmm1u+j0Byn1U53NHQ5Pc2GZJ77vC6WFsp0xZ3kk53DehAvy7vwOPcSCfWzsjZFJKGRqx7l5Nnn0YrzBNzvZ0f3W9VIncExQctympnle1Uh6XXczUjkRtwkMFs3qVh+yMHJr6ns92qzgdnmoqlp6nSwkLdbAc0Fw39AO9+nDofx+jc4OXOQ9fS3MQRv5car9irz6LNPfwmj+xYu6L5DBZcIi5ApneDs0p8rJgVSZItZPM4edeJXJpvC4/eQ2kgRCyYwWm5hd+x1BN3dLC6fIVN9no3F77Bv9Pexm2K4bEFlLi1oD3Dk+HPEun+Vi3e/lXq1qkxtka51Dj33ef2EROcNXNz9HqolK5X2LFbfImPTn9GnzJpSN13HhfHbsZstFBvHVYeeyp3QO3TB/FZJD86SfImqkYJIW6O/j98zQDqbpavPxqnJ+8gVnyQRvIOevqC6xs8+dZBE+L30eG5Q3pimaZJ06yuMzzyARcZAVNJLm7YYNsxWFpZTdHe7aNTMOAxm7PYbefXFb2FleR2no8Lp2ZPkN3+AI/xL7PFfhT/goVKfZW7tGEu5BzC6r+OCxK+rEwRjPVUW1g/w2NP3EI2Cy34nw/EbsFuiVBtrGF1jHDv9d1QldKYFUd9v6IDuyVDTZjk7Lxr6TAfQxXkvBtmfPs5XAP38HIt/59hp2Ye29K5/h5L//9s//3xd7luALprhlobueQ+D8RuhHsFsaZCpHGEjP8toz2XqhDWLMYLVmWc19yCnp+7Vgy+kuk5PEgxtJ2p9E1btQhKhi3G4Gxyf+zvy5UdJrcFrX/MbGJsDqrozOM7wkyfupbfrdnYO30J6NUQw7KJqfJpjp/+IbKmG025jz+CHlLms3swpl+bZxQNqPjPhvp1ocIRKdZ7VjSMsJf9BjTxdecFf6pGTlefUXOW0mquUSCjdnGX2607nbV2/TSKyX5nauvstrGR+zIGn7yXSZVaUeyJyOyN9V2PESaG0is27xJHjX8Hs1shn1nG7IlSrMgdqVV1gLHQlscgA47NjaOWTbIqpzA+7++7BaeuhrZVpWSaYVRr6OAYVqILKXt458kG8lksUoM+tfJtk/mG1kch4nVlcxs7buHTbnZQLFqrlCsGIgfG5B+iKhTE1BvC44tjsUphMcnr+z0hnWgS7NVq1CiajF4vtEnaE3qR8DJX6OsvJZzi7/D/xBx3s6fko0eggucpBFlZPkNx8nu7QLxGwXYPXPUA6vYLRscHpuQ8rU5y4hy+/+P8iYLuajWQKi2eGyaWDeO1uvM4BHKadGAxGpjeeoJD9F1Ucbev/XaxmH5GEgWz9AMeOP6YftyPGODEWyvkAMg7ofwOv3f8OdVzmzPwJXP4sJ6c/qwxXMs4TStzO1bveyepynoa2jtE5z+nFe6gb0ljM+klnMgZpMrhVBy0RqX7fhezYvltp/8tLR5RslEvDda/6NHZDGHPdhmacZjrzBVK1E+qM42bN06HcP47fvJNKfZrZ3GfIt09RSGfw+LerQszpeDd7ordhkmhW63OcXPo+1eokmRXYv+O9+Jy7cDl7VOjNZukwUwt/q2c1WGQG+k+I+AZBK1BtTTO9/l0K9XHFFhnM4m+3qfAVGVkrleu4HPpxm1YZ5S9L+hr4ZC3n4LIL/1Qd1JJMT6t1urh8mmz6eezuu9nmeasa92qaxllJP8bipg7oDttb2R27FZeWQDOssF75FyZTP6Qlee7ik7GbdfOquaJO6MqvGLj+so/Q7b2K9EYKs32B8dVDpLM/oN45PVUc21JsB/xvYO+2t1AumNWJXpppgWeOfQxvBAqVOTwOF+WKVcUS2xySGldSur9BcyuTqN/zFmK+UXoS3VSqK0r2qZfsxMMDFItFCrVxNksPsZ6bx23/Vfz2S+iO91JpLJAtPcXc0jeUMTPkfj1x76343L0UG7OUWqeYXvmiyhoQ4irq+gX6g9diN5soNp9jceMI6ewpNTapAL1ZwmApK0A3ypx5Ay7a/jfKbS8jk0bzKvPr32dt82m11iRpzepoK9bTZruLPZE7sRj85OunsIcPcPjkV9V1zWWSeFxuyjWDahiUq14mMGpFqkUzAa+Mi+5jd98luJ1e6lUTWtVNb9eIKkpNliZma5qJxYNspJ6ku+tNxFxvIeDrYW7lJ9h9y5xd/LLy9AQ872Rn302qAWkZVtkoPsK0sJxiOq7INRKX++7zXO4/6gB6W/l+FOW+ZaDdQl911qgEeImrV897+Pe+XgH0/8wOXU6pNsqMrjiTmxQyZhLBu9nR/UYKGTvegOSrHOGZQ39MLPYGLhh9HbmkH5fLg8W1zDPjX6ZVfZ5GawOruObqNiz2t7A/eid2c7eipNr2owTjVZVkJVpWvexVEZRN1jjy3DcIh9/FnuEbKWYlfS5Ny3aEsakvU67ncFh8jPa9n6B7H4VCCZOlxtnVg7gMUQbir8NktJMrniTeJcYmOUjCxdkzK4QjfpXYlMktMTH1MEWZoZXcB4noDNzMpUOvwaT1UCmaCIYCnJl+Eot3gqnl+/XsZ5vMmt/IlSNvJpfR8AXMrKSeYGLmG5g9sLo8SSLeBwa77g5HNogbGem5FLvZo84bLhWbRPzDVAshtTFLZ4Jtjrb9RZKZMWYWD6tOUWT40ZHfxtbchYEiq+n/ycrms+roTQkxEUd5LHQ3PdEbsJpD2Kx5Ko0Jnjv2x/R1vYqg481E/LvQjJtkS2OKSVjaOIBmLGCxe6hswkDiLoZ6biO10SDe5SZdfBHNekIVUOV8CG/ATyp7lPXNNdaXjxFwv4Mu33V4vFGq9XlytdOcnb1H5dZLbktX+APs7H8jy8uLWL0zFIoLrBbS9Hp3MjJ4OSsrGzjdbTbT87jcZhV8srI2q9z3YxOPkcxN6MxOJ5jPFbyboUSMUDBOIe2nXjFjMDWpt2cYX/5TBehiMPMHXs2e3rfSrLppaBmKreNMrn8Zs1VGv1oYDQ4sxpA+l+vSpZN45Dbi0SH83m7qVbMaifJ5EizOp+mO9tAQvdiXIdd+nGR5nIWV58im9FjWS3f/Ea72DtzeMsfmP0m2fgzMLdoNr35CqPNuLou9TQ6qxeQ9wsTsd9nMT6u5rqj9F4n7XoXV0qPWel77MTOr91EstLEZDLz6sq9TybrBtIHDm+bFqe+STj+D0VbGaJOTyOQULpHEHJTyNVzuiDrERXTtSr6uomStcgqgXMeGBEL9D0xGG97IJqncJNMzD2Kwv4YLEu+jUXXiDuTI147x6JOfpqdblu5b2R++DVvdjT9U4djs37BRO9xxIArd3nFiU1Hn21vrFi7c/jvUNhN4nR68oSSHz3yPXFm6Wn0MslbXzWYDXa9lR/8dVItulVtudW3y3Njv0TK3sDjk0Btx5bfxyxGmcua9uMNd+qlhgqSlYptG1YpfWKY66n5cfeUn8Lm9lCpJ6u15au1xXjxxlJ7Yu4n4r6A7uoNCaZml9R+SzH9VMTNu98XsG7qLdtODZs6SKo5x+Pi9atRPpj0C9rsYjrxOyROF9gGWNp4lmZtSHboENtVaFZUd4bQESa55cRgsXLH3szisXVTK69g865xc+EdK1bM0GwUcsslIwl8O3MG3syfyJrSaBV+sztLmN5le/RZGa5P15BzRYAKDDPPLGKR8fnUAUIXN1CrRcIJyyYTTZlWSnAqpasHeHR9S50iIbFZrpJldPqYo+Xj0VryGOwj6BmmZx6lopzk9dY8yqA73fIiR3muVYW8je4iukXkeffwrOB1u8eMRsP8aXeF92J2ShzDH2aUfUCxPqSmlLQ+HTrOfmx7Rk/L0uG4pPF8B9HOg/fPt0AXjNE0dnCAHNWh1C/2h36I7/Gq0ho+GtkGy/CBL619XI2KDve/EbxdXaIhSZRV/dIMXJ/+WSmuRpZk0scAA23t+C699L/mMgUS3l0r7OMfG/khtytKJiSYomqjMQsuxv37Xu4BeLt19LeupUySLP2I1831a7SYmg5k9g7+tDHPd3f2MnTqq2IH1XI5toVcrs0Y80eDUxDMsL3+V0xOw92LdoKXyj7tRo2Ri9BIn+Gtv+F1M7QgzU5tUNSthRy82m4NQrMVG4Secmr6XTLpBIGgh5rqLWOgCFXKxuj5FtLfAQ4/+Ob6wAG2DtaVV4t0DyvkvXddQ950q8CPgS6iDF1YXCzqjocWVy9buLmKwLVLnBNniGc4s/EjPqU7B5Zf+Nj7jPhr1DXK1bzOfOqJWSHKlhMfr4tKLP8rGYpRgoBunM0uteYqxqb9WrMOr9n2efMZHtZFkeKeb5eRTjC/9iEZziVwqj8/jxeG8hQH3bSriMRR2k6+c4fjUfyUph8G4IZ0HOW1ScfXCprnu4LL+X1QnZMmIUCCW59EDf67GBpdn4cZrP4rduBOz2UylfowzG0fHxMyJAAAgAElEQVTx08MlF17H2Ikpurp61BGvx8d/V913FUSyFWEqdGddZpEhFoMdPR8lHOpmbOYAZWrsT9ym6EG328ns8lOMzX5SFRJSWO0dvYXR/reyNFdWp2jVTROcXPgsxfosbnuAqup4fHo2dUc62T70HgXyVlOYetWhDG8uhwCJCZvRiklFai5Rs5+gZlxm/OyD+olaVdi57WOEzPswGDOMrf0ZeTWHXqJc8eC0W4j5fofhyPVoWpaK8QDp8kFmFp9T9703cic7t72JSsFFoTKLNXyYE2e+STqbJOiNsH/gS5RzPizWVWzulIpQnpx+hEifaP5JrE4j1XIRuzPcccu7VGcu55q7A2ZlznO47KyuJ0lE4gwlPoRJ7sJQk9nFIzz97ENcsOd1RF1vpCexj5PjjxPuKnHizKeYm4MLRn+NS3a+gdJ6kWpjBlf8RQ4cvheLTEPIMmhBTRWcaZWxYGv6ufmaP6C8HsJhs9PQxjm58hjF4hibxTKRmEUdytRu2Ij6bqQreBNaPUQkEuH4xMPkyn9H3SCZA1uH7/hZXszhdfvU+Q/NdpNUdpZY2KtCoM1EmJ+u0x224/O/jcv2v4ZMNkkmP0OxOsPS+hNqeqE79Iv4PRdhN/TiDzjIl5/j2Jik4EFvzw14rBfoZlJDlmx5kqWNB5VpW0KjPIE3cGH4rdgtTQr8iIXks6Qyc4pxFEATQNfMC2qtuEzDak3s6buHWHgnk5OH6N/e4uCZe9Da01TqK2pctVYK4rcH8Pvez/b49eqY6VxpBpN7nGOn/4Z8JUUw7GR2ZpnBgWGdnZIm1wCVegqnXZLo2jRbFpo1J4W0WeUGGJzXsbPnAiwq1abF3MIESysP4/CAy3k5O2LvU4BebJzg6Oz9tGtPqCIg5v6/qWhuBmIh9l/m5t7vvY92e41iQcNlsRF0bAF6uwPoD+oausoKOTcholPs8jB3kuPMerJm+5UO/WUt+M8Z0DVMJo25+QUG+kaQkA+b9+0M2K9n+9BFnJl5ku6RFb71wJ8QiUA4cCMX776b1cUG6cwGO/d4yVQe5sUzP+wMdAtVdw274zdhNoTVqWL56inluJTREzkoQXQoj0Rz6zIScfc72LXjDcycTaoOTjrlh3/8abWJS9LacNfvYKZbmcEstgovzD1Mf7Afc7uPvp4RSoU1Wu0sz72oFw0qoS2gz6LLYpfXsDh2cfPVd3Ly+Iw6evLs5D144r/Czu6LqJWt2JwViq3DjE9/Xbn5ZdTI6biV3T03UsobcLjaipE4dOIvyBcqeNUBCzJqp58GtbEKt978fjY3SljlOFO7H7MhiMPSi8M4zPLSJj5fi1JjHLtvHqN9lcceewC726Dm5ffu/l18xv0Y2hlOz3yO2eUDuF1+TA79NKpA5A5Ge+4gEhpgeekYRss84xN/qWZa41130Be8Ct//Yu9NgCy7yjPB7+37lvlyr6zM2qtUkkpSSUiA2aEBg8FmMQaDzbij6fBCu9tjNz22x2073Dbu6Q5iZnrctiO89wB2Y7MYYxYLBEhoQSWhWlRLVlZmVu758u37cu+b+P5zzs2br7JKLCZETOhFQKkqX97lnP/86/d/f3wfOt0aqq2rGBqv4PNf+b+RzPphNYhwfzkOZt+GZOSYYAYuzH8ZF69+GENTWhY5jxmWjJ+8fhW4/+6fxu1H3orNjRx8kXUU68/gmYuflBQvte2JQz+HVOQOmcXs8a5gY3MJzZ4PR/bdJc4MObsZoX/5q78hwD3W62gjOYmzmlf7OjH6LkyMHhckPUFyV1d+B7NTH4DXmsHs9O1YWJyHJ7iOa7n/Q01DY6o6djfG/a/FwZl70WjlUG49i7PX/gC+SFcU3bX56xgbm0Qs6pfohMj+sZFXIBoaxXD6kBj2Rs2PaHgETaKNPUG5NLxb8KTnYAU38Tef/H8xtc/HQBxT2X+Jg0OvQKe3idX8X2ClcUZSFFsrPSTjScxO/DKGAycwOhpDy/conpr/WwG4UZEGwq/BsaE3wNcfw9CYD9c2PoZnLn4a6VEfmiXgjtn/iqmxu+H1rggKvFi9gq3qP2J1dQtTB1MoFzaQSmeEbnR5YRvTMyOyiJWCwjE4pYoEUC0BlU3gNa/63+GPbmBu8VG0O+cFGHbH4d8UutvbT+3D0tpjePDrf4j903y3n4dVT+Hw1AGUKucwX/04mtaaMPCUSpzZHZPzFImyCOHHxiLwxpf/W2Sjp9GqNTC/+kV0sIJ863EJ0Miq5veF4WN/gf80Tk2/G0HvlAQMy+tP4nruIwglION9yWfhsTMIk4SgD2zlqognPYhGFY8AyWJ67QhiQaCSB+47/SHBaEzPZCXb8di5T6NUuIxkimE0cPuJX0cyeFzwBiSGOXfx/5Ee8czQS3Hq6Ful5araXsa5619Cv3cO9abiSDh1+P2YiL8E4YAtEfr1rUeFhY1CYSL0UDCP7XIVwf4JxH3A/syHkYrPYHY2ibOXPgM7+i089vTHsX8mhXqjgVh4nzzTROqXMJy8U3AwgUgViZFlfOPM76HR6cgwGNamt7ca8AeDSKf92NreQjwRQjDklfkFimRGnTfW+++950NIp4Yk0xUMd3Fx/gwatW8JoDAZpWP8n1HI93D4WBiB2CY+/+DvSyZkNPNBHJt5CUIRC5eufRGlzhcFExMNJyUYmczQoJ9CONJXbWsrn0KtOS8zEOw+59OT7ZM0zDTorEPoIUw+NQxJptCZuRsvgOLw/Bp0TxfF8hqyGTKkhUQQZ0Z+BwHMisBNzfqxVvoMriz8udSH2OoxNfEOpIPHcN/pl2Nl9SJa1tO4svo1dEmrWFIkVyeOfADHjzyA7e1tqXVeWj6DeuEhVZsi9WtsHH7fJnJbbYwM/xiOjL0J46OHsXj9POzAJVy9/scolEjwQkatD+Hg/nuRy68Ik9rZy/9JPOFDs+9HOj6LkC+BSrmA+dIZdKufV04kKQ+nTqJUq8NCFKePvgrXFws4cuhOeD1hfPnL/w7B8Xfg9ff+COoVH7YLC7CDz+KxMx8TQhRFbPM6nD74w7C7cXStEmqdZ/HZL/wRjtwRRLGQh93zYXgsDTJjsY92m2x1Q3riGWvjrNm3gJmp38WR/fegWFyEL7yJq7m/x+LCw8juU2PqinngxNH3YyhwF9AvYr3wURR7F8VhYBsYZ1onYm/HcOJl6LQCOHggha3cGVxZ+Ih61wYwmn03Tp98G85euIKDM6PoB5bx5NU/RZfGhR9y8E//OmLBo9jOlZEZ6WO98DUsrX0CW3lgaj+5q4cRiyWxvbYg9xuJ3Sdth+FkDtXWRZy99HEh/uG13vLG38bmShBDQ0ksrn4Bq5ufRqsEvOT+34Dfm8bw8AhKlRU8e+1hlEr/wMqE7HsktA9jmZOw28OIhw8h4EsJJSVb0P7yox/EoXvegJcdfxe2t9rIZoewkX8Kz658GNvbVWRHE5gZfSNSoZdgcuw2nD3/KDKjFp6Z+4gwyuW22xgbNyPPFLKdxoKsfTSwVIqkLSUGgCnct/3oxzB/aQEjyRHJnlxZ+3tcuPZljEyqaImDit7ztv8NtbVh+H11zK//CbbLT8FD9iIiDjmzIvE+vOLQW9Gsb6IXuIS55QdRaT8rcxGOH34rDu57BfI5H2YPZnHh2sexnPt7VKoAB+bdc+wj6DSjGJvo4ezlL6KFdbSqT0gDfKtREZ51RoZ2N6o6THrAoZk3IZsdR6VSwhe++LfYf1hNx+JkMaZPX3z/bwo5CtuTiuWnpfQwO/FenDz+EmGJY6ZgbuGjQuITiLwFDxx7DexmDfXmJXxr+a8AzzaqjS7CsVFx7jjnvtaowe74kIlE8LLT/xHXnm1j/+Q09u3v4kuPfRRzi09gSDrQ2iiXOQAni5HU63Bk+i0o5/2SxWGa/cnzv4Jc2cLIuAc9q412IyRYC543ykZHeKG9ku2KRYJYmgemxnl+fgZHDt2FfCEn43PnNx+D3XlKongiDYo5D44eeh1mx14tTIW2vYXzl35fAoZY/BUYjd+NWDSO0ekAvvzwf0SuXEMqw+4YYDjyoziYJWCMKfeHcH3zCeRLyypC1yn3QvUiJoZnsb2ZRjbuxWsf+AQ2VltIJm207TmcXf5rlMvnEEsqzoZeO4bKNqdRvgN3Tf2wiu6TXVxcoB79jAzCYQfB9cUcZmZHVGDDNjpmY8Jh4d5wuPAtYH0FuO34j2NsdEpwMl0rj1L1OuYXHxT8kgzP6RL89j7ce/srUWstSJfL+UufQooTmiNvx+nZV8MfsFCsX8DlpT8SYSmVakhHk8iE/rXqQ4+Sz54G/ZOotWjQOTq1pw26GebkB3r06s1IZD1W9gWD7rgyz7NBb8PnbaLe7KOyPYSJjBfJxIdweOJ+aato9hbRD53DU+f/WA43AS/se375i38L69dtAepks36JcB8+/2n0at8QJTqWeRdikUkZhRgO+9Fs1XAtdw3l1f+JyekfxqHjMSxtPIjNrQL2D70f9coE9o3ehkYzj+lDFj77hf9V6lzB6Etw/4l3Y35uE6mMT9qYnnj6rzA5zYP+esRChxGybhMwWrV5Feevfhn5wqexb/8DCPg5RKUDCwncd/J1aFSD0g+8sLCAhcXfwwMv/l1Uq1WZb37o6AjW8g/hmUsfl0wCDfRQ5nWYSJ+SVO3+2REsrj6CQvWCtIytb15DmzykrF96FQsZ14YHk6x2zaaFRFhxn98+89syrnNkLInFlcfR6J7BWvlRAUNV62ytSuLQ7C8gG7oHyUQXZ698BAsrX0UsNSRcrDT4hw+9DaPpl2N85Ag21i4hXziPrcKfqaxHBihuAj90728hGT0kAKKN/DMYmd7E0to3sL65KLXk47PvwsHpl0rKmb3B1dZlLKxdRr30T5je/1PwhbZQruSxtfZNTIz8S6RjJzA0nIQvvI65xYextvUlQQ57wy/DsZHXolMfxf4DcSzn/1zq4vTVZibfh/HsKZRLLRnec/REFteWv4F/+Pxf4Uff9jrUai1sV/oYCZ3ESPp2+LwxmaRVb27i4rX/guOH/xWyqTuwtlLC9PQ0cqWzePb6R4Qek10SgeBJHBl5s2Q/JqaGsLx2Dstb38Kp0wdw4dmnkMufQ6FURzjiQSTqkxp0tdKWmd5cA6F550x69jVPs6/5IFrlLuKpLr519RMotL8p0Wa12ofd9uDe29+O8eiL0LdqWFj/H9ionpNcbLsRlo6QU7f9OtAK4tDBcaxsPoFy/Srmlh4SBj+rBmSyb8epI6/DZu46+uElabtcXP6KULa+4oHfR8iXRrlyBUdOZPClhz+BeuVbws1AvvMQ6+NMa2i2xWDkPtx15AH4/VT6JITq4x/+8T8jOQqsrZM29eUIBiMYHvVhbv5zKJRsDKWVU/jyH/r3glrezC1g8fqnpATij78K98y+CCFfA2fnv4CadQ7wltBte9DpRRCNJLC0XMX0TELelXMe7r3tZzEz/mIUc9uo1c9jofZNtFrnUKp3kR7yIZfLY4Sjbv13YDz8chyavVei5vWtZ1FqP4mTd6Yxt/CEOCRmxDZpT/voodVUY3LJJkmGvVgYmBx/j+AdCvkS9s9M4OrCU5hf+pzQPJN8oVDektnouS3gpXd9AKPDR7G8dAXXFv9Y3vHggXfg0Mz9wuX/lWf+Bnb7CTHWm7kCskND8AdehrsniHIHqvY3cJ0o910GnbS0FZRrLXh700gEgYnEr+LwgXtRKi3CH8nh7MonYfcuYXl1HqNj5JJPCS9EOv52nDjwSom2J6YSyFW+KTpkYl8Yc9cuwKbnwsST3UO+sI6J8Qm0WgzHw2LjyZzHTNYPvfhXFctbIYfsaBSPPPNpNMrnJINJrI+ALOkQVYHpqZ/CsdsmcfHy48gVviJlxwfu+RmZ8cCZ9489+1nYnScEI1AobGMonkUm9LOYHL5bG/Q5bdAvy9wMu991GfS26ke3NOetz4yVfSFCdycmnneD7vGW4UUSjVIMnL8xM/HbiEVGFcObtQLbfw3PLn4JfXsDua0aRjJxhEKvxH23vVNqPPVyBaFIBxbrj0uPYfXaY8hk2ML0cxgZ3i+sYPVaWxjMulYFnkAJVxa+guXNr8p9YrE34bX3/ixyGy307KogYpu9JZy78Kc4fOgdyCZPCcgMvjLOnP0dGbNNGliiVF9y788j0L4Hz15ewsS4H4lMA7XWIvqeOlqtNi5e+CKymTdjbPgYErEpmRJXrZYEJcqou9ulQxPDUDaA81c+i32zEXzzya8ICKVVBV77it9Et83aYAstawmhWEXoM3Ola3o4SwuZTBiVag9DGb8YHo4h7PaaCPrSaFeAV7zoQ8I1P3tgGucvPQT454SDmWWCeGZaGLJGMj+F6cz9GM4Al5f+OzaqT8mEkvxmBcOjScRjr8ZdJ9+JfK6NZNyDYLCCJ879HdrNp9WBDgGp8FsxFD2JAzO3IZn2YnnrK8hXzqHV3cT62gI4BfH4kfdjLHtEUukzB7JYXJpHp+fB8EgUV649gtzW04IC9yZ/Am954F9jaWkeff8qYukKVjefweXL/4Tjh98D9EZx+/FX4elzn8f1/H+HN9xGcS2ETJIgnH+H4fQBjI4N4dyFR0Xp3XXvfpw9/w0ZEbm8+BQCyZfi9ME3CuEJwTqN1iZ8oaogajnpjwxjNOj19iKswFl886kvCMKbAKE3v+4/IbfZQrWWw9i+FKx+BU9e+ir67WfFuWoI538Pfj+HxpDoKCpMa4I+tIHStkrFJ+NvxotOvxzltQp8wSYuLn8BF659HRP7M3IvKvnjM+9AzDopZZVzc3+Ci1f/CZnJKblWbo28Cv8K995+F7Y2loR86OrCk1jZ+icBhzEbwH05NvtvhKq42LiKM5cehN2+Is5oJnEafSsEn7eAvreIRnsDhdIScsXL4hiuLK9i3/4pKTVsrAJHj7wcp25/ABvrBUyMT8oAnH6gjrWtM6i3LmF2/+ukN/obj31MuhHYLsb6LPu7k4kX4fDhg9JFsZVbxfra4zhx9L0YHx7DytJZzK9/CY3WIrqoIJUm+2EclbIPsYQHpUobQ8mQZF1nJn4K2dhxBCQdu4xc+SLm176Cht0VLvJIOIbNtTbGhiO4+7b/ID3YBNByJGc0vYXHn/kMbCuPcrkmKG9Gl+1eFeGQH5ZFetUOosEIjh1+gwxDCQXSCIXC2Mqt49LlP5SaPvE3zKDlS5sYGophaXUe01OnEPCcwm2zr0TA68PVa5dQLX8OR4+8V3qzSTh0Yf4PUWur0aFC99wG9mffiYnEfSpCtx5XBt2dcu91EQpx2EoQpXxcplHeNvNbYiAj4S7K9Xksbz+KuoAlbVg90hRHxAkjZufEkZ+VDgOu48LKwzhxxyge+sanYNPbIw1ypQ9vsIp4PIRKlVMvhxQlsgXcdce75BzlNhsYHZ3AtYXLWF79c3H4mtR/sTYKpS0MpaexttzC5EgYE+NvlHkJd951DA9+5XPotK4iEX0l7r7rAVy5chEbuU+j0mB5pITsSBztmh/jiZ/D5NBphKM9tPtzmFv9W9RaNOi2yItKuTNC5wEk24426N6yoPVeqKHvrjM87wbdQhGNmhc//KpfwcIVC5Ojd2B4aAxPPvVV3Hn3fvSQk/avYmUexdIWVpdzQiLymh/6AML+SYT9IfHOGcUdPJLBxctPYn39glCtJuP3YnrqGKanDmN9PSczehdyZ9DrXAJ8RcDKwBt8Ew4l3ohjR05heXUO9c4l2L51HDk2hosXL8vAEXJ/f+Lvfh8HjsrZQqvVRCgQwcYKcNfRn8SJY/eg2lxCOFZHqbqIucWzqBRzAsYkOGpk+NU4dOBOVMucHuVBo1nClasfQ2b4ZZiZug3ZkQQa3Tl85nN/gfF9aclCEJdOJOw9p35ZADIE45GQ5eFHPyfOztZWAZP7KdwqKmfLXM+y4feb2e4hdBoRJGOn8fqXvwvLS4syq/rhpz8qxDpCGeVPCSr4ZS/+PWQCJzF/9TFstj+OZvcaNq+v4V3v+Wlsl3oYGb0di1cthAJDaNbyOHQwi9z6s7CwjVJjEQuLSzI049DMT4hzxnaTA0fS6Hvzsm/lyjbOPnMRw1kP9o29HvHoCCbGZ2Vanh3I4dLc4yiWr0kUyxT+ySP/AXZrvyBh+/4VqcvGMxXk8osYH5tGr+vFtfll5CtfRsfOyVSsWPCgkOtQGUVS78DRyeNSK2x2ViXl+MS5h9Asr0ikTWWWir0Bs9NHUasXMDaRxNMXvo78xjkcP/JunDh2FwqFAtZzF3Bl8bPwh+gQMkULdCvASx74JfTRRaNTRDwZwBNn/kycPKbKmYZsd9pY31jE7Ayno/DvFhr1PjIcwcUWK4t12Z9EIdfAgdHD0g1xdeMRVNrXUWvZiIS9uHa5jne+5d9gyH8flhfZD/0lbLfPY+7iRfyL178bHs9RDKUOolutIuDro1Qrynvwfc/NPYFue0smZAnxz13vRyBkCXGQP8Speftw8Rznkk+iUVvH6sYlVJpnNUiyiOHRjKqUNPVkLxsS1TOF+qL7PihT/iYmJhCMWtjYvoBYyofrSyvIbatr1Op9oSVluzMjVTp9bIH8kTe/F6srG+LgRMPDOHPhcdjNZ9FtdhHIVBQSEFHU636J0HNbavBIdngamdgRHJw+jXY5jE6Laes2VnNnUWyvIVe8BstuSMo9nRzD2hKwb4xEQ78iw5FqjXVkJzp45PH/gUKpLCNNZXIfj4qvgFg0gtxWC3ecfDFmpu5GKJCR4OEqR72uPgxCCVheYhmOMiUOea+OKCMQ1NHpR7F9PYHJEXL1/zziiSiWr19CJpMSWf2Hz/0l9h0C6m1bwJQ14muCXvhDr8HdE69XBr33NK5vnkG+dGUHFNfrirPFm0+N3oto4AiO7/8X0i9eKi0LuUs/kMe5y19Dq70mXBMcn8sggGLOtP7dp/4tPN4OIokqyvUlPPr4gwiHA+Kcj0+GJNNAYz01xf7+GOLRSbz0xW/A5loTzboPaytFXLr0D5japxhYN7Z7yI57EAhU0e41hVsiFlbrybnrDHTuuOO10klEZ4qcDQvXlnB1/iEpb7D1nY4mD2ur6sdE8hcwmbkP4RhR7nOYW/ufqLWuSOZsx6CzpUMb9J7SeQKS8xDlbqaw7VFAf6EP/cZF+b4OZ/FwRF4ZAe8QylsBpNhFYbEfUg1C4ShJQTqybahvIxK10e60EPLHpYa4vQlkh5QgpccUice1pWUcOjYtIzllyJ6eCCbp4aQ6mEy9RhIN+DxDmB3+RfitE5IWjcQsFGpncXn+v0p2h3UsGmXpvyVKmoM8GjUkUmFUS10kYhGhpEyyrCN1KCX0QifftBGMeBXVItnfOEc7qgbHkAaUnrq46jwIBfX8tk18aRs+f1hSWFQXNObMEJLelExwAkjSwzeqtYaMGeQ4SA/BIZzf7a2h22sgGIih3QwKkprKmMQ9Ib6/XG8LyXQW7ZpXarwjQ7+Ag6MvQTzWxuOXPoxy8Rz8saBwbvc86rmJX4jw/NNm0mEmcpxdMv0e2gTahKMKDU1Nwklb/H6M1LpqP8mBTwNBY8b1IDUoIySOMvcFe/AFWPgPoLzBoSQfxHDiNIaGRtDzXMf69pO4tvwnkuZj1Mc1oVIQRyZQFuCT16MGV7DziGVmpk5lwlkEWF2xMTXDkV0K1MXn5wQ2ZiccGkypy+l5ASE9zIRrzaEuPa5zFJvLNYyNxCXbwFIj17LG6V5RxZZaKneRSgdERsOsNzIMU9pHyi1kj69TDiNKZjlIhwZXpu+NMeorIj2cUcDKMDA7+m6MRtjVAVy4/ucoFJ+SNd/YqGNsJCZyI9fgh3KUB9LjZAJTQ02k0UfLGI0qZxHw39imxLY6Z4wvN5VyUW4hOcTJdmXJZnBqF5HtXC/KD/fVzOrm2pHLn+vHa3LfaSCZKmU9OpmMoF5vIxINqeloxDXxEtJbrgfMMOIVIQe28ucwOj4KywqLwUsmUir7Q2BaBUhF1X7RSeEYVGkN5IRkvrqXNMV1REIx2OzZ5nNWIIyOvAb3Z2G5hQOHOX+VHQ55jAwPq24CL2vvRUmd80XIEcB3ZXmH8sPv8P2I4YlRJ9mWlBs6nQ5sTwuBUB2dXghRz6jCrZA1ln32ujZPwCDBmFzfdrctv8tsIVPax2d+GpPpOxQornMe1zefRr58ToHi+P2ehWCIbXscIRxDNOiR6YcybS2lHEj27HMPSpUi0kNqdGO9YiMWDgmSnrJGfcMSIp1OntdwxC/7QPCfL9SVjB6d51KxgXQqroYV+SByJ+URP7BNWRvWbYudKqx+EfEIM1xxmSxYqVSRHU4J3THlJMQRtlUgxDNL4Bx1D/S5SgGbW+sYzUxgiExxuww6I3QadAu2bVLumupVIvSE0ps+ChRBcW6O9xvt1wt96ANr8r0a9L39Jv2vnh48pPCzeVq1tuGpd4+75WnSyhberrCTSeqly9OleyTN78ifnIbBvJEi9CfWhaQ1EinpedlqSlkTYX8E3tB78Nrbf0YYo3KFOSSzJZy9+F+wkVNtZwQxiSZynksraVuNHxXhMlPDeBPzXWnetIWGVD0LX0p/1yyKVraqr3LH6xQrx/YMPRLRuaauk6tQlAaKI8Ea6MuIOebyPPBIg7K2uHYInp6aKiV3l3Xl8/P75OtWRvHO238HdmUUiXgH11b/DNuVM/CwvZMKQA1lE2eJ15HH5PXMO/vbsPmudlith1kTsxYadCPvYN7fvDevxfPooxEqIJUYwuYSMHHoR/CqO94jtct65yq8oRwuzf8liiU9CtWjxqqOjIZF4TgfXtd8zP3Mn4P31t+l0jbAINlHeVnXfhNuLiQWBAtxsot+Ry0PMhtC9tp8jMDq/Xb22v0g6h/5ax46HmzntjsoN+tIpjJiQMldcP8dP48h//0ylH4t/0ksbf0jfEkauA4SiSA44Y8c5M5zGzmiwfQ2YPPFeuSW3/1ONLydDUYAACAASURBVATm/vK7RjZEdnXOVf6RHpcaZWtqzs733WvknD/3OvD33ZzbPC8K12GuwYyHkksKFiN0plmjMktejo08pPo+25D5P3KKmEeTMcheRrFECLKVgeeM9yErkuuZnfOl5d8Z9sHra5AAdYqRX3NfUtDKu3GTeG7Ekij9Y3NIC73aEux+AN6OilLl+fheek3Y5seUe660gpGRUVSrPcSjMQk4huI/iaOT98BjtdH1LmBh/SlUGmfQoZFmyaJrwR/UjGgklqEo8r14/rSeYSVH6Q8NHJOzqNfAvI9bP1I/iD5SQiB/uOWX/2DW3ug213oo/drcoV7lmeB68ro8DGYd9TWkrMGhUSIvKvtUrXVkkA3Be8MjP4WjQ6/A2EQC2+WncX7lo7CtJTSbHQHG+SSqcht0je2Qc9dSuk9J0Z6fFwz6wLJ8Xw06bHgooYwuu1rLiMUgLyDDOaIuaFn0nvk4BzOvntAaFgUhv+XWIyLgPKQUXB+8noCAt4SKkamtioVutyfTv+jtT2d/ER6MYGwkg9GJADbyZ/D0+T9CKE7Psocg3XxzE5PTFXi3ZjByGyqzdo4xsdCnxna0oZ4aRCVpFJNRjOJxMo1EgnVqqsSNxlEOH4VbWTFRZMbYWBzIrh9VDjBTVF54aJFl+bSjI4qP6xpQ86D7wF23/yYSniMoFRbQ9X4F85sPwm4oPBS7h4gbkAPpNuhaccFfg01NK4pU75Vbhm60Y7skrFDMI8sUb99CsxZAhExfsfciE79N2mSSw01cnPsqNnKfkulbjBaYsQlxPGqthXBAH3BHaXERqOCNNuPDG8N0o1NlpjMaw+Hsi1Fi5ByVtaSiG3hH/pOfs3K5pryHnvsu3NMuxWiuJX9q60hnllvdtOENeMWBarRo0CLC/Mdde8ldvwVv7QTqlRzy9c9jrfb3amgH+oI94PfEdvNVjSMi0XYXtp+pWi7riAqltbwpB8S1BW6ZMQbYjKZUQqaNGP/UjFyDdlvWXsuXfF+vs8iq4dzWa+d2Llge1Wfb62lpW8/vsRdafwacD/m+Npi2t42+OLC8DxeAz0tjy3nIqiVtl3Mmjq7re+Y5B42YOjCy78TDKH2iutOVjNMDo0Hnd6qw4Ye3x3tqR5fPJz9rCkGR2fM6i89WQrAL7JgbTrwHMyPHkYoFpQXv6cWH0G2dx1beErprZgX7HtYFzPkKCF2qeTyug2yrOe90PJznZOpEOfPyEd3BtTKCoPZ111Ya2VS5HZeQ8L/1eZLfd12H6yHelg4UbKZZd+SNZ7XRaiAeD0tWg2RctNFEuSfCcUxnfgHp+DFZ5+RwHd+8/OewrWWZkJhMRZXDLs/eUs4llZGzPx1t0HeplF1/ecGgD6zN99egkziAWk17x7w3a8BeFv8YKXDGHnthjRdKi5JTP+sz9aLTLRLRagWqPVcVQgKdlgccHV4lkUHMq+p6DPQpli1gPPNB7Js8jGQ6iHxpHuXGJVxd/KwYdNa6mZ5SD6AVlShu3k/rD/ds78EIUR5JpYacqFoUgsugy2HkgaAx5/d4eHWkwfvIfxuh5nO4lBcPkbcCG0F4rXHnmXgAlKEinSX/oiI2Xl+lYJn/9kl5Y2kVePUrfhaz2ZdgdflZjEzN48tf+xiaDRvpiYAsq+VVtKa8nq/fURG6EDz0YAdq6POZreTuflCJauisaSfGKBezP8y0eNoylUytbQDzl+tIh0Zx752/il5jAtnsmAAjo4kmnjz7a+prfmBts4DJaS8aTYL/JlzbM7iOxpDrnLJsGb/DdVYoXw+ZpoyFc0du8kO+qFboxrDJ/mlnThyqspZVva9U9m7HZpdCNWG5ioI9jKG9PrTrdYTIvmWF0CKfNkdF14CZ0fdIS6XVrqPnfwxPXvhTdLxNRFMBlGpdJOIReKwWvJKxUoIopIBcW29B2Tc7C1iMevXBFjG2xAlTsmCsuw6BTTjuOERylQEvQF+rr0s9slbasJpMlGSQ3BE6nRxlrB0D49I1Qmci0fhNHCG3XqJco60iZLOnjmkyjhX3w+W5OMbcnGXxxpQjNviR1Amj0KZwWSgjyQ/PLQ0ljXdQR+89yYR4taExmSsvHQGp83aF3pnz64vFDvZPHZOsH0tSh6ffi5mxwwh4bBRrC5jLnUG39azcjSUdGkOrrw26OIkBeOmoyIlRmQVmB9Q/aMfTPKsMLWF2xaSkzf66PKq+H33RhPrjOEe8tntEqUkDmEyjHmm6l+PGtXHp81aH44i9Qp3NaJttu92OF3bPL8DPVOgncOLwi1Gp5hBOlHH+6t+iY6+h1ehJwBEyAZXRi1rvqlThCwb9BtHtEQZ+i8/336DzYGlvmudPIgsiO7lzLPSpyFM+LJD6qKgocKbnl0aDBVUaFFfKW0/jqVc5FzsqOrtaLQuF6+T4pBDMzEy9CdHABE4cvx1z82eRHvZjaMRGrjiHlfVzWF69JBPSHIthjLlJt8uja69fDpB+Dz6rNqiiEJzI3igRfdjke8ZIG6NvtsMoJpFc1w7tKF5G6B5PTRl09zrd0qDb2qCrCJ1n/vSpD8CuTCDo66Le+bpwng+l9+O//eEfYOJgEpavqyIh9OADnQIvvF2uqQ2bKX++qxh0rRz4XUmhcp+YbaAC1MVWE83JPjbR4yAOXxi9rgch/ziSwRdjfOhF0lbW73tQay4jkelicfksytXrWN88K8RAa1tPYXJsAr0ewQeqPq5So1oZSVpRR8yG69lEjKJoVSrTA46R5X64HDZnvRlyaX5YI1xyLa3QeC9xPqmCjQJlxoCKXxuTvQy6dso8ZG73emC127D9XlggDkJlOSifP/7W38DGlRgOz85i7vpfIz60jUCigY9+4i8xPXMcHauFsKcHL+/XVZkKMeh+IoALysT1h2Vvdhv0lsqq0BRZRqG7w3aTRXBHY+YQukoK/YAew8u0qNG0bmXichKcudU63WvSvG6jK8/r+n1XpksZGHNv80V3JOn+mTkvg+/kWC71H3sZdKdkxSwPDYbJ3RvHlAaLjolfp6u1djApZhGqFrySJWoLr7qUk1Jjos/On72O177mnRgdPQ67GUKoH4evz5n0BRSq13F5/hERn2Coj763A6/Q0epP36PjFCaaVcbApgMp99RlB0f+tbPiBD0ma+La075PyhvOx23Qneu491s7ZSa17iwnz4E+JyaLpX+NWICt7Q2MjoZRrhcESc+M6ctf+hZcv9bExNBpTE0cxfrGEhqdZaGO5llPsW1Wz5qQ2/DxuRQUM24re/M8be2QvJByd7bi+Tfo3CWdopSIqKLTNxRYRsKcCqYPpoSGhpSfw41pBGkYiF6hYifohYJNxa4UdrvlRTQcQ6maQzpBpIqNhaUt7Bu7Q/SDDDUgJSzJHILA2pot0R/T7Z1eSVDMSmGbdDkPs05liX3m89KLN5Gm8WIl3FA1dEcRuZWOUShU4FSIxnMeUFxiQLQjIFK9k/rqe7rweJuwaUx6ahyqiLaJghlX67WT2rqOGKiQaJAJtik0LNTKHsyOeAXsxYg8ELHQbfgQYLqd5Exi0HlgGVFbEhF6u0S5eGH760qxMdXmFGd5L0bgKgpWCpAZFROd7fzcq2N0Pvz6egFjw0fUW3YVaCvIZ+CAOTN/gUar34fXn8dWnvz8s64ohPfS0bjJbLh1uIxdZAaIssH/eeGh0yiZEG2o5Xndys9tPMzFTMRiyjvasLj3aq/IT/ZGG0vZJhvtehWRRAxW30KjYyPEnnUOXgkAi3PA4TGFMI9xPECanANFBMIBFOptJGNJeO2mGHS7pxW7gMzK6DvnYgR9qXOqZ7dZtnKcFCaHmCHby5nR5R0nvepKszprxPyKmYbljvR2G6EbDIbjHHm1SOiyiFkeZ892yhPmBZwoXo/UdJvsm6aFjfGWczRQc3U7oU5UunMGnYBm8Bz29bNTHg0WQJwrVeQWg+uxpU01mVboykbDQjQcFbAYQb+FDWCEbJL6JTY462A2gF7fltkWfbZlicrYMVheotlMdqXvgy1c5q4MiWOI9e8540VdqURX5kQZ9MGAQbeLSCDi9kipZ/l9V0lJBy7qrOtyodxT/TW3XcX4ZEIIvgJeG5Zw+WVQzgeQikPYBAnOi3E4UgQo1grIDIfQaXtVdpW8tG6D7mRrFa7hBS73HX9M1Mvza9BZQ9cKhUIgqS7lGTsgCzEUrshP149FsCTlyRQ8PTfC3AM69URlTcNPRRFHrdoS1GnQ10fLJqo+CV9/HGsrLQR9YREmQaWycYbcxkR1N2xhSbOZ8pIaqaQPdDrVPA/1g/65EWgnPa8AIn0x/ibK1ulecTo0UYK8nzlUxlhrNJxJMznOhLZqOrrqCyCIB4kGXSltA5ZRz+yHhxaaGy3+Bj1pQvE98FpJVbMMtGH3Q+jQaHANgkCjtCV0peJPMeXup0HnmhqDHoK3oxwIm1PG5DkHFLrsoxuZZCJm9/dsWF1bUPk+fwfhUAyFfFOG6DTqPUTjfqyun8f4BKlS+4hGhtFpBpRx95URCFii/HYicRMl7xZy5eC4Sh8STaq19pDlwmRe3IbcnTpWplA7XQZUpPd08L131Rpdz+EYkh1AEh+r02ggnIhKzzqbcCLRNFpWG2GfF75+AJVVTv8i4xZR5FvibAVCMXQQRK1WRzoWgs8KwCbTIj+Sxaqg72EpwIu+PbJTAmBpUzJKut4pBrQLjzg/A9kMx6gazIY7At9xaDwii8zCGMOif1FKaa70ueyBdiqlJizV/x3ZYVjKPgAxTvw/ZRB3PsqwKIPOEp2So114RHdE78ifTts5TttAhsDZW2O83Cn5IPq01ntmDWhwlVOuDLrSWV6RRy+8Ck0Hj9+LdqOFfLGOySnqKIU2b3U7SEaCsOoq2CTVBZexUi7Dxz0O+oSbPsCOHifDxDKJdhj09Z2Uu7w79acxxnrtxLi6aumyaDtOXV+Ms9FPO7LpxnrsMuqSxh/YV2cjtP4SPam+w3p5pV5DMsk2w6uIRZNIx2axcMWDAzPKWEsXEZNMIhYF9OwaomGuVUi6guQjQBHF5SAfyUIR5U79qcsOA8de6b3dLt8eX/n/1T/9ABh0E/26al7mQDtKxQinLqJSoLSn1vcTLEGKNK1QHFAdDRe9QR4ItoxY8Pqb8PoayOcrwvOcSTHFSYT1tnC1h8MJIVYgEINyIABLRjQGCSsevh4OIA/AlJULKWoiYDlbCmkq528wGyjPSC5icoLSEGsksUigjozcnvYgqMv1PdYRWQfzGJAeUTPetlYsOyh3k0Dw+KjoFRCx7+mh48kjiAw65bSMSg2EKhDETi8mbUIcyGT5LPQlM2IMegTeNvtmNF+Kg74n0lUre8exN3Vok5rmPiUEfU19zTUm0r7VKSIYDCAYjAtNas+y4PG2EAgSydqDbZEuM4ZiDohGFSiOvALBMFOfOnJwjLBZRz032awlFaOst0bk82t+GjgNFBS0rlFKOtPiZBW0InTqqbyWbyexYrIiAg5zOaVGhk2kJIZFKTtJSGn/plwrwx8jVWkQHNXBMbNWI4Sx2EEZlcqZ6/XGIvxsWvaFhE0tEkzAY7cU8FGnzvsy75ayxfVmexINOnMBJomk5ENkhlzZMnKOMmowABqz4Zw9E0G6Uq/adgg4jQ4iP5YMG1cftw41iSddu1eZG10mY5TrZeuqB16WZWgAxf5ybKYBqSh5YrSqbqscZSYWBHoyqI6dfWAEp6NGx+HYQ/Hvqq3zYgZEqXA9TocAb+8qJTNTqAx6SLnwgoGx4WX5R2rdqgTSbNrweb0CcKOYNpp9ROIe1No5hHw+BL1D6Nf76NldBEgF169pC2+jYzPSNyUhta4SofN++pwN5Pz0grjBbzvRsrNU8h6qFKiccePMDRj+vfbTkWfXwrs3waDodWawkO8iOxqAx0swM3UIW+x8SIWmJDNK54ZTNblWXcuGN7gp+0Z2y1KBOBHFiWCAwFJTkthqW/Rnn3ggd9lgQB5eMOgDC/J9raFL25oGnDggDpOWNV66BorJaTZgMd3+YjKspraiz6M6eFRUfvTaPulFlQjca8EnSFAv2i32BVOgCtIzGQyG0GwQeRwT5ij+sFFX0fouVKerHiveraURuUZhmehHRxHaod4B9vF7GtChDIkhRtgj7SWtIDqVryOane2hNuuhTxStoOJVhKZqd6YVRxt0o2RZW5eShrpv32uh2y+K4+HvTQqC3OqswxeJoFmMIhIPKvC0tw/bxwi9K6lErx2Al5gFYuFMaw8jQ41bUIxOO1kMlRnggeae8H2ZO46KMWQ6nc6TgNVtDsawhFo0GPKh0SghGrNRKpeRTu2D1QkIWYZETIKe7UhPu1KsLqdIFkIjrCW9bowDnSw2z/NFlYL0iAHUpBWygi6D7ih3Y6RMBGTKJZ6d0rFjSDQJhiutrSILDaZzR0u6a0CCGc4g91goNQuIRkgMwrUKo1lOIR7ywvIWhAWQ69dHGJWmD5FwBD72RfNcaAUqmA7JGvG7PvRZstIOBG0N5cM2UGm+lmrG3pFD44gZPMqggR6IVpVBJ9LU1W1g0rC8r0Hfi9wPYGBYw5W90+faGHQx8SYjoORfDI9OZrtBV3vGX3J/7aipU6HfbwAAZ2rGBghoLLbBQNBZNw6JWQfHqFOPsPvDpISbICZCvkb50oBWOqzVio143KscV06rS/lRb20hFAjA3w/Dw/RLD6i3SoilvGh2qrAtkusMwaKjrtfcSUA4WQwdVMg91TbLcgqGhlk1Gx6C99jOyp/rTJ34rV5iX3RPrgHPGQzQYEZir0V2Z+LdNsPpIlB4InZitDoWwpE6au1NRENhNBoBxIPjEpmz1MllLxaqGB6lki6h2a4iHByCxxOD1dH4GClr8niG1csKRof7owMitfCu6EnJi4fIwj0/g66Qq+wr2ThXP+wg1kIyya4Sg5GxXX/qm8pmuBfU3NdkgrR83uQpd/+z+5kHHGz9xec3Qjd96CZlu8tomUV1KVHnYJrUqkvS9kqLDS6S+wA7aRpXzVq8Xr2x5nddNc8919wpB5jaqGuh3SA553pm5VXkT0Yl9TGR7UCNz6mbOzumLZpeH3GIjKNDkJL7KV3XMv3FRlCdtd5ZQw9BbE7ERZBb2Mk2SoTkIRWjAp15dLTrPL70a7uiL4uG0/VqgmrXPbVsU+ypzIlT73dAVcaxUYdTgZIGauPOWroPsP69XVG2QeqaBzFAQ1OQZwaGhk+n0eW6Wh6caN8ges1NTb1Zr5tbsYl8mVKD/oHI2Y7DtSt965IJAhzF0DoZDj+8Wn7kTlRg2knlhCnbCqtOMWO8HFQ5769LCqKIDCqfRpGRL8s0rjYstls5WSeX7OyJ+3DxKTjLwfZSvp92qESM9b6w5OOO0MWgb2v8AjNddLA0KnoQc7BbkAcUtfuM6NT8rtq4wZoMntgBJL/8eACxLWdpJ6jYFdC4M0Bm33WmUGXAtBPpMgY8J0J+YtZ4wBB6Za90gCKOHVPJbG+jw7yD1VH9anSctNVmO6Vx2vohydAZO68MdkvtNx13/px+vz5uFAsPmTJllBrbY7VTskt3mLOpuxcc3IMB25mfG8dpQH8N7qcAVt2lVLXvfaMknHPr3k+j87jILqfcBFWiF9wyayL5HZ3uUdGTCyegZdONWRKH2+2QmtKQ2RsXbsqoamY6GVDJtDdTftN4p8Hn4t8dNWvsmTLookcHgaF7Ghpew2VjdrUf7gSDz69BN33o7lqx8zJucJjLM3FQxqoG920thqMc3N6RW0HfbAW/3/9Og0Uh161qJiI0ArgLnGUE0VVfZ+uTibaM4nZ7k04t0hzKndqlAtppNLYoI13XF4NtIkqi011Okzvy4TNTGfe0B8zUtYNsZ9eBqrE7WoSGU9J8fAZG8G6DvhdCWttxB579/dgLjeFwIrS97uECwO1RB99xSlx9/m5Pxp152sPpVGfZZDc0FsHUKR0RNeQ2RsFIHUR+Kr8uvVK6ndFx2NxAN+PAaCfQRK+MkGUfXNkhJ8oZBGcapegy6u7yhDCc8FkMVkHts8etKIVAhkM1dPeDlKWMQrzF/t7s/DoOugEyGnDdgNO1SxEO4lO0kzeoS/S15XwaXIwbZ2Bk262s5Xxoo3WzfXCDNSVjpmt2xjEwBr1Hng19fiS7oXglHP6LgHKQ+9JKN9AqyecQB1qTvRCn427rFeAksUeWjJE12b0bjaOJRHUKX57dVZMXveFqT71Bf7mzrXvoL5ZcVFvGzuYPyuKuQMRgPSg3rtKQk7owDoCuczJD4bTlDWRAZd+Mo7CXQWe7KtdP8xrwvBmPSPaDBr3jGt9qZM44NnvIsznrLmyRGPTvyI65HRKX3Duv/ry2rRFl7F7o71JpGwDOLT0b/vAH0aC7jNkugzGwLnsq2r7LoOvU/Q0gLQMuMt6dKyK5oc3OgMU08Ohm6Vd3y5FpI/EToMi6rW4pJHOdARSJgtEOA0+FHBKNvBYl+HwZdM2DsAt8ZQ6JccUHhWpgX9zI/RsASVoBDmZ9RJmY/dBy6azBQH+0Se+5mcqkbXKgHnyrtOiuLIK5tyYnEhnQ73RDVH5DhXZ3tGN+z8m0cEYse+CZiaEhZJ86I0CNjHanMnWJSHklBohykwN8U4M+8Hx7OVzmkntFN+JLuRwV+btJkeqSFmtm7mjIcdC0N6U5xZWhY5ZiLwyCySQNZgO1QXe1wSqwFyN03d1j1pYROT8sbfAjhEa6VCRtoa5oXs7bTmlNOlAGDZKfJTBieHQN+mb9+G7eC1kf00VijPVASdQJRgYE8ibRpYCGRQYM+k1ebrdMipPkYuqT9dJYpj1rLjtZIlXSdcuJkXfjRLhKvo6sGAIiVdJwAJ/ujKKUtZj20DO53Y7IzdZA3tMdkN1E/m5px9xZyRt11PMboTMlJ0LiTkm4/tsd0exVsxFj4FaM7pXYwyP7Lv2F7+evOdSwN7uJk4ra6wtEaZuF2SN1c6sUjfsAD66/2ZPBWw4enl0ROIktdEuh0JkxZeiuoxuQkq53G8X0g2DQ5T2NvNwi67PLsBglMRD93lCPHTAYu1Dweyz8LgPjimrcpRJ3H/BgmtTs2c3OjjuakWlVN3emdrZ/L8Ou99FdVhFyE1NaUZ6e9PlLFC60ZztZG3e0s6dD952c31sEBTfUMN1CPViycSPgjUEf+I47vUpDI7wZTF2TIY1cCwNYDpFvE7kb46fSrcLkyBqvm3BH2mCtG8+PUF4zQtfgQ4ehkM6xy8Ez50myZdrg8LlMLV6i6p0IU+2Li4dhoOSwuxVQY0du+M4tNOSt1r/vcfEjaA4JJwug11HeRzuKhvJa3pfodlPm0O95g4PJDBydAQOO1FlJwxkiBnbwALkiYHMWB0unTqbSZFaNAzGQght0FmWZXKVk5cnszpC59dCey3qTs6i/+/wb9BtqIK63cKe1HO/JPLnL29nzxf8ZIv/vpyXXRkTaYtyfXdGiPvjun+/yBHUN9WbPORgF7uU5DoBYdj/L4Brv9AvL99xOltPfrdlqJAJ3RZGmhmbS+Y5n/nxH6Gb9XYZ8LyPpGEJ3TdFELEYm3aUhl4PgHGSdQ72hnU80rCta3KvW60r9O0bbZAAGzox7bwYdYWNgtDLrcyasU/IZcGycyw5ktoyMMtXrhoBQebo7PaTPn90AOoJ020ZRxjrb6nSRuKXv2zm/ezhfNwCQbpJRcfSJyUrtsV+C4TAv6HK+zBmUtlk1lxtsnxK+dV2Ldesrhwnyxr5ujux1DLpJlUvk7Do/0mamEOLiKMs2uSJEt4GSnxnnWp9Foap10TKLuLkieDee5mZG6GY6drD++52sPxMzjmNHZj1dVhAmTjoaLowNSzUGdCtyp6cSCZOj6ZpwZUhEzp/DoDvXN4fELefP4eC7s5QOSM7oBrNY7lZdcz332XYLycACO3p+8BwM/n23gX/+DbpRPuI5mpqNQb7u0XKx63sGzHSTvMsNaZC9FMatPZ6b2cp/nn9nDWkvgz6YVjGKdgCUZEBRg3KxZ9ZCC4L7ALoVhen332WkTV3dDF4Y4Cp37qupMh3FbNJUJp1mwGIuWlt39P58p9zdjs7NIl6TDXJqelpuHAU4SFrC9XYpCFOvM2QdjhF1sQc63rmhpzX3cPcK64jF3YrnOAOuLM0tnRLzQ7Y8Ghi6lkMHcLSXQR2s3w1yazMtvBvkKTVMQwVqkmlOGtlk8M1UupspNbej4VaWe5x7d1Zq1+VMjXOvVLAGlipLueu3dkBxA+8ufYd0YAz6WnO8G8yAOEw6cjMcCO7UrzaiHvay7cKy6Jq0lCRMKcRwB2jaZgFAGmY2njHXvhtgppQ9NAe8GEgXT4DoUM2fYfpZHV3pdiwHdMZeAcKeYMZb6S/X+psuApMx4FpKFofYHD3LwmyJn+MZNQ0uHUSW9PjxaVZRp7Zv2orVjz0EgDq8E/ILuxkCnZ+56vh7lmb3AkvrEo3cyLDluYy6M9vB4DS0aDmEPSZg45rcQvHsMu4DTuyArn9+Dbp48BROF6DIabkyPNx7cDIbABfXR/pXmdq9lQYbBA8MpNb+eazzd3GVAYMuSn+w5m0k2hgMV33JbdDdEaRDgrJHimzQCLONjd+3WbNzDzoxXr5WDGpC+w5qepeQudHkOpJ0vH6TYjKKXu+rm9P7eTPoBhQ3sE6DouSsrUb07hoGYg7rHuAqc9ic2rqO0Fw1WY+k84yjZBS44UA3qVmdlhVDaAyJitDIsq8bc12tZ2664L2i/R1R3Sn57GHQB7JBO21Brjy7QKZJketicHTVmWWanTvTtivV7qq/fjfnd/DEOSBQnQnZ1WbhPj8uo3KDA7Db8CumNlcZcBD05hheF/HQrvYp1wvLeu42mNIn7SZqIchVIk49Q8JNxyrpaJ5RV5eGXNO8jxlU42rZM2DZwUEtYui6NzEjLnDhngbbhUR3Z+G+0/U3Bp2P72cEbibLcaqhLcL2YwAAIABJREFUml6n0ur8uSnnMHtBB0UbdMkImemaA6yaUtIYEJLBspkDAnZlVsThcWF+uL6mG8PRnwo87DGBiaynKwAy7J67HA1eWAMMtZ1TvAqG/2IwU+ByMPci/xG5NF6yFtPnlynODUoaSGUaFPZgvcMAJJyNoEF379pNtPFe4Jc9FuS7sMrfw6+4DPpexvyG1oQbjbrz5hIN7LWGewygMAdPDgOBbKzNEVXrAtbIlDF6v5o4hDzjohyMQnFnNm6SnnJSUUboXKQd7kzA82rQTTQx4LnfkKp2I35dtVCn62IPUKLIl2uc7SDDEBWOMeiitbSn7nD/m4hicGoWU70qwlJtP8ZQmPYoIxXuFpldqRdtFFjD1P8+GAXw1oMG3VFm7r037IemJVGjoLVzKAZdruU2iqYjgo4ke4/dvcLf4fl1O6iDzvAtz49eo70MujFixuA499DvYMapyvQvnRoWP0ANdNk9T8Csh6FM3Z0BEIOz1ys7xtE944Hn3xAAqed37JOcNTdlq3ZS3fpz1x4ow6LGj+qszw34j5sNr3FPrdMB117G/NtYf4Fw7GXQuwMGXZD5ZsYHp9aQM3cgW7ULvKjonGWV3OvrzvCKAdZIdnebLb/jI0U0nVQabuIUXO19YmcV3beHhGbyd0OgZdpGTReRCYKMvOloXrhAOAPzFuu3y7LcrBvjB8qg2/D5PahWq0gmVG2Iw1MSiRQqlRoS8bh4WNUq+589iMcDyBeKMmwlEPBhO78tm5bNZlEoFNDttjE2NgLL7sl/BwJm0pA7HXrrlMX3YJ33/NXnIubx+/0olQqIJxTYhcNKCHRrtRtIJVLo9Drgdxr1FqLROLweH2r1GiLhGCyrj2AgiI2NbYxPDKFnteHX4wp7XRtJTjHpe5HP15BOxYWVrViqIZ4IwesjyQ5PUxcc6xgLZVHcBlJJNempUCkgmfbC77VQbzUQC48LjW2vq5j0SLjT6diwbA5XUXSQ5F6PhEmbC4Q4z7nTRDhCheFKw7qY0tSBvHUN/bn247nW95a/73Bau9r5dnnCpP5VI3SVPPnQaquaXbvdQiqRgMV3c6hjXbSY+vz6/DYq1TwCQQ+CwSB8nhCqtYZiwOoDjVoP0agiMmrWWojEQ6hVKsJcGAiFYZFfn5z2Ef5cEyT5e6iUN5BMx2WUapfEHcEEqtWWnB3zqdaKCIW96Pd7QmLS7nYRDMRgWz4U8nUMDaVFJpqtNiKREBqNFizLQiIRk3PI5w0FA9jcLGBsjHzknBjWQCYdRbHYQjwRVnLk66FUySGdTKJQKmEoPYxury+sd/V6A9FoFPn8NkayGbR7NZTK6xgbTqLR6yDonUCrwbMdlzX2c5Qs6UXKBSSTHCojArIbje4qG5EGuNVqoGd1EI/FsZXbxOhIFs22en6vh4QuPQR8IbQ7Xfh8fvh9fhQKJWQyw7BtG71eD50O1y6BbteSQUFej18Ip8pFgHTiIT2Ur1ztIJUJCrOhjAK1I6KjCqUGhkeob6podIsIBSKwLC+CvmFYvQCaDSBO30W/Dv+s1+vw9KMIBT2KIpXz7ZPq/JDrfSu3gVg8iFg0hFanhWAwjDpniccyIhMkzAqHSJ3aQzBEakt6IBbKpRJSmTF0Gj30ul6hsG43yFrXRjobQrvZhd/vgy/oRbMJmUZZrjTkGpRXrkUgEEIoyPGlJu3udsgMeyZZ8IKyZrV6BZl0BtVaRc5Lp9tCIpaQ5w4HwyiWysikh+UixVJR/rvVtNHr+hFPANXGBmIxzgbwotsNIuhNoNuCTISkyQqTGbLVRTTmQz6fRyKeRTCgSL3yhQKy2QSsfhONZhWJaApLSznMTB+QKJ+T7UhrzbnszTaQyjAV30StmUOcL48oCrkQhtJ+IbupNW0MjbRRbS0LqC4aTKHVjCPgSyPA4R+yh02UK3X4+1nEOPq4zSmIflTL60iQpB5+dFuk0owhENjJqFTKLcTifnH8rL4Hfl8clgWIqSLhqWXDtjvw8912AVZd6PxdZdMfKINOFcEDRUahIAI+oFYF4nE1mIPMZSLkWkfVaupnrZYSZHM4Ljx7GSdPHtOBuoq4avUqbLuHWEx7co5S+A6JY57LojzHz29tcPicFZm4ZRwa5VCSktODxaVFjIyMIkauU/LMt1uo1WqIxWLCEsYhJbaMbVQpbxrzUqWAdJLKN4BSsYVwKC5rVSkD9JnIzOYPArV6XpRgNDwMuxdEmGtfUWtOpz2c4OjGLro9XiMhNLB0wpmCJO+yzOjjPO4AsLlRw9iI6iu/crmFo8fCqvtHxj+6+1QHCFZ2lQm+u4X+3g26aYcR191lOJQRoTO1vLyMyclJcSqrtbIYH9J50umioZbPHrPS+c8+v46a0BOmMBrTYCCM/HYbiXgIQSryEveE6fMOYkmVceJ6kwJXmAotOrWk5QXC1BUCsrLQadOBi8Hr8yg+7ACNBLCxkcehw8P6fPTQ7jTE4Y1GE4hFhuF3lfcbLU72UvteKjfh9fbFyY7FImi1OjLyMuD3YXOzhNGRtBy5y5c3cWB2TOSg0VTGTvj1RdHZqDXyiEej6FoWvIjIWQ6FAqjWCrIe0bAfW/ktDGXG0W0HxDnlfOx0Jo7t7S1EoiGReTpTyqBrz08yBrvPb764htGREVRrVe2A0HC30e12xcC32m2EQyHYfVv+jTO5KTPhcBjBQAi2zZHKymgtLCxgYmIKYVpyGyjQwU0oeuK1NbVO2TGg3uwgElORndf2Y2sLGB0HStVthKM2/H4v/B6uH81TVM6N0elb28ohIENlIp6W+d5G5+XzQDqp1rJY6SI9FIBHauU91Btt4UGv18lIF0XAy32B0KOmRwJoN2sIRelQMlIPIb9Rx3BWIcG31oHRCbU/5VIbqaEQeh0brbYH8ahHZIYGU/bQS91QhM/HwSg0NjQkg5z8mt4YtoyGLRbL2De1TwUkVk8cJuqwjQ0a6TiSCaWDO92O6C+eKeo7dkw36n0kkyFwHzNDcTQaDURCw0JnzI5BcWYDyhBzaBFtAZ+zUKwjk46JM9Vs2ShXNjA+Pox2t64cl+QEqiU15IlBCh2qCM8SHdhOD5Eos1sNlColZJIzKGz5EY+oOfbUj41eBdGIGeLEhaEDEkDA7xe2v3Y3j6HMMND1C9+8j92EXhvdThGBUAiFHB3bKXTbHtkncSpox0j/W6fx96LZaMNjJcVh3M6rd6OMlco8C1FUqkU5h+pjyiC3tl/Pew2d0UWE06NywFBaRyFhpcD4clRi5Luu1ZUx5waXikC3DYxPALkSMKJmHiCfLyM7ksLm5jqGhulN+WHRxbuFQrh529t3Z2AGf+u5DLpltyQK4oYVSxXEY0kZa7q2uoUDB6ZFGdKTj0TJc25ms1sSgfAwESWbTrGe1BMDzGgjFIjh0sVlHD96WBTTJqc6jah1XFouY+ZACr1+FX4vx9N6sXgVmN2nhJ5MoHSJEkNAjjzMWZKDAB2CUOk6WErg68ws+cm/3Ecm7UGlCCQTKmoI8EB0eB0LkbiuBxvCm8FBCjdtO/z21v97N+hm3Kr7fiYq8aJcroriZXREIeMcgOHhJBYXNjF7YEzNqxaSHUPtuiNulC2Z8xzxIxLiwQygUfNJREpZF0WuKMwdxPfitTkxdFSCVksZE8q8Uhg0LBuYmBgVAz2czUrU3u2qtXc+uixbaygnTjx/Osg+yDljMojLTseYyQXuZ7nSwfiEAhQ1aLCiAZEvGkE6hcEAFZDKwHAdKAcdOtacULgKTE6q51taa2HmYBjF8gZ8viCSMWIz1JNV6JQEVUTI6Msk0Ko1G8GQV0XJyTDq9aoMJwkGArc+v54+Ot2q6A9GNn6fApLRCSiX6uJ4WRLxqFJUOByU7Fen20Qw4Jeo0YMw0uk0SqWS/MmvcsCRKGBmmRo0gsDYmOIdpxh0+1wzS7WM2n4VYOjKX6lUEcNLp0kcYN4awOoqMDWtHGGuNzx11Btd+PtpbG8Bk1Pqe+Q3p4Mkw1ElaOnh2sIcDh44Ic/GLEo8GkatpDIHvFY+X4TX10UmSwfBg2ad+xRAaVtRryaoHgw0wKYs9MU5lefoAtvbAAfCeQNAoUwdGlOZKEqsDIcZGAst9kUxLDaaNYnEO90eWq0ukok01tc3EQknkE7H0en0JevYR1cbJwqDhZ7dQblUxfDQpOxVLB4Q/cTMCLMCnKnBRw54tU7h/CmuJbOMZSA7ykluFYSCMSSTHLqh5LxSqYizkNtqYmQ4IueDQQhjomJJ6SxmPzz+Brw+WzJmWxstjA4lsLmm9tki/1GYWcplDKWDWNlYQSoxhURsHIXtprwHj/PGeh6+bhojoz6Uym0EQhZi6QDqlQpi8WE0ykCUcmEre0XnN5VV51WGS4VSsv6yX8x4avni96Iyq6KGEIfGO2W1AY4K8XN/oCJ0Lyx6aTUv3vyG/wXzl8sYyx7HyPB+XL06h8NHJ7CVv4Jen5zeXvh8av5ytxVBOnEQXzvzj+i2Poe2BWxs5jEzY6ISYH19FRMTY5J+323QB1qvvkeD8lxm55YGh8NRunUZqXh9eQ37pw+hUm4imVB1ueXlqqSSqAC38020O1UkUxEkEmEsLM3hwMyMeIvhUBibuVWkUikx8KEgQ3Hg+qKF0WEfpiZfhf3790v6qFBexJX5R1FtrCGTmhQ8ycljP4duK4ZTd96N5dUr2C5eQc+zisxQFKPZGTz5+Dz2j78Mydg+QUXnCnPYf5hRxDy6Vg3hYAo+jOD64jasngfLqx8Xpcdo0iInuZ78pvpdB/m0dwvkc63nd+YwPdfVBqhhHTDTDpCJGZBgIIL1tQImxrOS6RDj2dcKJqDRrYbxbBc2gCleevOkR/XD543DY3sljd5pAsNjr0Q2Oor0kBfLm49gafVpZEZYOwyguAY8cN+7kEqMo1TOIRgtwxesIhBu4ZFHHkaIlpS+Kh2s2Ktx+6E7UamUEI2GkR2N4fLVb2J982uinNbWtzExkUU+Z+P+029E0DeOZGwGtt1FMJaH7Slh7uqzuLZwHh5fD8mUSpnSANJBZPasUu4hGfeL8bnrzlcjFk3D6oYRCY1hOLMfdi+EtY3LSGS3kSt9C6sb51SNsANx9qhQb7/jRzE6HkOtYqGcj2IhN49++6solG0MDZtaLhUZy0tBFIrbSDG82uWQu86vpw+fr4PN3DrGRqbEeFDGOm0b8diOnG1ttTA6FkarbUlKuWc1xeAxBc+zQoOSSqtxi9eXNjGcGcP05J2IR6cwOXYUlXJbUvNT00P42N98WKJdGuZ2t4xYNIVmg5G/hVajj+xwRJQ3t8cTOYUj+44hxTDf08Vm7hqeOf+wpHw5HnU7V0cmnsLJEz+GmdkJXLl8DVPjJ/HUt55Ao/11LCzncODQiEarU1cCm5tFTI5nxBCcvO3H0WovoO8r4tr1S0q52wHUi0CM0agNJOKvwYmjR7C2+Sw2ylfR666J4cskx3Bg+jS89jEEggmUawvwBAqYX3oc11fOI5UJIxQIwSIjm5mkZ46TGE9VR7fsNoL+IIqlKkLBuIzTjdAI9YGVlRoymbiku9c32CbXQSodRTQawMraIvZN7hP9xd/hOWOJ1ORj6IiEArO4+85XYXmpiNn9J9Fut1GqLOPqwl/j+loJ+2fTYhzpqBaLbQxlQhIIJuLKgPJaI9kHMDMzA5+fZcwyonEPvnnm8yiV6wiHoxJB8yy+5lU/iWR8BOVyBcXyOjZyl9CxFoRXPxJWstlhubHL9wtI4EJ18cC9PyJZgvXNq1jZvAir24Mv6MfiXA6zsyPCrxRMvgj33/FitDplXJp7DNU296qBRGwUJ4+9TRxGOrrxhA/F8gouXXsKtUoOsYRX1ndXf/Ags9wPlkFnqs8rBp3yEfED0+O/JnWHO+48hm+d/RqGxto4f/EPUa4CqRQjyXfhwPSLsDjXRjTeR9t7BleX/k52r9OhMmiLtx+NBWBZBrykFbSbKMARzu/NoDyXyXiuCN3ut6UOzlnJfl8UEoT3VRqW9TRGVuPjd2FsYggXnv2yeHFsxQgEbHR6LUmJ0tvmfWrVBlLJLLptr0RAUXr4FnDi2M8jkYxheeUKNqrn0e9dRcdqwdMPo7IFvPKlv4aAL4lGowYLRcwt/DfJbDLF1WsBL73/FxEPnML6Sl1qssFoEZ9/6NeRzqrSx92n3g0/WAv1o2/7JB117tIfI8BIkJSwZvjJXkMOdgHFnms1b/z59xShy+VM/lkb94Eecb83gutLW5gcnxTFwfXcWAcmDpzGbYemcfbSp/RIWhdxinjOKoppNIsSwZA1bW2lhmw6A5u1zwBw/+nflXn10XgdZ85/FOXmZdh2C3Y3Dr/Hg9sPfRCxyCjWNuZw211xfOGrf4Dt3LZgRphKZLR95NDbcfjwPWJ4c7l1jIymUa6tYN9MAqsbF3Dh0tckeuSgIaYwWe9j+Ld/8kMYHR2C7VtFrbmCuZWz6HeuOpEcS0FMbbKtihG6RI6UTQuYmf4xjI/Nwu9NoFG30GlGUCkEMHMgCytwARfn/xFnnvkCDszsl/GgwcyP4O5DpxAIWnj64oNYXXgC73vnX6NQ3MTS1t9js/AlWa/NzSYyQxH0rC54LuLxqGA0HETd4Pn19NHuMDUahm0HkNuqIBpOi0JnupzZ56NHTyObTePJpx6UdWDGj+n3eqMgCp2lklazg1g8IjiVeCyM8dGTmBg9AR+G0GvHMZSZRLFYRN9TR7u3iStL34BlLaHRqsFL+e4H0KxGkEn60GsDk+M/KlmWqakxrKzNYWwigSef+goarSsOfpd18tHsMRyYvlcM2vn5J2E3zmFq7H3iXFjeFVye/yxqjZaUHiLBuNS7qROYGQnFH8C9x0+jXHsGl658HVa/hkAkgs3rJYyNMwwEOlXg1a/6LTGkrd4qCuWrmLv2sOwr14aOVmbqx3Dn9EsRSVZge1fx9PnPoWOvw0YdudwGssMTGog3EKVrwCtLNDS04VAKxUIDmZRigCwVgHRa6eSZmfuQSIVxZe7r6DHb1yWuwodWh8FAGJ2uB34P6/WqNMH56OF4Bvfd/UMobXuRTR9DvRzD6MgErsw/hbEpYHH9IZx79qsYGxsWJyedGHHkc2kROHHbK3D0yCEEQh0JUoZHolheuYalpQVxzoaHApI9SUR/CHfefh+6vSaeefYZtGuP4s47349kMoGt7SVcmf8Mqs02vAE6yyHUa30kohlcudDDa175Jhw5NI3z55/EpStnMDTmQ26jgpFxFVCJamsDp+/+JcGJef1tbBUuYHXzDMLxBjz+KJoFYHb/e3H4yBQWr19EesiPQvk61jeflLUSau9d0z4Hyk4/UAbd00O1RjDNNDoVINAH7jj2fyEUGBZQVbOzimr7AuYW/kLSQZxVvnQVeN9PfBhWc0oWqOl5BBcWvoR6eUXSFJWqjWSKwIo+/AFbDsMNCmFPNqTv3Jh8O7/xXAbd7/eoOl8wjlLBRjrpxbWrwMEDwNYmcPvtr0WutobbjxzBE09+WiKuOA91ryH1Tn4ooHQKbM45RxAbq12MDQewtgy87tW/jIAvgXQmiWp9A3MLD2O79IiMHxWBawFHD/57xKPD6Nl1XLn+GFrNL2It18LkZFiUfzD8Rtx35L2olf2IxPoo1J7BleXfk3pUtQwwO/f2t/4+lhcJjBlCIt3HE9/6BKqtxwAZ2sIIdWCgjkHFDvT9fjtr6v7O92bQB/r6nZnprh7zfgh+r1+lzJiGjQCHD74HYyMHUShfw6XFjwLsCBgccKHHqHZ7NSmZtFseTI7uR5vMqDZw8uivodsMYmJsDKvrZ1Czv46VrUcFZBYKZdHJA3ff/qsIB0aQyfrw6Lm/QKVyBj5GXtz2LjCSej2yQ3cgmz2IYjGPC2vfwgO3nUKtuYpgpIpLV7+BSn0RpXIew0PDkn6sFoDRIeD4od9FJpNBq7eEbn8T65vzWNv4GkIm9RfqSdo1HIqiR75+yyugyfvueTO8SGN89BA2NzcRidmyFrV8FuXqFhr2N3F945PiEEptsQWcPvV/imMTjrXw0CMflrq0J/4BHE4fRnz0KrbLZ/HVrz2Ig4diYvAIXmLaWWEUTEvqHsA4idAtAcdSxlMJkrsAy0vA/8fdewBZXpb5v5+Tcw7dfU7nND15hgkMGQYQyWbc/6LoIq553XX1765hxbTJDa5rQAwgKmZQcpwZmGFyns45nZxzPrfe9zTIunXvrXtv3fr/y66aKgqo6e7feX/v8zzf9HR1Qk/3zRgMJrlmd2n5GfLiGCrEeRbNsKC3WuIlsWXRYFBTLNZo83axZ/dentt3kmZuApf9XWjVNjweD01FgXa/hn2Hf0k2O4lB7h/KSp1AKqZGDPl64+1sW3cZ0VgQtbZEJHmeWPIgkXgGj8cq+7ylhQp93Vou3vURknEhRlPzyuHvShFem+tOtmzdSDR1ionFl8nnVlvFT/DcelgNFPG3G7DobmV4cIC5pWdIZsZBWyMdS2JzeGiuCe1HBv9aQubJdIB1G+28dPrXZOKzGKyQT9cwGdXYjR/Fa1+H0ZZkNXKUdPE8sdQ4Vps4ZHXqoon6Qzrp1YZVUUWhbEihbqWspFxUIj6CE8cS7NzhZHkJtm/fS7IQYai3m7Pnn5T3l4C8xaY38W5kcylcdh9RQQu6dCQTsGv3FRINOXniHLnUPDbT7fg9l0jrmMFcZTVyDFubaHgOrC36Eb51DYlwa/PzRds+icNpAWVG/i7p/CzRhJiKYXEhRE9XO/m1IL09O/5GDk0NRYTzo9+Xmq0N699El2+T1GCNz71MqXKI1dgMnjYdWqWDbNqERaPAYrqJ3h4z2VyAhdWDctLXipTdYos6EfVo48DHMRncUpMgVPozC4eIZl4GXZV0rIKqZqLL/14Gh7owmGqUa3GOnX+eZnWWeLKE3an7g6S7V7mTV1M4/3eC3JVFVMosCkSFMlNMgbHtA3Tp1mO16bC5KqRLJzlx9kHKtToWk0ouHbIa78Rl3I3LbUZrHyMYO8n8wr6WM0Ypinodra4pucvfT+l/kJv7uo1K/zXr9/9pSfm//v//7wq6gDaNBiuRUBav2yLVqIK3E0ijwnQpF63bIZWu1VqG/S/dL+PRxSrYclUgEUI61wKp5ubn6O9bx8pSEqvJgdBWOazvwKDpYtOGHSwuzaNQZ4kmLxCMPY7W2OJwc3HYtf399HT3k81HmFs6SrZ0iKaqxbOJwqHSXsVFve8in9FgtNSIpo8zF/qOdDU1hKhKKfQN7+XSi95INBKXE5/SsMDk/E+pi8It7B//raC/6rd9lUD+f/fc/z8VdIkYvM5SJafq14ejqCjmm2jVBjl5CU61w/t20rkmuzZfzcTMIQKph0Hk2P8hLCk7a2EvEzvkNeRyDcwGKxkhtGq/ias3v5NssolaoSQQOYbKepzZ5RckFAs2SmHYvvEr6LVuLPY6R6a/Rzl3SnKAgrtrb3PhMt/CyLorCQaTUhFrtes4c+5LxFMCzm+xG3VFpgUxa0W2vq7lwqnCUO/n0aiNaPRi93qQVCbA1OzTkrctVjJ4vEaS6Ygs6Aa9vcV5C7Gk7lI6vZuYnvyu/FkQjbfYa51uIWjChZMtZ7FY6hTyFkzmm7l48E3kSyHylRlmln4sT6zf+QG6O4dIl07TVMWYmHyaak0ou/N4vCapn5FuDoO40P4wxOf1G9EEraGRU6tAt0QT62sHhXE3Pls3bW3thCMrrAYebXGUr9MsCIrCbLJLIdTU1BybNm1m3fAWLowt0iwGZDMrmqBO30fYcdFOFpYmKNdXKddXCET2yXexUIqiUlgxqnV0tv0pbY7tJOI51m3w8dyxH9GoHCSWFipsLXLdck0v9Shdbe9Bp3YyvN7P+ORJAsGfSo7cZLuT4Z4BVPpV0IQ5fuqxlhNhTcMiuNvVJbjkonvw+9oZn/kV0cQ5NCYFlXwJreC8q2Cy3sbWvr3SmSIGn5pikYXVo4RTRyjkqhitGsILMDD0SfrcOzHaY+QqYxTroxw/8ztcbhWlalaekf8m+HytoDelIrtcrqJSmBEfVWpN2CfeK4NpLyND63G6LFK0dvjoA/KZSTmKsMwpCqgUZSKxHF5Hj0SuPJ7dEgUMxifJZ5KSsjFpod//z1JAOTjspVCb4PTk94llTmA1QyxZxG3pl9Owy/xRzMY2HC4jicw42cpZFgOHMFjyrKwu0te9FRGOKBrbwZ734LXvkO6VimKc46e+Iakhk+lWetsvl1RbtRni5IWvorMJgVyUUk1Fs+zH0IB21wdxerLEk5OEIsclJP/aoFQTgsqb2dB/BemkULYbUWvznJj9HfHgaaxtVRpljdwsrbD+Kdv715FILWO0CERhlGjihBQqChFzi974g3fgv235XCOm/pf60JVF1MoC8VQOh2lALmoymj/KzqGb5VRTrC5RUhxjbuVhsvkyZqOOQgq8bXeyZ+M7WFlZQGufQ6UPcuzkz6XdSnRbopMVAh4Bka4JWP+rVf1V64gcb/8g+GLNlfCqJfg1/+xrAui1VKu1hQqvbUp8Xb6DzAkQOdni0L66FOF1WRzy7177vkIlLuBQ0c0JftItBOoip8N0HTsHr5IK0g6fk0DkAufHfiovXLE7vCgUyJpWmEU2m8HldBMJZ/C6nRJaVep3sKHrCoyaPinE0mnU2JxNDp3/CYnoQclvS0V7BdYNfFzaQAqFCLHMMeZXjshOWKnQyELmtd9Cb8dNlAoabHaFfKFOnv8aaiEQEhe9AuymD2I3DuHr6KHWDJOpHuLomZ9gtq9FVIrIyjXOVx69VynO39PVr9mw5TN/fYDZ6yzaryH0a6L0Vj8jWuw1a8jrPaevfravfj/ZO6wtgRCZ2y19zn/1qb7aX6x9T9FYi2cg3CriMxlw7sDfMSgFmApNlNOT//hflkW1xDm/T84T6ImwGtmtbQRXKmzb9AY2Dl/PsRP3Lu8SAAAgAElEQVQRdgxfTSGVQKFZYSH2MyK5k6AuElqu0273ss7/Zdz2DYSiYzQMh5haeArNmuhVNFLtrrvo7domFe5et5V9Z58guvQbSYWI51utiz9lCRWWS01KeQXCUSPeoUt2fB2lQisvukDkLMvJs9TL56T2QaOrUa1n0agU0lpTKigx6SxYjZfg9+4gGqwzev7buDtaAWRCXCUeqxCHqU2g1AqbaYN8Ss/uDZ/DrO8lV56l0pxlcuHn8uc1W29la/cV6PRpGsooJyeeIZdZbNkhhSWrWsNoFg1564BIO//aZyWBqTXKXfyOxVJL1xCLtlTiXveb6O/dTKlYRaNVkitEmZ69n7IQF2ohlsjS3mGhWqvLbVylUhmzSSftQ8WSUMdrZGMtCqNOCRr7e9nYOYJGV6apDnBm8kVqlSk57QuhlnDn2A034LJtwGHto1opMLr6EpXskyjF8NgoUKml0eudlLI6jCro7fg8Xf5hUplpCYdfGP+ePIc+94exWdy425vkK1PMrewnGF7AbtbLBlxw4077lfT37CaXjzK58CC5vBAAttAN0TCuG7gSp3kLqrpHuhpEU5kvzzEZfplc6px8duIc1XKgd3yYy9fdTiB6Ep0pxHzgWULx05ht4iBXqYtsioauFdH6quREHO+1oi6egWg4RDEWCKqYvsXvoTRdw47By6U9srfPx8z8caZmfy7PiijqgoqrNoVKrYJB6yYd10nkJhyGNqHIF3+nAPeEEFAIn9s/xba+y4glZ6ipJqjrjzA+97RE/wzqLrJRHe3eP2Vj7/USSkcdZ2L+OULxpzEJ6L8RlFw/OMinlJjUMND5JdqdW4gnVyR1O7/yA/k7OF030O+9UdJd8eQcsdxhkpUnyBQnsZidKGsedJq3MdyxFa15kmef/7FsoIWq/lURqsawiY1dl6Ohn3xGgd/vl4iZ1rLIbOAx0okoNrtHChcH+z5Cp68LlaqISpdkcemUpBO8nUopkG6uwe7SOSSDbNSv5Q+IGvP6r//fVe5yyvs/+5L70IXqtIJeY6WaA7fl4/R53ggVB2p9kqL6GY6c/jcsDihlkfYql+0j+F2bpc1FYQizGDjI5MJvJFwoDlM2CRa9EBncQXd7v7SlqNR1zBYNJ0b3k068LG1ZKo2PDvtlDPVfQTRYQqdTkc7O095uIpuJo1ToqFdMqDV1Tk3+CwUxrRoS0mOaThqw6YS39M/YMrAdvSVGODYjvbOnxvaTzZ1Ha1TLwyjcJEIXtWPH34JuVhZ7nWqEaklBKjlLNDVNrnC0pURWgtN6HX7PZbhs6yjkq5SqUayuFIHYCTq6lKwExzl29ARtnS5pPVOplcRiUdxOccOC3bKdwf4RxsbDDPmuo1mzoVebUOljnJn7EaXKOWmJEqpSARNtGP5L7PoB4f5lMfhroqnTMktBdLKi6zTZb2Bz/62SZ0+nl9Drc5wd/YdWUdZBNADruz7CYNcNVMtqOYlZfWc4dOo+FNqQ/HeU2hHD54ahz9KoK/D61NKWocJGKDrD3MpPZLPS270Tj2MLmtpW1EobDWWYZHYaX5dRTj5G9Qi5bJ1MboVA/JvkK1VMNk2LM8y1un+H5VravN3YLd2o8ZFMhVmJvSy5Wr2jTK1cRlVrwZ9d7e/kkt03MDkWlhoEX5eZueXD1BTzLK2cQSf2zJShp+PD9HddQigo/Mt2GbojRETF5gwGW5HJmaPML17A7hBcRpFMIYBV2IyKCgm5iQnSaPCyYf3Glv5DsYf1/XuopEOUypOsFp4mJAt6jkbDirJsZcT/d5iU21Aoo0TKD7CUPMjCwiq7d92O234V9UIHPms/s1MzrB/pIlNcIJw4RaURYSX6MuVsa2LQmy9m5+ZdsqgrGhYCS1XU9WF6e3spVM9TaUwwvfoi+eocVWIoRSoXDZlkrkZ4iJVYdB78rnfgse7GZuynWKig1mUpK0/x/L5v4/UI6gdZwMSDlToB41WMtL1TajW0llWS+dNMzv9aZnBYjXcz6L0Mg0pBuT5HjgNMLhwATY2GUkWzqZQNSblSZ6B3K31tl1OIWel0b2N6aow2f5HpxQs08eDxdEmbz+rqKpl8gQ53L153r7R4CZREIBA2d4kaYU5d2Ee9FpXK50KpIYVHwoNtMxpl0cqXMxIBE+pnqjoyIdh7xb+RzyUw2QosBJ8nlj7b8jfnWhYqs/1Stg7cKMV+VouOYnGVCzP/+aqDjHqlTlkgcWaTvPR97hvxe67F4+yiUJghV5lgcuEhqYtwWN9Pn/tS2YjUlHNMr/6YXGVGTpRCGyAacJPjOjav72Nq7giJwnnp+dcoFRTT0O3fQUfbAJNLq2zxXyHXowqb6/zSKWKVMXKCBlMKK1scr9eF1fB+fO7NmIx1qvU55lYFbz/Xev/FMyq3BI1W2ybs5kE63XtQ1RxEAkEsVjXTq8fRKWz0+q6Q6FKudpxQZEHqnJSNNppVB6VyFqs7IYcSIVReDp7h+LmHae800UAI4SySihKDmGiQyjWhJK/SqGtR1vVUs7Cx92s0Gzp83SrZdBw5/3V83WpKtQY6ZRda1Vvpte7F7WwnFLqAxjzN1NKPW/SNVUy4WQrFIkaDX07yXutHMKrW4bF10FDEKTSPMjr1A0nt2gxXMeC7DWXTIzMc5kMHSJQfJF9MSaGoSmHEpXs3XreXYPZXxJKzqJW/p0X0pm30dNolRekx76VZ9aJTW1DpQ5xb+Db5ykRrGaHQCwhbneWtDLTtwaQXYtRJZgMHyBbHW4OGoK6UTZrKomyElHUDiqYClbQninf0v24Q/19b0MW7L4qKDB9QUi0acBv/jL62W6DcgVqXpqZ5kZOj/yQPofRJFmHLun+QlpRoYpF8ZYEyS8RzR8lk0qgVNimua7PfQ7tnBJNJx7GZw3i1dqq1Alu3D3P6/POcOPtb+vsFTHQH6/xvlH5AoYI0mELMrBwjk3oUt/2djPRcSyIdRWdd5cT4N1EZW4pWTVOPRn8bF/e9g3QyxWTqKayo6e5aT0ORYTnyPCuBKWlb8NjeQo/vWmLxMPH8S2Sz+7GYPkC/bwset5KllWPEs6eJ506/9uK2Wz6OXtmH1dyGyVqnqrrAiXN/T7ZURaEWB9OCQqlAoRUTTR2NEMfRmvKvveZWzk+M08jOsL7nC7jsQyTiKVztFcbmHuL8xDP4uj0SxhMT6MjQJ3Dq1qMgwWLoQSKp0VaxFodOOEJMN7Jr/e0szAfp7LBSLkU5ffwf5DQnnG/CcrFl4AuoGt3Su6wxhpgJ/ph47jgGg4CQXTSySvp8f0kuZ6LN5aVYmyOTSdDmXo/VrmF66UlWgi9K9ai7/SY2tr2bSlGH2hhGZ46zGDjCwvxj7Nz0L6hwYHNomF89wErie1TLDeJBpbQxemxvpburD51ew8xUmCQWdnbuxmiPc+jCAySSL0rNwa5Nf06t6MHv6+TQ2BmqK79gcODrtPkMaI1xAol9Us0fDMxLPjcyB0NbPkOvfUT6xR3eGivhM5yb/LacAM6PL7J5W49EC4QWQS2RAKGGtdGoKWQDdc01b+Xoqf00S3HWd3+JcspAl0PAejMsZ55jLroflTlPrW5CW3Uz1P43mBUXY7UXGV35Oy7MPkp71wY5SQoOsLvtM/Q7BrHotGSLi6zEjxPJPUIxg+RjBVy8Y/uf43S0oTE0eWV0v7whtnbtpZztkxu4TNYI5cY4M8GnyVZnqDcToGmhGGKbdCQSw+fdLBvTkb578Nkvo5jT4WvzMrtwGnt7CbOtQSCwwmzoNJnEcQmd20ziz530uN8oqRutdZZk4SSTc79dK+gfYMh1NWalmUpjipzySS6sPAWqKnWFikZTKKzXMmWq0MjArvX/hE09gl6noNY8y7nVYwz5r5YeI4dLRyweIpXMEcjG6TAMSL+/4CAzhXlOX/hHSTPJXTEChVjLnGoqKrIgahXCky4sacIKpWJ2OkhX2yB7Nn6Vesktz2ggepyZ5W+RLVQwmbSohK4nB22eO+n0bpV3kkIRYSV0kpcP/pS+9WbyCVGAWxONDIwxiIHkzXjtV8shRqkMkK9cYGLxYdlAOyz30OfcK5vnmmqGuvFZDp/4FUaTgVQQSaVdd/29xDKnmF48RLEeIyaCo4xCSAk9/jcSSybJp4+yqf9D2E0D8sYXjdpq+BTnp5/E4VPK+1RA/07rXfg82xHGmlptgbnAb8mKgi4uhgZkRSNqafnw212we8M3yMW1DHb2EYpMM584zJbhXSRDbmr1LDrnOVaDk6RrFnb33U4+bZTi5Zr6HEfPfFWeW1E0DQ4B7QlrnJF4oopZb5VnVqAzmZygKHSSl6+kDFy15xNYdRfLwWA1dJKjZ76Cd0iIdhdQaewU0nbaXfewre8WdOo6OlOKV858j2zhldeQWYFUFaoZbHYX6agSu/d/cPPODxJeCdJUhik0jjE69RAKjUBbLmfAdyvKpheDwcBS4ChjC/+GUeTiAIE5uPHqT8rm/cLS/SyvjlEp2CQ6lErB9h1XY7bVePrxg1x38RdwWbaTjOVwdRQYX/xPLkw8RltXdwsF0ohG7RaGvHsxafXUaueYC+4nVZxoKRfVClnQ66qirO+qeivX4H/Tgt5oFfRqXqp+qxU7buMb6fO9ASpO1NoKxcZhRmd+SCHTgnev2vN5spkCHV1qGpoQY9PPEcvMyCmapplSCvzet9Dm2iTTtiKJ88wt/kyK7Hbt+KBUworwh1D8JLHoFD2ej1Mvd9Lu6cflVdFQnGPf4c+RisDI4M30ddyIWmulrlxiPnyQC9O/Q2/Q0uW9nV7fbtQNEVqR4cArX5TBAZsH75VpWzZPknPjL5EvnqWz/TaMuhEZTrISOcj4+K/o9f8Fbpu4VEsoVFHZdYbj5yVvIhBkl+kDDHZcLTc4JTPz5GonCKQflAdA4JtCfa7WaglF0rS12+ThiMWq7Nq1nc7OXo4fflx27JsHvkqXbyOB0Cyu9jLnpx8mHD+J0SGCZJpolVpGBj+BUz+EgmiroKdHQSkiqERQDWzd+mF06l6MBidmY43FhdMsB77z2ssy0P8+GU7T4XNLzunc+DOUm7MyuEEgHLGgCn/vdVy28TbpPfV0aPjhTz4lVbBX7PkouVwBtT5FLL5MLH4Ml/U2Ol03oFZaqbKMUr/KmfFvkoiD23cNl298M6vLMfw9Bk6df5BceUJenN3+63DZhuju6ZCf76FDv5UQ84b+r6LXm6iyyGrqVyQSS/R672Ko72JSuVn0egMvPvtlPF0fosvjxeIoUVdPMjn7CqlsuOUHF1Ol7W6GO3ZjMGhI5aYpNhalTkB6xFUtEZdoaIRuQ3jVc9kmZr2e5QXYvu06qSofm/wFkQDs3Hgv3e4tyOrLEqejPyFfnaBCEJpW1GUTI11/i8++l1D4DIn6d4iUTwAmcjmNhHm9lo+wpXcbzUqGePYsK6mj0hJTStfRG1QM+t5Bf+8eKdBqaAPSiiM+e7d5L53u2zBpO6nXk5Rr88xEniFbPClFS2hb2Q1yQlcp5cXqNO9goPtKalk3XZ3DnDj9MhvW9RFLrdJoVmnz+lhavUCxPk04eoR4CDYO3Y3XunetoM+RLBxjcv53rYJuuJsh17UYVTbqzXny6qc4t/QETfIII5MITxEQowinMahUVDOwffheejx7iISWyRWPY3GrmVwJM9S3gVQmLBu1xWQAt6oHf/t6qU0RupB8aZnZ5f8QRgP5OQkboFC4q2TSWElOz/WqCADRoVCoqRSN3LT3g6RCbWir29GrOwhH5+nsb1JVnmA19hLLsVOkomVUDR1vuuUHrC5mWyp6bYjF1RPsuXiASCQkM8enZ5eYX3hRooIijMdguh4NW7lowx6y2XHy5QkmFn/SKujWu+hzXYNG5aSmnCeY/SnB9FGJvCWDsGn4Thm8o9AtML3yAolUyxkg8pt0pt1cuu0Sfvubr2N3QJf7Lvo6d8gkSneHmrMTTxOIHURnEeotSEUNdHr/DJ97R6ug12eZCzxCtjDTKujiS60knWslrYl7qd/7aVymYUwqPbnSEiZngAtT43S7rqe9vZ1weh8TK+fp0F8iKQg1LlK5eXKNlwgknniN3qo1C6gNFXJFEZjjkXZOoYwXX+JeWF3JsW3rxWwc2MvCFPjdV5OK12jr0JKvneHc/H1kCjOURNKcXk+b6cO0uzeTz4ZRqgv4fXoCgYAMjVHpq8wsPcti9DAGS5VYWMEVOz4NpR7MWidNRYxC8xijkz+RuhC78RoGfG9EiYNcPobX1+TAyc+0dDB2JRrtADuH3s7S8jSrmV/LxDu9RimHkZ6hrVLE+uyzT+P3eOn33EtX22WEVgO42/NcmP9PwsmX0NtrFHIiKbUDi/GPpqD/wYReNuA2vYE+/1Vy245aW6VQOY/VrsJi9JOIQLVgk5aWRP4YZycexWjPUFemZRF1WHspJWD39s9h0ndQrqbQmFbZd+CbMrL00j334LT1sRwYo6Ge5tSpo3T772HnyFsR9qTJ2Zco1PaRKLxINl7HYlWxzvtFXM51xFKT5JuzrMaF2hiuu+IfoWpFo8qxvHqapehPWZ6F297wdbQaC8X6JMHYcaYWX2TDhh0M9l0luajV4DQHX/oVO7Z8Bq3Cg8WoweUtkam+zMmzj8o6Kjrxju53clHX29Cq3ORLQUzueR558m+x+yARX8Tp8bfyuIX4tyH7AjzuyxkcbuPEuTM0MrMIC+OG/n/HZnVRIyRtKaPLT1KtTIHgsMpqmlXFWkHvQ6EIsxj+QWtCVwriqSXK0FjfzJa+m6iUhbKzglKZIJ0Yp1xqYLftIF9o4O82su/Mw9SLhyRqsLw6jcftQ4tJqrpv3Pt9GcoQisxKq9Ry9BfyZ+/3vxmruV2mRB048SKxpZMMD7yd7rZraNQ0UoCkNq1wfvr7UnwlXFcbhv6SdtdWllZEATzBSvB5OU1s3/Bx9OpOqvUU6dIJpheelvDaUNdncNoG0RgSnJ75puQT/ba343UNUqpGpF96fOJ+HK73s21kh5zMDbYwufI04/NHpGo1OA8Xb/9zOtt3taJ4K/NUFAucmXiQikh4MyskdSSiVV/NjpaOK2HHNF/PpqEdXJg+zfzMM/jaYPfmH2Fo+kT2KwpVgKOhByiWj1FX5VGpTCRW4OpdX0DX2EyhNEuyfh+B3BGy2QbNRptMzzKY3smAcT3D/e3ykjs78TipyrJ8FoUwXLr702STeoZHOtl/7tsUyyfJpMqSOuj2/AnKajtqtShoS8xEnydbONyaitcWVol/jERFopsXYS0WYSYWHVKJ7HDD5g3vRadrkyKkeLSAzlhCqV/kxOgBGoVFNMbbWO++Q2YjaK0zJItHmFxYK+j69zLkul4W9AZL5NXPcHbxUZoUqTYbKJUmWdCVygblvFLa3/Zs/jRGBmRUqlo3y8TcMUKZF/D5bpN2PY1az4nj30VpvZXL199GPJZBb1CgNeb43dOfR7wyoegq7R2t6Ml6sxUs0pQtRJlas0alpMGoczBxBkb6YaT7G3S2byedrKDUFEjlj2P1rnBm5gcyVMmlfycuyx4pJhDpcSrNghSWFptRNvXuQFHrRK2xEInPMLX4gLQi+X23sGPTu5mZXMHhyLcK+sJPpPbFYb2TPs9VaJQOaoplcjwhhxYRRyuGHqflzWwYWc/xiYcpFYV3vDX597TfgMfZzezKLOXUi/LcbRj8JO2uYYLhVTwdCo7O/IZy5axUf1dqeZSNDuzG9+Fz7cFiqFOrzzAX/BXZgrgfWqR5pammoVDLYTEZgZuv+jJGZRehhQAd3QqOzt1PtThLn+d9VCsNdJYws4tPoDG/g2HbFbidPfJ9M3nP8cjj/4nTYyQWzuH2G9fCaRqkcyX0ajs6jYpsRmghSvT1tYKchKf+xus+Qy7WRbPqpNmoYHKkyTX2EYyfIxKbQqHbyc7+d8ngl0Y9zOLyGLHsCm5dP0b1BvqGupleehxze4RXTvwUnU6LQvUGNrbdjEHlaBX0xklGJ9YKuukNDPiuRakQZzBNNHWBqfmHyZeaOB0KunxXYzX1kUqHWQg9KfVaVkHTWK6iv1uIXMfI58KkwrBz/b9jN4xQa6ZBtcBo8EGqtTFQrVCvqajVO7AY/mgKutiGo5BeRTmhFwWH/qf0+S+Fuha1tozDnWbfqefZ2HE1GoUPdaNNBmccO/cQkfwDLQhNvPgiDjAMfR23Mdy7l3JRS6mcIpA6QibZukRMzg+xY90VpHKTWDvGOXjo5xh09+C3XI5B2HMU83T0TfDYM/+BySpCydVcv+sBpibKDI+0U1Yuc3DsATb2XURkyY/F6EWjCVNrrvDsi9+jpxOuueTXMmAiWzlFRXmO8eVfoNE2WJhtYDdZsQtLsuB1nP/Cdt+VNBUJlNppVpK/Zjm2j0I+i1Fvwam7C7/jasp5E0ZLlXzjFcbmvklNlcNgaVCvqIgnU+iNWjIpLTs33olR52MxNko9e5DIihAHwdb136fWyGDzxKWoIxKd5cX9v2XTRV3yUhOw28jwJ3EaulEoVlkMf681oSvaZDEURddgupMu7+UyWU4kKU1OvkSqdI5rd7+F0HInbvcgFyb2UW7ME0zcJydWAWsKQWIpA33+95ErO9jUt13uYT498zil0uPyc79o87sx6f3SzywmrNHxr6G1vZOd/W9mZTmMv9tAKHmYyaUfSAeDsDa6LXfT23G95PDKCuFHPUaRLja1XYNB55QQWJkJVlZ/JTnwoZ6vyIhUg1VENx3j+Okn5MQtLgzB3QlIPZ8Snu5Po1G66e5pQ6FbYSHwErPLT0nvsvjMNOY72NH5dmKRNEMbzEwuPM1c9Icyu1uhFDGlYsmNFaNI6RLhHiID3HId11z0Fl489RLN1M/khDg/C3sv+Q66ejvtVgtafZxTKz/h5cM/YmSXTQZV1PKwZegzKHMDuLxVJsNfZiH8PGic6LQeGajh1L2XLd3XUs7FcHUHeOmM0EeEIA/r+z6BojKIxdBPhTCungkef/ar6EVqmJgEDZ9g+8D1slko1+aYCe8jWzzVKuhrW2/Fe6UWPmsU5HNKdELmXhGpcoIWaSmFzTrxGX6J4EqRgaE2YrlDxFPzxKLHURlvYKP7PWsFfZZk8RUmF34r9WxW3V0MuW7AIFCY5jIF9bNcWHpETsw1qa0x0FSITHWR5qETSDx7tnyW6IqaNpcLpzvJC2d+QbF4gWisNUEKsZ3wyvd03kGHexv1mroVaZubZXrxO2gEB60qEkvMSyhVrbYSCzex2myYLCWRIk6hXKFSrmMR+KrYbS4oIOub6HG/iULGhMOhl9a8VPPHLIfmUKjfil97DevXrSeemmF++WmSuUfk2TJYrmfPwLsIRZL0DhqYDRzl4NHv09d7JTp2s3n9xWTyUxRKk0wu/EjSMrKgey+TueE1VimpX2Bs+ilikQoej5YB33swmvQE44cIJ85LDtVh3YnNMEQ+0ySV/BmBRQHdw7V7/xWd0ks6E8NsF5bUFzh86gH6NjmpVtJoVH7M6g/gc17SKuiNSeaCvyAr4F61+Jtr1JVaiuJ+FoETVdg+9FmUFQ82nVVaikeD91FpZCnF19Ly1sRyXtNHGOq9gngsi9EWJ694krGZp1oxwAYjzXqNeCqOVq/GYhE5/hXZtBhltnHrK5lM4HDayUSUtLXfSK99LzZjL/HkAvaOFU7P7aeWO4vC/Gb2bn4P09OTGM2raAwZzp/9YaugbvweWp0NoyNAOH+IWO4gxVKAHu+H8NouolEVQ9FaQR9/WOqKbObbGfBfLrVXSm1UujCOn/1eC5FsCAHwFaxfv5HTYwcplS+0RMyGd7Ct51IiqSOcPv8zSa0YNbBp4BfUy3rsrgq5whiR5GH2H/weG3aJaD415ZLmj21CV1IpKeQEUM2D2/5B+jr2yCqt1uVYDb1MMPYw3W0fxaTrxW4YplTOkSqcI12+wPjMY7T1QDSaxeO0oNTdxOaOG6lXDHR2O4llj0nbjlHbg0HbwdxMmM4+BZMr32dq5hzDvo/isl6Mr72LbGmU1cQDLARfoJRLYtZ247N9im7vXrL5ABijTEUfR4uFTvtb8Lq6qdamUWkDlJvzeN1dnDsuolC99K1TMTH/BFOrjxEILOFvW9fajGq4gss33sHKvB6XtV8mC9WYAvMBzs/+klwuhgY36zo/iMOwB7O+j2ojTij9NAvR+6g2C2gELy3Up4KMEvNFRYPffidu23pUmpqEgHzuTZSLGiqFBuV6ELNrlUpzGaNBLaeW5/f/QHbdAiYaWfc/cRo6USgXWQx/n0j6PCjaoaSWhVlluYOt3W+Rme6zs4cZXmfi0NFPY7Rex5DrLspFK+2dWvSWFC+f/CHLq8/i9K6FSwgu1Xw367tvIRbNYXPWMTmDBJJP4XTrqJc6yKX0dHeuY2x0ktn57+Jrfx8DXVfL7xdPTaOzBjh2/l8piySwsoIb9/4riaBbeps1llPMRScZtN+GWd8vM7o1+jzh5FE8bWZCqwWpMFeqmlSbQVTGGZ55/pdSUJkMtzjJ4YGP4HL4yGWUDPVdxoULFzBYUti8cV4+/rUWSiEynk1v5qKO/yEXaii0EcLZVxhbuB+D9fdbmbIZFRZRyVv3IRbjHXS1bUalNMgQEqEqFzanWnYEA36K8TgGc5qy9iz9W1Xc99DnZSdk1kCn+8P4zZehMyY5vfA5ss1RaBiJJXSkk3quvvhjtOt2koiu4OpaYG7lRTkJimNhNt7FoP1WNIp2MsVpKtpnmY893FIrV2DXyLdQ1dtQqIUNa4qZ4ItkS2N/UNBFLneZWDKKUe/GaDC3lOYKgdxEZPNSy+tl2uBtN/2GpZVxHB0h5pdPMDZ6mOG+t9NueRMKDGgt862CvvjrtYL+XgY912FQGCXkn1W+yNTy49IC2FCL5khDrSmW/5QoZYWo0sx1l/81FvUAiWiMenORbGWa6dUD6F8NkxMJvGo8QNQAACAASURBVGWBiFxNv/cKiRyIcJrV8FmmFr/ealTUReKpOVwC18UGdbMEVFLZEA57a+2sWLijQkUmm8Nq8VHPahj2fRaX+WK0KjPFxlnOBe+Vud297k/itl1KLpPFYCmAaoLTo/9OYhU2r7+HDvu10qEjbZyp52mUXqaj/To85pvRKl3Um0EKZVHQf7BW0N9Nn/cS6R+vsUKy8owMURHnSaNbj0MzSIfPy9mJ77d89U0R3HIr/f5dUDOTTWcY6h8mnykTDWQw6dolJaI1J2io53B2xfntU/ej0jWpFQzYTR/F59y9VtDHX1fQhfZFqHQFtC6cNHWcFjMjnR9H1+xkwN/P/OoL5LWPcvLc8xiU65G2fiCXhM6O92NTbZTWxKpilnDhp8yH91MtFdDICElxf4n41jBuj13mAghXgs3s+/1mPkWRUGic9vaNlOM6/O672Tp8q9x9Ec0eJBid5PzY79i66VN4rbtkEqbZPks4eYrpuUdlA+Ky/yOd5m3YPSI7fIGp5V9w8JWXuXLPh2gU2/C19QIJCvWzckIXsb826zsY8F0s39dyc5pSNcCRo0/JEK2+7ptk6mauEGJi5lGyOaT33u/8LHZbL22dNcKJBZmcqFH5aBa7qZZqWOxZqo0lzOYURkucZ1++X/7+wnlhMf2xTOiKMgoB/9Sb6BUdUs3otv8VfW17ZAiyWh+n1DjGubFW97p1w4fRNtahVtrlBqFkfpSl6FOkSmcIhiJ0eLx0ud6PUb2eof4dnDj9PErTOIHIL1vew1RrapKcp7E1Raq0t7O5/a2Y9B6CsRP4+6d49sC3MVl1UNaw1f8feJy7ZEJUOHOWhnaSQDjBUMddaBRWVOoVQvGDLMYfamXyGloK32AY/EIjtZYuJi6aLZs+ga/TwXOHn6HbNYRO0YVNsxudrshs5LsEM8+STK7isPlxav+Edus16FTdlCoxlOYzjC58DbRNEok59FonWjluKaT3c8D3PnZsuoVsNk2p2KRaMKLEhEFjRqFO09TOoDbE0esbnLlwnFTieekjFx3zyPrP4jS0o1AusRi5b62g+2RBF18q83vY1HkroWCCrVu9rAaP8tL+r+Jqhw29X0Ova8WIlmor1FTjlBljOfwyxWKJStbKpoEP4TXdSi6tRW2IUteeZGzlnynVwhhVbfLemJqA4XWtYuGwvAV1Y4COtj6sjhor0YMshH8hJ3qBBo/0foJ01MG27RuJZ/czNT1Bji62+66SnJfFUZQBGafPPSyhaWGva+U8g9nWQnOWZ4t0dRnYvO5udGoHk/PTFNGxxXuLbCSEZTJZOMFC4iES8TBWfRvtjjfT5b4VX/sgY1P7MLqj7D/yDTx+kaMvPLVaREHXa7VyWhSCqeG+d0quPp0q0NnVxtnRF/C1rUdT305opUSHyYJGH0fnWmYq8DyjC8+i0Sultanb80HajXvQmzIcn/8s6dw5VBonSrVFpmpZdX9Cl2kPl+3ZyumJHzK5+jSFaph6DlyOdzDccSvNqgtXR5NI4Vc89eLXaesyk08quWjoy7jMwzSaS5RrM8wEXyBbnqYuFWOtlawNRYlaI41ePkATs7MBev09cgFHNH6Brq5N1HMtJ0dX919j0avZsANWQqc4c+ZZPLY30u0SKnczWot4nkeYXPxFq6Dr72HQc7UMAimUZ8jUDzIdeA61QdwJNal+FhSG8AgrmwZpsRruuRu/cztqhZpYYozpxD7KtfMkM0EUqKlXjbhsJpT6S9nWc4tM3BPvQ0MZl0XWYBPefAHDC9ShQjJdp17sxCUSOhvCvVImlSvQrGulb1+vt5BJJrGaHeTDAsL+O4b7LyKUOE44/zOWVmYwOt5Ov/VadBq9tIVG468wvXg/xbgID/o0ne7rZYOgd8wxtfoU84HfojH2cfmmv2FpJo/TraBQGmdy6b61gn43fR6hcldQUywRyz/PyTMvYDXq6O+9geGhjRw+s59y6VSLNhDLlow3cen6t5BJ1CnmS9jMdinCGuzZRDImmqKyTHfUWYOcnv4VkcQr0rYq7sMO71/hc279gwl97LUJPZzI4vaKyOcWsnPZln8iGzVgUhnRmBc5Pvclqs0ANESinAiaymMxmCSUv873Rop5NeXGLArrC0wsPUazUZCWT53ahdYgUJgaOkOTUiUic/VFkyOXFYnBWS0y0VMUi1WU5QFpIXTa/icbejcTzx1jKXaefHYfvra/Rl/fgdVmRKU/S0MzxdGjPxbgLX73vXjM2ylVEth8ORLF55maexSX7W34PdvQq8VGyiyF+nlGxx+SZ9Nmv4sB3zaU6jw19bjUMC3MvyKRM79bJPkZKdZmmF95oWVZFY2D4S/wiiGqEUdrUMpAHr2mjWbJiUKhQqkMo9HFMRoznB8VYUCHWyr35h+TKE6ZR6GIUmmKj7JfCl/c9k/R5720VdANYRqa4zx/4Ic4PeAw7aLbcx1UhT3LjNqQJ9c4yOTSz1til5gI17+ZTV03yVjM7l4nVfUpHnvyn3G5Wuk9AnoXPu50NYfNZqbH/T7qxQG62jeRLS6QKT3NUvQJiRYIGmnA81V8HTuIp6fw9FQ4eOEBzCov7da3YDX6UamCBCKHWU7+SB7EtcVCktta229Ah+d2XPat2Kx2mRy1tPpDTJYr6fNfjCK/C4tZTVH9GAeO3odVvOBJDV3OO+j23iB95E1lhqXo46zE7ydXzmN2iEQXmc7QetEa4DS8VeZPC2WvgBo1CgeKho1q3oBOr6LcWEBtiJHOTeBpM7D/wHelTUzYqUZG7sVp6EChWnhdQRcTupJEAtYN/TXdHVdRyIsLtjUdnTzxVTkZ6S23s2PoFtlUaHQNOvsa7D9yH9na4damqJodlWYvG50fQ0M3OlOWcPZJpsL/iFKbQFFxys9NblYU0Q0R6Oy+hMu33EMokEVvzhHLnGEx/Ev531Mh2HPR39Dt38rM7ChG2yoTInuazQx0b6dUrGF1NIimTzK58JPWpCysHyKhU/zjGpxs0F3FYMdO3B6rXH6xuPpjnNZ3MeB7g1yeojUUKDXPM7r8DVCJDFwtJu019LveglbtRqmNkatNML7wTTn5iRAWYVlUKfRSr/FqTKzVcAPDA7tlk6XTKyR6IKxE6VAPHY4RGvkENYJUtdNkGefM1CPyZxRw4fVXfA5Fph+UcRYT3yRSPk8qWsBi98rlFR77u9jeexPh1UUsbcuy8QlGz8p3waC/ng2+N6LXdkrvblVzhLngYySSGcw6K5dv+wa1ggWtJiFtY7Kgl8bXOPS1BELEatwqkVhMZvoLTYCwBgpbl/gemYRYxqGR70qzDFfv/Vc5ha+ETpPNz0qh4iWb70PRtKA1h2SDNLnw01ZBN7yfQc9laLQV8sUJkpVXmFs9hN7SWuYjDHOlsog41lEtadA2YOeW/0kt55DonU6fZ2r1RZYjz2DziPjRKlqV8BhDX+etDHRdQz6rkpYtcSFPLnyltfDEKFTUy1gtJpoYKWX1UsyWL1bR6dTSkSAomKWFLN29rY03QiArUuC2jfy9DANyeEtE8o8wM3cen/tdOCxb0GvM2F1qFhZeYjn0ENU0eLs+QpfpKmkdzNUPonevcHr017LZ29z/OUzqIZpi3Wp5jMnlb7YKuuUD9Ln3oNEXqSkWmA38jlR6XPqxR9a9WybzTc+eIVe6ID3TIl653fsW6adulPW4HG5qxRrVkhJV3YJO3YZYo6sxpCg2Z9E7Vjl8/EE51Ag7ps38cXzObViMYhvgq5C74NDXICa1gWxBhExpZMjLxRu+iFU7RF3YaRvjLOe+SyBxHKPRz+qioMh85GJqBtrfT7f3OnQqP011iOXUgyzFfkc+n8Ak8mtfzY0QtFw1T7WWwmLsoFFSyoRBEQErBJpNdQa1TkM9Z5AU4JW7vkM6ncZgDzA+d4h07gRq8xvY7PkzHHZhiXtKNhoi70CkYNrtn2Ck7Q1yeU2+OY3KcoZXjj8oz/KubZ9ErxRapCKF2hijYw+1JnT73Qz4NqDUZNDZFjh67jlqhYAUJnZ5PkD/YAdHLjxEqTQjRXQiCGyw871YrUMo1QosdgvJdAq12k6tYJduhlo5gU6XJps7h7ejwUsv/xClsWVb++NRuYsEMUWCYrWGWTXYUnH2fxGLfj1Om0sWoRIHGJ1dU3eLEAftpezs/RNUtSEyYt+zbYHJ5afJlA9IlaRZKxK27kWv6qMmlGLaecYWXqKQPiRtb2KL0sC6S6RAp1BooFdfzc51d6KstUvBmsk2w+jst1octBAvDX+PXE6JwRanppvnxLlvScvLUOcX0Co6MBurlCsh6ZWeX/y5FL2INCqrZSfNppYaLgbaL0aj9lKrlUhkR1lcvo+R9R+jWXbhNOykqcxSVD3FqbEHaShyMrdZp7mZDb7bKGattHWYCSSe4+iZ/0BazRslKiWV3IglOvRW4MBr1NPvAyCEMKb3S5JbF1GIq5HjLMYfpVidpl5PCT2pzHvesvEfsGq8KFXLhNIPsJw4KV0GAtWQXK3rg/T5r24FkRjShMInWVj5hqyQ4qVz2G+mv0PYPOwy3lMGMZSfJpIQ/JKFchr2bHhAIieR6AoWT4DJwH+SyE7KXAGhXu9f1yV3HY+PzeFz72Fj310UcxrJ/S2HjrESfVh+PwFl7r3qX+Tu6lhyjoZ6gYmpn8kCN9T3frq8V8tQIjRLjC0cIJt6SXLgImzC7thBsRrHZd6MqXErWrVTQsQLK0eZnXuIns730dO+l3SygbfdQCR9lMnVfyJXzGM2mHBbbsKhuwabuUfC90pdmEMnvkq6UKOjUy3Xduq0Yq94RU5FIsNdblySO6vXAjiEcltYL4f+A7e5Dw0ZqWLPN2dYST0ibYDCf10vwM5Nf4W+tAmVJsNk8OukatNSCFkWDgexNcrwNja134RJp6dQu8D51acol063lnIYL2NYBLdo/JKXDqQOMTP/qLSUiZ9nx/rvUCta0KuzVOoLBJNHCMT3oxSb1wo1zGa1vGzEtKxSigZRPN876HBukBvfjh75Nm5fK6dArnlVwcaNn6DUPEe6MEMwOC8WheG0fpRO5ybc7XUCscOcGXsIsxE6bH+F1diLzV6h0pjhzOR3SOUy2D06YokQLqeAijU0G0ryIoVOL2KhP4Wy6pbpZSp1gbOLT5ArHpDLSTQaI+lEA4vegM10Pb0dV6LXtMuc8Wxhldnlv6cmtqhVijjcoqurU67U1hbMqGQD1d/zNoYHdxBPrJArjbMaflFa08pirXBNFIBvoUIno2pnQ19vee7LYmq8m5GhbUQiAdrbVPzusS/jtIHL81F6HDtRGfIozac5PvULGs2QjDBVqG5nV+9bqdeKqI0Bjpy/VxYGh+Metna/gVxpFoVukePnvi1toWrdNWwZuAiDNcbh089RzQUktVJo1FGK7rHS0sOIcBaZyVAQiOCfY9H2yD0PVUWUpdARkpUjNJv5tUJkwm16Pz7XTixGIYoTKvdftlTusqC3ph+BZFgsKpkDctmWr6GsdECpgVK/wvnQNyg3puVCHLF/XixrElO2U/tOettuoZB2SCtoIP1rjp75Js525Aa8SknZWmeqFLvQM3Kbn6AMuj130Ou7klyqwUrsAqnUffJnFUVeDEhX7vmadC7o7XOcnf6VRBnF77qh80s4bQPEE2cw2tJcmLxPIn86+1+wq/MmVJoi85H9Uky3HD4rtKjs3vYO7PrN8ucuNWY4cuR++Xf19L6fi7bsYmH5tKwvZ849KbU4asPlrPdfjc7QYHLhUWLpUXQGBclkAYfFKB1BwuKXEJsnXa10vw19n8JhHkDd0GMyFjk5/QNq5WOgkkHtMrf+jwhyr6KUUZsamlWTLC597X+Dw7wRs8Et/aNNzUlOj30PjThwVSUGtYJO+0cxqXbS2TlMKj/JXOhFVMYJQtFj8kNsc71Nev+c9g7ypVWUmhzByBSjY4/Q138JG7d6OX7ud3Ktotd8Kw7TJZQyVoaGe0lnTvHoE1/A3y2m7RvxGa7C393DYvAA+eYEp8ceQa930N9xB1vWvZFCRuznq8ltO/VmmmDyxzjsl8voWa3aQbXkR6v04/dtkNy18F8/8dQn2bXzbzEbfGTjOuzOBqnKs8wHfy2LcyxcY+fG90iFptnQLf2dwkYVTh5HY4wRCM/RqFXlOj4ZZSmpi1zrTRajU1OLQkzwFR1bBz5Bo+yTizTMjjSzwQcIpQ+TzQawWEcQ2z97/Pdi0/rR6yPMrH6LpeBhdOoOlEq1TOHasuVTGLXr0GmNRMIX6PDD0Ve+gtLcutAFrL2p9+8pZlw4HC5M9iTzkZ+yEntFLhsRl2VXx92Y2MiObZcyPX8YW/sikzNHWJg7wrr1V+HsSDA9e4FGrYlOvZMdAx+jUbWRzI5hsuc4fuYrciKxtL+LPQPXE03MSDvJUugVllZekC+G33sDm/rfw+JcEqurKJPcFlfOEgg+xbp1b5bZ0RmhhWj2csnQVyhklSwnfoOvp8Gxk19kZPCTKGuDLYVxIy85x5PjX8Jog3Qc1vW9CafxSskdu9vUXJg4gMYcxd+j5ezoPnL5CMVSHqfTTKmSolpRomo6pT9YPCPRHEmBXQ16vJ/DpuvEZiqhN2c5O/k8S5H9lNUFzFYjqrIQeN7NsPc2UuklZkPfJpo+i8KgYXmxgc2qZLDnvXgMO+hq6yGcOMdC5BiB0G8ltJyNw9DgLfjbthBNxOkfcnDs1D5CwaPS8nbp9vsp5zWY9UXqLHMh9Bjl0vlWV7iGYoizKLzZAt0wGbaze+utzI/nWD+yjXIpxlPP/RUWb+v30lmvYKRzCLQLHD7+BDbhrxd9VQ38bX9LV68FlS7Oc/u/Ji9HvfVP2Ny1R6ahzYdfoVI5LZGUVDYoeW+x49psdMhmQeSY6xRw+Z4vom66iIRTFAsxEuVRgrFnsbqqRCNR6aoQIswe/620OXagU3vkhC8av9X4MYaGrcwtH2V5dVKuwKwjVhfD4mKJHreLwa7Po1G2YTAq0RgDjE2+xPTUAcmd7t72lzjtXYTDi9L9EC0+2UIF1BraPG/Cbe+RMbmiExtdGKccexa/+yO0t/VRrK9icE6yGBOZ7jMysKSRgy0j/yo1NPH0GSaWf4jTqcOm+QA6/OzY3cYLx35ApXJEFoaNA+8jmAiycaOWE6cfkRkDBgvU1eLzE/HC9lZam1iGo27lEGxfL5wMXoxmm1y6dHziCRkeI5b3GM0G+Swt6vfic+98nW3t1y0fuoAnxUZBhVoWVLGC2WWFi4b/gUbBgcfiJpm/QLDwO5air6DRKNDoREhYilrJgdN6A/3uWzGpN8t3qa45TTj9MhpjmEBkmkatItX5xWoWp9Mi9WaRVbh028ex6LZKHZGAvJO5Q0zMfEPam3XWG7hskxByhjg58yMSiTEsDgOJuJ5NvX9Gh3sLZlOVWjPB6bH9JJePMdz9BbQ6JwpNjJ4NcPzC90nlVmWDHwvCNZd+UjbATXWQ0bEfSw2GzXknTrOHkU1tHD75EJn8qGwqe7tulotiMrkIM8s/lu9ZJhPDarPQpJWbIHQNgtKrKsS2ONi28WNQ9mLR9JCMTZPMvcDs7FO4OtRk0yW0BucfkSiuqSIUTuJyOqTtSmyC6vR+DJOun/7uzaTSQYrVUekznll5pLVz2wge67vo9l5LreKgq8tPMHma+v/R3pfGSHLf172q7q6u6vuce2d3Zw/e14o6Yoq6bVKRYkWHLQcyFDmW8yFKghyI5BxfDPhDDCMIYhsOICOCI1mBoTiCZCmADou0SJHLc8klucudPWdm5+iZvq+qrq4reL+qnp1dHTxWwNKMiljscqaPqv/1u97vveSTeOHCd+Db68IU9863/S7gVoSqjwIAXtCBGxDtaYu844vL34Ki5LFQ/DgWZz6A6fJRLC+fQnVqjEDp4PiP/ivuvOO3MVO5C+a4i97oJM5u/lWYflU06fusZj+LhdJbkU4WhSqVbSYXNh6S9Jame3ju6WexMP2bWJy5D86YUYUvWYdCyYBtxwQMWC7MwrTX0bWfQGHKxI8e/64gdesbwD948PelXe/JE4/g4KGkIC7r7ZdxafU0hn0fhYIqGQHuBkUlxSrzygxHY1DY0uYouP3Av0Y5ewythgsnWMda7y8wcpbDsEqNS6p0duoLmM7ehEy6j3Pr/x07wzNhqjoilkmnP4q7bv8gNjd3MDebQCzWxlMnvwHbPoOx24frZLFY+sdYqL4fnp0XEF9uegWx1CqePvltuE5TIpl77/w9DDppae2iVCDR92TBIzo+kb2IRx/7Doq5CgrJB5HyP4RCZknSm+3BaXTNZayt/gXuOPpHwgtv5DoY2Mt4+PifY24hNCp8/MNzv4dq8XZksnHY7g4Go1XZ4DNzaSyfew7nLvwNssX7oeNB3Dr3DqSLNbQHZ+AHFgJfR2DPIpmoCPNYvfMikvmzeOa5P5cMAPvHf/WBP0EmNYP1zWXM7UtLvZgp89WN7wuLLNPllt0SYY6EwtpzCf1ugGxaET1wpqsZ7d5y4N+KQTcHFwRhfeLiw7CdC9KJaJG4yInh5v2/A8O+B+lMgJXa/8Dx5/4Plm45GNZOvRBrcPP8r6BRszA1k8Ly5cfR7v9PiXomuvR33fzPEUtkhFSp2d7B5uZf4sC+f4mkchMW5w/Ac1YF5R7PXMbjJ78Fxw+pes+du4TDR47Id50/u4MH3//bGA8rmMrdJqDAmDpCo3MKq52HsLN1CR9+8LMYDHr4waNfRnVGR7fbgKZWYKjA0uLnUG+v4/DhKWEJO3/2abz9nn+FTDqHRu8FrG5+AwPTR71zAQcPzGHsjoWTfP1yEwskZnchPAt33f4v4NqGqG4FgY2Xlh9Cf/w99IaUFc5KX29KU9GoAZ/4yB/g1AtrKJer0sp55sLD2G6eRt96KZTB9AIYGc7YOgJk0dgoY//Cx3H30b8vUTsdsKTOPnwHmu7ipdPHBe0cqBs4fe6HSOVdOGMPnluW/VrKvxvzc0uSlaAk6zNP/zcszvwWbrr5EGxs4sSpr+L8xhMoV8iLX0ZvR8OBpU+JrCYzPU+8+MdC/nR09nM4tP+t2Ok8i8ef/mME8QCBp+D+t31O6ENPnP4qzl98Xtpd2YUwjg3RajUxXVqUoI9OLwWEuH/3z34Y08XbEFNT6Pa3cHbnOFz7pES1YkGpNpb8LOaqd0bEMhevJpYRgx5puNPJowbA7BdQTB1CzPWlHPbshf+FjnkCvUEfScNFNkMqXQ06dNx88Hexr/o+PPnikzi4GEhLY737DC6tndw9v7oDB7l8AvXtFqZKJVQyn8Rc5e1IxqYkkClWm0KZuo9qO7zlsYKTFx+NWr8GaLTaKBf3CS/90tIHcPTgAkajIdyRhfMr38YdS/8BM/OzqHdP4GLtUWzUw9ZMe1jFVJH25CO4447bRAWNktvd1jP4pXf8ewlmLlw6iVrrr0MCoSFwz52fFJnpWNzFyZe/jCBuC3HWRm0FxdIUNK0K3TiKIzffhdyUiqf+9jG8873/CKdO1FDN3IZYYOLCytdhuy+hsbmJytycMNm9eSL0gGCBMB1639/7GJp1C5o6J5rA589sI5dLQzdMnD77CG69YxrPv/AULHNDIvmp6U/jtkP3YW1lB/sO5SWFvu9gHI8+9j1YZi1EGKc/imp+CQsLC2I4ZuY1fOfhr2KnfgoJoy88x+xHvGf/x8LamR5ge/skShUNxZyOjfUtkXLVswqeOPGnsFVLUNpDc4yUVhJ0bzX9GRRzs5KGSectxNObOH32R6htX4biJyS9Wpz+BN5++3tR215HKmdhZXUZLaK8i59APlPBwmIeQXwD//e7X0EmS4ILoNsADKovVT+OBx58L06e+ltJZz9z4ttSOmCdVq5ocyoTAn9yzE907z3gpgV6rsfg2EmY48sYq8dx/OlvoJBPS0qVZD333/cHyMWO4Ozyo2jjGxiNL2H9fB2/8uDHoGolZHKLaNXjcjiag02MrBqKWRft/gX0xit4/uQlTOcrSKR/HW87/CFYoy7SxTZWNh5HrjzEy+dOwme+zieT2ydRLR3BgcVbcPb8i5iej+P4S1/D5sZjmJkrCo/5rUsfw2Lp08illmD7F0Vc4da7syJBuLUax8zMPDrDMzi/+meCkiM3d6WcRXM7FHe79+7/hMFggGJZl0PHGm/izMpT2NlaRSYTg5EAbloMlcx65oow8XFO+r3vo1L4HeybP4KxYyGINXHy5T+SFLjoS3tha+S73kkk+kh6ptXEEM8+/yUMRkA2z5KQj94gJLcg+9XINkRDOU3+X3IGKAPUtz188N3/EVZHRS4zlFrddnsVz798HEae+ukxJLw47rv7C0g7b8F27SIC/WGcqX0XF8/Ucf97HkShPC80ll63gmJuHufPn8HNt83h3NoPsdZ4Do65Kc4eM5mHD/4GpmcWcOnSJRw+vCSEQu1mElpMg29vYL3/BCzyuLs9JFIqXBZLg4TooJsjEym9KCqH81OsI38erhNDpawD8QY69ks4uDSHE8+cxebm0xLdkyfCHpswtCK6dab/w6jlttt+TeQsM+m8OEcUJlrZ/BourNRx6EhVPLJWp4ZUKoXhwEG5OINBF7jp8P1I6TMo5OZEVW1rq4ap6TJ2mmdRqz8Dy7mM4dBEOs20e8hSx7l64AP/BZ1OB5c3zuDOY7P4sy/9ISpTSSGZ4rnT6u1Ay2xATxQQdw+K05nJ/CaKxMaoimQKWs0tGOkx4kYbjz31NVTmPYztGjQ9icDToSgF6Z3mMyrJw3jnXe8T/vLxwMfCwjzOX3pO0ODxiH7UDwKoKEs9mlEfFeze/8Cv48idFlZX1pFW3oNnT51Hu/Ytobtm1sLQ57E0/34hynpu+esI/GbINcCKYjqk/1QDVcpuxMTwBwx+fvWDn4IzJOYgibE/QKe/gjMXvyufSYeFdeRKgQb9dmQNNWKK+wb6Q0bozy+tDQAAHIxJREFUYca9a46RMDRMzxwSgp2Z7NthqLMY04CnLDTsF+GghtXLz0kUzZ5J0/IQ83IYiADKP8MDv/xhnDz1PejZJp554StiIOkgC+BWAy5d2sTSwblQMpqU3amPYGnhTuiGinb3FBYP5jEYdHH+wlnUNilEAyGhSmXjSGWm0esqyBmKzMP+hTtw7NgxbF+uIx7LIqGW0Opt4/zm12E5pswlAZ6BkxAMAXUa2Kr2rvf9BijWMzN1BE8cfw7VygwurfyV5Dw3t9p4y7FfEtbOWf7+5GMYDU4jrgdwvTriGlUuU2gNElACDfsPvReF6Rieff5vMK3tw1vf9VHsrPqSXb504SG06qckNb+zZSNfSb6JauhQ0ekOUCpmsXJpEwvzc6CwPWuENGYUI6D3y4USjziiV89vYv/SnCxaEs0QLEejRrILCjswAtrZtuB7McxMa+IsEB1Nr7Tbbwp3s5aMQdMyMDsq3nbrf0ZcnQOULvTMEJZ5ESdf/iLMNpAiiFzCrgitnghEqzaXL8EappAlFJlX1M/MuqbtjUBJVI3SQ0HIlc7NMzG8NKI8UDa3WpidKYlHz+iSlIdMx5JJStBb3LCDkEd5bY0AP6DV8VEohnUXoulZDxW9cZJ0XqP2JTxP7I/k5m7woAIcUjmaA1TmRPcxTDURUFf4DA5W70O1rOH4C3+ItbUnUJimxmHErBWJQhBZTQdAdCAmXn7cRxD4aNUdlEuG6FCXShHNJet5kRBOr+PKnCQTCgydoCNgcT+j2TB1yP5guSEvjUz8ftx+4J+iueNJhF7vPYUzl74UcvW7QLsJFKtAu+OjWFGxU28LIE0nZDoANjcczM2FbTGB4kFR2FbGP2wTiaPfiaFSKAmegv3LIspBwTQ/JIjgZ0zGvN0fiWPAn5FAQqQR9oj+cK1SAYu/oPEjKpta9UwdB4EiYh18rMGQWIuOgDOBDLo7rPWGz8MxavZslOeTMN0hkom01NCXpj+NrPdWFAsaLm59CbXBk2Iw5b6ZVifFK9P5yfBg4vNSbEuatmFJ65fZM8QZoRRvORJtIfCnR8MXCWlwjXvxDmIpG+32DgwqTAQJKLG4MAkOLR+qX5I96VvheBGmUJziweqgUk0IRoD30e4SmRzuMWesIKHq4aGphCIqxJ9QzIN/1tY8TM3FBDTGUgVlTivFkPSFnpo5DMQZorHk+C9HnRAE4hOsWSU6nSUfg5+1isX9++V1dAKoAMhSgQg18d6MK90OlklmOE1Yv4AtDMceUsqCpGCrlRA5TkMjezYSD2o1TJSm6JlY6LfZSVEC3Di8gEyRYUaEz0h3WvZGlDnjumi12ijN6uj2mhJErK21cPDAfKhrHnbKIUgEaDab0NWKYAz4s26fc2lKKp+v6/fDGq3U9W2PPKDY7m4jly1C9TIC+GX/M++D993cDFAuRGpTSgg4rZJ+Iro/Etlk9X8SReg06Gu4uEmDTqa43WmAp5BmlT2BKlKkEOd+aUf7NkVQW7h3hlZPHLZCvoBe1xNkPi2i7PWDQKsLFKrk57dgJA0ZM+ExSnJNuULY1G5SuS0hKmo806ngR1xHm/3sqYzUrGsb25hZyAkXeOAlpHtFyjjsMHKAbtdCsWiEc8f9JURJrHeN0WjuIJfdhzjisk6EH58ZLZa0ybtAquuIo2LATjcuR4VzaKNUDM90zgNtDc9r12tD5X0gi2YrnPtDN/1DVOY1PHviayhpVdx133vw2A/+tyhTZlhWIjETnTVmCt5UKHcA/eEA+Vx+Vz2Gg0evupDLC7gojqRsxu3NrvCyZwo6RsM29EwK7tgS/Wg/MBBXUxgQvMKJ5UGpOGg2GiiXZtHv2VK/Zo0nZEtJYPViB/tnZ5FI/TtksYhj9+Rx+vx3kM8P8djxb6LEw49jPoKgEXk4DN22tEaYlgk/0KBrCfQ72yhWiNRuoVCegkMN54SB9bU6FvaH5C21Wh0zc/Q8fFy4eA5LS+xnG4U21TFgmT5yOUNER1iXM2jx2FIXCYgRdUunhN69rodEPMJFzX5gpSdAKcWlzOHEcQiiRakIOpaa5eLtR0piVp+c9XkB4TBSWZj7lJDrpHQf59e+jO3hk3Lfw76LsTJCrpQRw0/wWrUU2ujWVhuZjAHTsVGohkicer2GanUKgR9Du2Uhncqj0WhifqEcClVEClmD3hjJhBbWk0X/2sRgyNTZPKw+kanvxvuPfR6nXryMmX0+moPjOLP2FXhoIpkoi5PWH4yQy+vo9S3k8gb8YCyYCEaVjPwYKTeaW5gqF7HTqmGqNId2r4ci0SpQsbW9hdnpA/DcBC6v1XHgYFVatmpbO5ifn45OM96fi1ZnW+hcq5RUQhLjsY9OuyflHEHjEqyp++j1myjkywjghdE7khj04sikY2IklLgNVamjZzowlINSrxNngE4jwWiDEZSkg7SRFWa0e2/9N8i4b0FMtfDC+h+h3XgOihaDwoOLaydgi6QrDGPJdBzjkQ8tYwk+otNvYd/cTUBQkPmn48JIhA6nZTrIZ7PSXcAad4ZrXRvAHG4gRWJ68WCTqDV2kE7rSBl5BF4aOzUL5awhjlW320K+FKKVuTe4VulgOq4lKmmua2E8doVNUIsTTZ8M1yxdDStUU8sV4xiOTFhWX/TaCXI19LgQesRVHSPyUyQ0qd9OT4XvZd8uDQCvra0hpqtpGX/NcGGaPWGLI0CO9WRWlXhIi3EWw1oTcKiiaKjXBqhOF2HadZGH7bUS4uCIDaATPKghmye2h73eMWkTJHgqphLxrQrLFyeNwDQGHCPbErKaxsYQiVhaDNHW5ZHopyspF53mDtRECrls2M6x3SBfeUkIjmo1vk4XEC+fm87RoO+iUIwjEM13RYyfGBsal/YQpXIctjeEEjOkfku9eo4Dna5+v4lMKg2VHReDcL/GOGYxoDvsI6EFQqpD53w6R4N+N7K6Ehr0rW+iPyDKPRzjC+uXcODQftSa6ygXF5D0VWytAnPz4br14qGDIZ0d0Zk0tMjcOUYuWxUgG40tAxauWT1lh+2IajZ0vmsDzM1n5OyYYg4cKgYDC+5YQaGQDcefPyXuj5gFptd4KQ5s08bYTYkDKU4MHY+BDZ21W/LysysnraG+vYXqXAmX19ewbx+57VU5y6ixxLdtbpmYnU/J+cROHkPX5Od0WvlMQ5PjnYbrjtHtDqVEzKveqKNaTWGr1kQqvSh2Rzfuxi333IWphRyOP/kD3Hr7fhjJBJ597AX0dlYETzRdIqFVAM1QpKr55km5y0Qp2NxsYKpE1jVgY7OLXF5DNqfCsgYw9CL6LRvZfKQbSaRqv4F0jvKkI1Eua7UdlLKHZBL7Qx/ZoodO/5yk7gjQSOl57NRsVKeSYtSazTYqpaKgrxcqX8ThxTth+j9EprIOc/QSTpx8GJ16B8VyAbY1RjKrwRpYMPIEYDRRqhTR6jZQyhERFLKNMaWVyvjSDtJptVEo7oM/VhCogaihbW12MD1VCFUfiey02ZPoY+yZCPy4pH8VaBIFMvq2x2yjUTAa96FrOnoDU/phW62eAH1oTHmIaEly2CehODxZ6Kv0AMWEQv1xn6i1pKQ7uZmbjcso5LNwHEccomFfQcpI4cDCp1BQ70UqqeLMypdxYeURFAppAb0RndUlAgcppA0DW+ubmJkqIcFTkrnoRALLyxdw9OZ9ssl42PE0oFSnTrYgHpDkp0i6cnAnEglRsWs3R9JS5GOIVCorRonlCQJ6tPTHUcF7cO+x+4WLvz16FMubX0TfWhYSnWJhHqNhTBy+VCYp5Y7O4LKg8HOpBVHBSugjaAkFm1tNzE3PSfqP2Q9NPHJKN7akPzSOyhUiC0mwuVjbWJH6crPdRTaTQywWQ0z14WEM13XlGUkw4lP1SIlLZFUup+DDlZa3fn+I6emqZJ0O7FsIwXDMOI06MNJNDK0xcslbJHogrSznOpFKSAsSoyE6T7068L53fB6J4a1CI9l3v4nLg8dl7YzMHmx/jDwPPG+EkWnDyJSkduUHHahMc4E0mgHialkyRDS45y+uYPFQAQkhJEoLope9vf1mgOw0T+QRnJGHmJZFQ3TJ87KmyLWfYZgfydq2u23oKa7fIuCVsbFmY34x3Fue62Nk92CNemKw+JBjx4GWKMIdx3B5rYYDB2ZFYKjV3UYxX0Wt2cBMeQ4BAqm9Z7NpqJK7T0JVYmg1AqSzLInRIRnLZydTSegxI6Qv9jwkUy66va1wzzvMAlUxMl3oRqjql8nR6JKFke1qVMbSoBspMZDtDmWcE8hmqXblw3FtpJhSD8hUp4QSwRL9BfBdD/FkHE06N9PhmdSjVLPGSM2Dnqhg1PcR81RhphuZ29AJ0Q/SCLxQ9pI42mwxJCNy3KSAfWmwCGRbWT+FAwtLsO00kloCXkDncCTZC/IjaGpWHDkq6+V4BkCD6yZh9xRkcwb0OAMWloPGofpbakaMqhMEyOTY295CXFHhQ4c50DGT/S3MVY8hq0cR+tZfoz94OTTozOFrPrbbGygXuXESqG2MMM2zWiPddA+xtIGVNXKm74Pvq8IhbztDJDUbje42MsYMdC2LXr+HXNZAq78mXQqZ5D6p9xPpTkU9Cu5wnhhgWNYY1dJsmN2MAyYzE7kwY6lppKC04Tg2dHLaJ2IIyMXRoTOYhc6eZADNjQ7Kc4VQgzUeQ3u7h+JUyEDU6vRRLCuwxkMYWui8O54p6zabysD1A8mC5dkyEACmNZJSWVzzRNvAtgOkkhUhwvE9E+lMMazL87WBK+f9pPHThQ0NPGcSIn3a3wFmGNvF6hjbLgK8qahfOfkjJCjtGVGFUj6PXhE3Jwe026GyWBnxQJUojws8kSKfdReK6sghmdFnMTYLcOwwFWnZbWhGDzHJtVTQ3BmjXEpLCj+u+VKbofEfdYHZyu9DVws4eoeNrdYj0NMtvHDq0Sh110OmkMOgE/7d7Q6QL2Rkgo1UHI4dgzpSwiggzbSTKexlmVwecJPoSRSZxdZmDbOzM5JiE6lspmddGgsPvkRyGrbrFqYqi8LyRpRtu9NENse6qyMGmClQpqwZ9fKiTnqxmIUX1TsVRgxi0NuSXlbotfs8GHnAUat6BxkScZPKcUiJSEPkCT1Xx61HPoGMejN0LYZm50c4S8IEAmJ8D0OnKViGje0mZqfnwKUa+A66zEjkqxix/STL9LaP9fWLWFjYJ9Erfzdp1aIxYfRKwRBy7htGDp6TCDMQigNr6EANUmF0ngPUzIdwz8JH4dikXuzCUV/Gky/+qcgPGskMVlY2cYCQVW5EJ4CnDOF4TWT0IiwzJ2UbyqhyDIv5sqThmCoWwBrXl+FItE/CFHtsiCgHD5KVtXM4sEgxZh/NThvlwgxcj/OrwLT6YR95TEWfIKx0Fc12G/lsSNUaj/kwRyOpNzOCH41GyDGf5zGSdDE7F0ff7CJLNjHJsU7LQSu8CExbDl3EjTjMkYV0xhBA4s37P42KcQ88tw8v8QwefeIvkaJxiPEh+OwDSfHv1LZQLs2J02aZLWSyebTbfRQL+8LsTIYiOy7yRdavhjDtIQLPQMbIor3po1il+paPodlGOldEtzNCPkcVrDEyWU0i4m5njJQe4gDI/67G2hjR6VQXZdnxAGMkQ3nJuBaDOewhlU6gKcaggkZjgEplQaKjXreLZMpBqHSmImMU0Wi2pRVR1+JCXOM5PpJ6Gq26KV0DNGIy7nnuaQeNNjnmpxEL0nJmewGdxbBW1e31kM9NY2SNMR6PJatGAGZcVWE7Y3Eo6ewmErqU9xhhCm+AwixLGzmCIfy41PG1BEGg4b6VSDGS0+VZQ3KWRgMoT7GUtQ0tyYxCEfbAgxbT0R/0kKvG0K6To2AeqqqF6VqDMsw9ISOi8A3XDPnuu/0d5LMBOsMeCumDcJyYZDyYbUrExnADFaNBViJ2I9XDwG3DiFfh+DEkVEPmodPZkJbDZDwhGRM1KMn900m06NCkFYwcE56XQCpRRFb7GBam7kZa53dt4uL69zEYhhE6SV/agyaKxTRs9JCADhU5AdwOuztIF9Ko7dQwPcVSB98QllXUuAXHryOjJ+CCpZcwdej7rkiEMvvTbisoFrKSqme7p3C0pw04Lu2Bjm7LRj6fFnImjtfEqHOuLbsnveyWRVIyE7GEioyeF8fZJodETJP9PxqO4HomMoXS7ueM2P7mDJErUE7XhDU0BNOhiFwwnSFKEinwPbZMxuXsTKU0NNqrKBZTiEGF5YyFiTQr2SwfnQ6zzDl0Rjy7bTTtbWSTFQx9E0k1KW2vJSOPOAwkXBUja4R0dkdKYuPxLPKpX8ahmXcgnWR28SwurD+G/uhiCC6LxeCpHgLVhg8Vqq9Hams8/QL4ii+dUZPrhsunhjcixc49d0WrF6EmBJJJz3bye/6OhRFP/pYfczGxTWv3qZyI+J8gEXrraQyHoeRhp9tDPp9DrzvC/vm3iIY3PdmpWQ3NzgWUp5K4fPms0MW+9NJJZHNRiuca3dlwhytX+r+lphzWs8O+cKbLrtwSkedyRTU5KUQJgQaNtRTRruTE5YXM0fI5Q18vRFRFOfM9H8sMRTh+0eezDZDvkw0mFd/o3fysvc3qjIeS8ImEv+UB0ex2eUqprIO5GJpdvHTq2RDoonjRs1BQM+xPla+Ve9J2f3f158uJEN16VMyaNMtHc8rXM82Y1NLotl3ks3FUS2/HzNRROCNDepHZGUBucLIGbtReRr2xila7jWKxiOGwL2nOcKw49nTUJpkcPm+0tvzQgZNLnickLwmfYFIsjUAFco/RJF013vyOye/4kkmRcTI90Rdw3Heva9e1JzXYcL5Z41MkhcsUve+p4tkzbUrnYn11jE/+2mfQaThYWJjF+sbzSGdZxvTwyCMPiWZ0qVSAT2RPBHYIFB9KwMzVZG4ma2Byj+GeCdch75Mh9WSOOCY8zKI1Js8eRWny+r3/T0thy8+UgPWtCQrzWjKEPeMlayX6zqvW9mRd7xm2veO392wQ3tm98xCuv/Di/YcqceHz7Zmf3Xmb3N+e/XbVGo3WgHzAZBzC8YkonCYDKUPOtwqVrrycaDT+kB0me/bp7jnGOuuetSGvJ76DczR5/WQd86OEpzbas/x5xLlLrIxEBbYY3Ct7P5yfyf7cHQNS6Eq5ILxNcXbyOSwdPIpUcgaKP4e0XpLzTlEsnDj9EHx3R9ahlAAI0mAJScaQwDvm7jnv4TxMHj+838nwhGfb7jkU3dkuOEjmlPVojureMd+7fqJxib5g9yiV+whfJ/d01ZkSjmM4/rx8yeCGFyP5yf1x/KzwvRGIOLzFn7T3I8DB7lkcjkO4vibfE643afNUOS+TQ57fGsPYGyMZozOkorZZx+xcFRsb5/DWe9+JcvFuZIwF+I6KQZ+dWE006hdRb64IdoBlxPA5malRBHQndid6lPC7rozbG8SgX1kLP+9/Ee2cz7Meb0o6jtEuIy4CMDbXu5gu5wXIRYxLtxsBh1Tg/IUWDh8pycLeHb1rb253sexdiK/tCUj6cD0Xn+V1X0FMVBIpJELwnWx6tsKMmWZyUSjEQ+awvRt190CdrKgfdzJe/f34Em24ro84U/gBsLXholSIS/qRdUOOPz30kU3AlYvZ+UhhTg7DQN571cZ69V8e7uHrGb/X+F0//nJf8ANck4xKCPppt0zp9ye4aWszFOTggTzR8N6pdzE/nw+xAzkjpGq9ylF7bTd1Q9ffa7vVN+Srb+z4XePccIR2jVnoPATUxCBY1waGAwvZrCGlzeXlDdx0dF7iouVlG0uHkpIxW7vcwYGDhRAYKPgQGuaJszrZ63sc1WsMymudpOsdv1f6vhu7v5kZHUl3Ast2vBfLCrEWvHZqof6IgG3JHaDTiQK2dzqYXyhImYJZi9cy/m96g86B5NVut2UgObj1el3Se0RackFLz24E6KDhoAGhYePhWS6zjjg5NPdatz3e2Sutqp/x++td0Ne1YIMY+l1KoKqioDWhre0PPOTzMXQ6NrLktBfLt2cM9tLS/YSswasfDh/WaCBRTjyWEr7zmamipFBp3Pm3pDsniHoF2K53BATHVBpfZIg60+ufi+sav1f/oD/llXRoaKx9uK4HLZESithBf4RKOco0EDjaj+Ym8t1ow2u1HVSnyhLNX891Q9ff9dz4G+S9N3b8Xtmgd9p9lMkIE3EXsBzVajG7E6HA/bBsUGFdNwKWse1MUcgBb4n2+o9nrH5h0F/t8pvYn16vJ8JRBFY2Gg35d4ZqNiwh8CijqmWKgMcxSmUNoxHr6zY0tnn9WMbwp4//m96gU5KT0Tg9I/47w/4tgiaaTQFn6JohdRI6TTQcjeZIDtliSZeoKCDMcteA7Y2mf3IK/NVO9OR1N/RAYIROkJUVtp0QmMNL/q2Gjo1kKK416Fc95PVYFKbcQ7rUMBeuihFnXZN13GpVl7loNh0pfcjLJv14IB8AwTdRj89rHfjJY70BIvRkkrU0IvST0Ig2IlbE4xi4AtRidMVl22qzWyOOFNslI+NOTML1XDd0/V3Pjb9B3ntjx+9nGfQwmiaob3JZloeUEcP6ehMLC2XUd2wYOgG2YQZIug9cGwW2Z0X7zCMA5VqDclU548ZmiF5pGdxYh52AYFeCSBp02iFmiXmxk4tlCgpokYlw0rnR7ozE9jRbBNoSbPfaxv9Nb9AJiqEhF0S17wsoi0hruaL+Uaakej2CZzQBOBGkwVQwyUU4GT85pRmFjdcVodJhuIEpd6gY24EwXuVyIYiGF4en17OQSMShESL9Y2m1n1emwsdg2IWmxWGaNsqlagT2K4ZtMFFLGFucaMharZbUjdudhswnU9V/1w06tapLrPeAGRFyWmcEhEPHhk4V6TGjMwBD0xV0b6GYllQe/zDTdD3XjV1/13Pnb4z33tjxe2WDToIctlolk3oESNXCrE507EzW2Vatj9nZLEa2B88fYzjsolQuyHkYefRXav2/MOivevGFXTGKROa0PfzDf++1P2x9lcxwpAoZdpb0ECOfiZCYSET1qsb/TW/QmfKgOg/r6LzoKXETclBJ78cFbRgJjOwxRiMTBcKsBazlSN9hQtsDrtmtT03m8yeAI171VEdzeoMNOj14blqmeLj4eNGTpAHlrflSo+V1LU5gD8DoNT7zlZeHNXR7TGBcmNpnjz/nJh6Lw3E5Bx4MnWh0tqo4YZqK/cgihKL/na+hx8jXKRfbNAkEDcFAo5EjqFqWg5il4EHLyFzgNoJzYCbpGmDO65iHG2uQXscNv8HecmPH75UMOgMGBYM+z7Vw31jsoiEDW9tETE0gnU5INsi0LBQKTFOye8KWrGQiTgzNboouMih7wK5iZ34Rof+sJXmt/WFmmOcrzzgtYUiGlBfLu/G4Kl1UY7IskpiMcNnXOP7/Xxh0AuLoGV0bzTB6p9EO0yA+Ol0qkAWSlqeh4X9XBjQ8dK++rj/tfmMPhBAUxnYSKpSFTo8qDhAjYBJ8XO/9vdL5y6wJv5+ZEKaXXJe0oRayGQoeeFAjZPDAHEh7WSxGY68JyJF95LvZllf6op/y+xubkvPhBw4ajR3k88WIFCV0bEj+QkeTFx0rtkwWihkpHXGtcqxYh1OiUsXrfPzrnt8bO36v96l/fu+73v1xfeO3B+U9eaTdoCM8q2hQyFvPSH04tMVB555huyP9QRpzwbDEWdKhxGcCST0BVVUkwEkK85FY7l8Y9NexbDj+zCzS9uw9q6gCyDNvOLCFMG0yxAQhkjUxFmPHC8+AqIvkVY7//wMAKBoAWzthsQ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210225" y="1704325"/>
            <a:ext cx="8229600" cy="6197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1.Viết lệnh </a:t>
            </a:r>
            <a:r>
              <a:rPr lang="vi-VN" sz="3200" b="1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iều khiển Rùa thực hiện:</a:t>
            </a:r>
          </a:p>
        </p:txBody>
      </p:sp>
      <p:sp>
        <p:nvSpPr>
          <p:cNvPr id="4" name="Rectangle 3"/>
          <p:cNvSpPr/>
          <p:nvPr/>
        </p:nvSpPr>
        <p:spPr>
          <a:xfrm>
            <a:off x="210225" y="861009"/>
            <a:ext cx="507369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B-HOẠT ĐỘNG THỰC HÀNH</a:t>
            </a:r>
            <a:endParaRPr lang="en-US" sz="2800" b="1" cap="all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392181" y="2362200"/>
            <a:ext cx="8763000" cy="10668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0F6FC6"/>
              </a:buClr>
              <a:buFont typeface="Wingdings 2"/>
              <a:buNone/>
            </a:pPr>
            <a:r>
              <a:rPr lang="en-US" sz="32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Lặp lại 4 lần, trong mỗi lần vẽ một hình vuông cạnh dài 50 b</a:t>
            </a:r>
            <a:r>
              <a:rPr lang="vi-VN" sz="3200">
                <a:solidFill>
                  <a:prstClr val="black"/>
                </a:solidFill>
                <a:cs typeface="Times New Roman" pitchFamily="18" charset="0"/>
              </a:rPr>
              <a:t>ước</a:t>
            </a:r>
            <a:r>
              <a:rPr lang="en-US" sz="32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vẽ xong quay một góc 90 </a:t>
            </a:r>
            <a:r>
              <a:rPr lang="vi-VN" sz="3200">
                <a:solidFill>
                  <a:prstClr val="black"/>
                </a:solidFill>
                <a:cs typeface="Times New Roman" pitchFamily="18" charset="0"/>
              </a:rPr>
              <a:t>độ</a:t>
            </a:r>
            <a:r>
              <a:rPr lang="en-US" sz="32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533400" y="5486400"/>
            <a:ext cx="82296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0F6FC6"/>
              </a:buClr>
              <a:buFont typeface="Wingdings 2"/>
              <a:buNone/>
            </a:pPr>
            <a:r>
              <a:rPr lang="en-US" sz="3600" b="1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Repeat 4[Repeat 4[fd 50 rt 90] rt 90]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4354" y="3597275"/>
            <a:ext cx="2065881" cy="187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Content Placeholder 1"/>
          <p:cNvSpPr txBox="1">
            <a:spLocks/>
          </p:cNvSpPr>
          <p:nvPr/>
        </p:nvSpPr>
        <p:spPr>
          <a:xfrm>
            <a:off x="533400" y="6172200"/>
            <a:ext cx="85344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0F6FC6"/>
              </a:buClr>
              <a:buFont typeface="Wingdings 2"/>
              <a:buNone/>
            </a:pPr>
            <a:r>
              <a:rPr lang="en-US" sz="3600" b="1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Repeat 4[Repeat 4[fd 50 rt 360/4] rt 360/4]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533400" y="2890840"/>
            <a:ext cx="1981200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3795712" y="2879358"/>
            <a:ext cx="4191000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651574" y="3376616"/>
            <a:ext cx="1710626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5669285" y="3390904"/>
            <a:ext cx="1545921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7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7665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6459" y="1342216"/>
            <a:ext cx="2847541" cy="25429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Content Placeholder 1"/>
          <p:cNvSpPr txBox="1">
            <a:spLocks/>
          </p:cNvSpPr>
          <p:nvPr/>
        </p:nvSpPr>
        <p:spPr>
          <a:xfrm>
            <a:off x="152400" y="1209020"/>
            <a:ext cx="8229600" cy="61978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2. Viết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lệnh 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iều khiển Rùa vẽ hình sau:</a:t>
            </a: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403834" y="1729894"/>
            <a:ext cx="2971800" cy="619780"/>
          </a:xfrm>
          <a:prstGeom prst="rect">
            <a:avLst/>
          </a:prstGeom>
        </p:spPr>
        <p:txBody>
          <a:bodyPr vert="horz">
            <a:normAutofit fontScale="925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Ø"/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 Số hình vuông:</a:t>
            </a:r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3186830" y="1742420"/>
            <a:ext cx="533400" cy="61978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20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19" name="Content Placeholder 1"/>
          <p:cNvSpPr txBox="1">
            <a:spLocks/>
          </p:cNvSpPr>
          <p:nvPr/>
        </p:nvSpPr>
        <p:spPr>
          <a:xfrm>
            <a:off x="381000" y="4495800"/>
            <a:ext cx="82296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b="1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Repeat 6[Repeat 4[fd 50 rt 90] rt 60]</a:t>
            </a:r>
          </a:p>
        </p:txBody>
      </p:sp>
      <p:sp>
        <p:nvSpPr>
          <p:cNvPr id="20" name="Content Placeholder 1"/>
          <p:cNvSpPr txBox="1">
            <a:spLocks/>
          </p:cNvSpPr>
          <p:nvPr/>
        </p:nvSpPr>
        <p:spPr>
          <a:xfrm>
            <a:off x="403834" y="5181600"/>
            <a:ext cx="85344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b="1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Repeat 6[Repeat 4[fd 50 rt 360/4] rt 360/6]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15655" y="2996852"/>
            <a:ext cx="445884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 Vẽ xong quay một góc:</a:t>
            </a:r>
          </a:p>
        </p:txBody>
      </p:sp>
      <p:sp>
        <p:nvSpPr>
          <p:cNvPr id="24" name="Rectangle 23"/>
          <p:cNvSpPr/>
          <p:nvPr/>
        </p:nvSpPr>
        <p:spPr>
          <a:xfrm>
            <a:off x="990600" y="3618978"/>
            <a:ext cx="321594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rt 60 hoặc rt 360/6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693642" y="2996625"/>
            <a:ext cx="11079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60 </a:t>
            </a:r>
            <a:r>
              <a:rPr lang="vi-VN" sz="320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endParaRPr lang="en-US" sz="3200">
              <a:solidFill>
                <a:srgbClr val="320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Content Placeholder 1"/>
          <p:cNvSpPr txBox="1">
            <a:spLocks/>
          </p:cNvSpPr>
          <p:nvPr/>
        </p:nvSpPr>
        <p:spPr>
          <a:xfrm>
            <a:off x="401354" y="2303796"/>
            <a:ext cx="5466046" cy="61978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Ø"/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 Cạnh hình vuông: 50 bước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422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1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9" grpId="0"/>
      <p:bldP spid="20" grpId="0"/>
      <p:bldP spid="23" grpId="0"/>
      <p:bldP spid="24" grpId="0"/>
      <p:bldP spid="25" grpId="0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1"/>
          <p:cNvSpPr txBox="1">
            <a:spLocks/>
          </p:cNvSpPr>
          <p:nvPr/>
        </p:nvSpPr>
        <p:spPr>
          <a:xfrm>
            <a:off x="362940" y="746732"/>
            <a:ext cx="8229600" cy="61978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D16349"/>
              </a:buClr>
              <a:buFont typeface="Wingdings 2"/>
              <a:buNone/>
            </a:pPr>
            <a:r>
              <a:rPr lang="en-US" sz="28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3. Thực hiện các yêu cầu sau:</a:t>
            </a:r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377823" y="1309362"/>
            <a:ext cx="8570520" cy="924578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D16349"/>
              </a:buClr>
              <a:buFont typeface="Wingdings 2"/>
              <a:buNone/>
            </a:pPr>
            <a:r>
              <a:rPr lang="en-US" sz="28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a) Cho Rùa thực hiện các lệnh sau và quan sát kết quả trên màm hình.</a:t>
            </a:r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362940" y="2152000"/>
            <a:ext cx="8570520" cy="609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D16349"/>
              </a:buClr>
              <a:buFont typeface="Wingdings 2"/>
              <a:buNone/>
            </a:pPr>
            <a:r>
              <a:rPr lang="en-US" sz="24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REPEAT 90[FD 2 RT 2]</a:t>
            </a:r>
          </a:p>
        </p:txBody>
      </p:sp>
      <p:sp>
        <p:nvSpPr>
          <p:cNvPr id="9" name="Content Placeholder 1"/>
          <p:cNvSpPr txBox="1">
            <a:spLocks/>
          </p:cNvSpPr>
          <p:nvPr/>
        </p:nvSpPr>
        <p:spPr>
          <a:xfrm>
            <a:off x="377823" y="2628433"/>
            <a:ext cx="8570520" cy="609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D16349"/>
              </a:buClr>
              <a:buFont typeface="Wingdings 2"/>
              <a:buNone/>
            </a:pPr>
            <a:r>
              <a:rPr lang="en-US" sz="24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REPEAT 4[REPEAT 90[FD 2 RT 2] RT 90]</a:t>
            </a:r>
          </a:p>
        </p:txBody>
      </p:sp>
      <p:sp>
        <p:nvSpPr>
          <p:cNvPr id="10" name="Content Placeholder 1"/>
          <p:cNvSpPr txBox="1">
            <a:spLocks/>
          </p:cNvSpPr>
          <p:nvPr/>
        </p:nvSpPr>
        <p:spPr>
          <a:xfrm>
            <a:off x="346966" y="3137511"/>
            <a:ext cx="8570520" cy="924578"/>
          </a:xfrm>
          <a:prstGeom prst="rect">
            <a:avLst/>
          </a:prstGeom>
        </p:spPr>
        <p:txBody>
          <a:bodyPr vert="horz">
            <a:normAutofit fontScale="925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D16349"/>
              </a:buClr>
              <a:buFont typeface="Wingdings 2"/>
              <a:buNone/>
            </a:pPr>
            <a:r>
              <a:rPr lang="en-US" sz="28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b) Thêm lệnh Wait 10 vào vị trí thích hợp trong các câu lệnh trên rồi cho Rùa thực hiện và quan sát kết quả trên màn hình.</a:t>
            </a:r>
          </a:p>
        </p:txBody>
      </p:sp>
      <p:sp>
        <p:nvSpPr>
          <p:cNvPr id="11" name="Content Placeholder 1"/>
          <p:cNvSpPr txBox="1">
            <a:spLocks/>
          </p:cNvSpPr>
          <p:nvPr/>
        </p:nvSpPr>
        <p:spPr>
          <a:xfrm>
            <a:off x="377823" y="3959265"/>
            <a:ext cx="8570520" cy="924578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D16349"/>
              </a:buClr>
              <a:buFont typeface="Wingdings 2"/>
              <a:buNone/>
            </a:pPr>
            <a:r>
              <a:rPr lang="en-US" sz="28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c) Điền góc thích hợp vào chỗ chấm trong câu lệnh sau </a:t>
            </a:r>
            <a:r>
              <a:rPr lang="vi-VN" sz="2800">
                <a:solidFill>
                  <a:prstClr val="black"/>
                </a:solidFill>
                <a:cs typeface="Times New Roman" pitchFamily="18" charset="0"/>
              </a:rPr>
              <a:t>để</a:t>
            </a:r>
            <a:r>
              <a:rPr lang="en-US" sz="28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Rùa vẽ </a:t>
            </a:r>
            <a:r>
              <a:rPr lang="vi-VN" sz="2800">
                <a:solidFill>
                  <a:prstClr val="black"/>
                </a:solidFill>
                <a:cs typeface="Times New Roman" pitchFamily="18" charset="0"/>
              </a:rPr>
              <a:t>được</a:t>
            </a:r>
            <a:r>
              <a:rPr lang="en-US" sz="28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hình bên.</a:t>
            </a:r>
          </a:p>
        </p:txBody>
      </p:sp>
      <p:sp>
        <p:nvSpPr>
          <p:cNvPr id="12" name="Content Placeholder 1"/>
          <p:cNvSpPr txBox="1">
            <a:spLocks/>
          </p:cNvSpPr>
          <p:nvPr/>
        </p:nvSpPr>
        <p:spPr>
          <a:xfrm>
            <a:off x="377823" y="4731907"/>
            <a:ext cx="8570520" cy="92457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D16349"/>
              </a:buClr>
              <a:buFont typeface="Wingdings 2"/>
              <a:buNone/>
            </a:pPr>
            <a:r>
              <a:rPr lang="en-US" sz="28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Câu lệnh: Repeat 3[repeat 90[fd 2 rt 2] rt …]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289144" y="4725144"/>
            <a:ext cx="792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</a:t>
            </a:r>
          </a:p>
        </p:txBody>
      </p:sp>
    </p:spTree>
    <p:extLst>
      <p:ext uri="{BB962C8B-B14F-4D97-AF65-F5344CB8AC3E}">
        <p14:creationId xmlns:p14="http://schemas.microsoft.com/office/powerpoint/2010/main" val="2530332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 build="p"/>
      <p:bldP spid="8" grpId="0" build="p"/>
      <p:bldP spid="9" grpId="0" build="p"/>
      <p:bldP spid="10" grpId="0" build="p"/>
      <p:bldP spid="11" grpId="0" build="p"/>
      <p:bldP spid="12" grpId="0" build="p"/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ivi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3953</TotalTime>
  <Words>804</Words>
  <Application>Microsoft Office PowerPoint</Application>
  <PresentationFormat>On-screen Show (4:3)</PresentationFormat>
  <Paragraphs>105</Paragraphs>
  <Slides>10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3" baseType="lpstr">
      <vt:lpstr>.VnArial</vt:lpstr>
      <vt:lpstr>.VnTime</vt:lpstr>
      <vt:lpstr>Arial</vt:lpstr>
      <vt:lpstr>Calibri</vt:lpstr>
      <vt:lpstr>Constantia</vt:lpstr>
      <vt:lpstr>Georgia</vt:lpstr>
      <vt:lpstr>Times New Roman</vt:lpstr>
      <vt:lpstr>Wingdings</vt:lpstr>
      <vt:lpstr>Wingdings 2</vt:lpstr>
      <vt:lpstr>Flow</vt:lpstr>
      <vt:lpstr>Civic</vt:lpstr>
      <vt:lpstr>Office Theme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NGOẠI KHÓA NGÀY BÁC HỒ GỬI THƯ LẦN CUỐI CHO NGÀNH GIÁO DỤC</dc:title>
  <dc:creator>VINH TIN</dc:creator>
  <cp:lastModifiedBy>SAL - Nguyen Huu Phuc</cp:lastModifiedBy>
  <cp:revision>365</cp:revision>
  <cp:lastPrinted>2019-01-13T14:31:43Z</cp:lastPrinted>
  <dcterms:created xsi:type="dcterms:W3CDTF">2014-10-11T13:38:36Z</dcterms:created>
  <dcterms:modified xsi:type="dcterms:W3CDTF">2023-03-05T13:15:50Z</dcterms:modified>
</cp:coreProperties>
</file>