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1" r:id="rId2"/>
  </p:sldMasterIdLst>
  <p:notesMasterIdLst>
    <p:notesMasterId r:id="rId18"/>
  </p:notesMasterIdLst>
  <p:handoutMasterIdLst>
    <p:handoutMasterId r:id="rId19"/>
  </p:handoutMasterIdLst>
  <p:sldIdLst>
    <p:sldId id="327" r:id="rId3"/>
    <p:sldId id="322" r:id="rId4"/>
    <p:sldId id="339" r:id="rId5"/>
    <p:sldId id="340" r:id="rId6"/>
    <p:sldId id="341" r:id="rId7"/>
    <p:sldId id="303" r:id="rId8"/>
    <p:sldId id="336" r:id="rId9"/>
    <p:sldId id="328" r:id="rId10"/>
    <p:sldId id="323" r:id="rId11"/>
    <p:sldId id="335" r:id="rId12"/>
    <p:sldId id="331" r:id="rId13"/>
    <p:sldId id="332" r:id="rId14"/>
    <p:sldId id="342" r:id="rId15"/>
    <p:sldId id="33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6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0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129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929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1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3/5/2023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3/5/2023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8E36EB-DB6A-404D-9135-42104A3A864D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B58F9B-8CA1-4A49-96BA-0F9309591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24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6C6425-8CB4-4B4B-8225-00BBBA70CDBC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FAE00B4-1967-408D-ABB0-1003A5C9F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67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805B350-28DC-41DF-939B-977E61FB5EAE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E605AD-2848-4265-B119-EA1B7E0AF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52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D3A0A2D-9D25-4674-9E5C-5BCA783AC0B9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9CA3562-EFCB-4DF8-B974-095EFAF9B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99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54D0F76-AC25-42CC-9FD4-257BDD17DFC4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3F0CAF-3404-46B1-9B9C-43139CE83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67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343E91-FF6A-4FF9-AA29-2A195E83EA7F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11C01B-33A3-4222-A604-6EB76A206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81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D81AF98-5E25-428E-BF64-FCDA190E57CF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23DF90F-0C6E-4C03-855E-520550810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2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5119AF9-5344-4C9E-88C3-1A9A104078CB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F42045A-B105-46BC-A519-F1AA14D85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131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FB6826B-0468-4A8F-97C3-2F58C9C63972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F1FF80D-67BF-47AC-B53A-72CDC53DE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91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62A613-F14E-4E14-9365-1EB95009C5A9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14AD06B-486F-4E7D-A3E1-B0810859F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95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74D47C0-D162-488E-B0DC-DB779F57A37E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206E7D-2B15-4E59-94AA-DA8B1065C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6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3/5/2023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95BEF6C-FAC2-47AF-AC9D-470ED6EA328A}" type="datetimeFigureOut">
              <a:rPr lang="en-US">
                <a:cs typeface="Arial" panose="020B0604020202020204" pitchFamily="34" charset="0"/>
              </a:rPr>
              <a:pPr>
                <a:defRPr/>
              </a:pPr>
              <a:t>3/5/2023</a:t>
            </a:fld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8B90AC19-8579-4935-B531-5D42682ED192}" type="slidenum">
              <a:rPr lang="en-US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85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gif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916832"/>
            <a:ext cx="9144000" cy="1785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KHỞI ĐỘNG ĐẦU GIỜ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TRÒ CHƠI: AI NHANH AI ĐÚNG?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5496" y="1196752"/>
            <a:ext cx="1550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lệnh lặp có dạng Repeat n[  ]. Trong đó: </a:t>
            </a:r>
          </a:p>
          <a:p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Số n trong câu lệnh chỉ số lần lặp; giữa Repeat và n phải có dấu cách.</a:t>
            </a:r>
          </a:p>
          <a:p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Phần trong cặp ngoặc vuông [ ] là nơi ghi các câu lệnh được lặp lại.</a:t>
            </a:r>
          </a:p>
          <a:p>
            <a:r>
              <a:rPr lang="en-US" sz="3600" b="1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Sử dụng câu lệnh lặp lồng nhau có thể cho ra nhiều hình giống nhau. </a:t>
            </a:r>
            <a:endParaRPr lang="en-US" sz="4400" b="1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1: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lặp lồng nhau nào sau đây là đúng?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Raepet6[Repeat 4[fd 50 rt 90] rt 60]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Repeat6[Repeat4[fd 50 rt 90] rt 60]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6[Repaet 4[fd 50 rt 90] rt 60]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Repeat 6[Repeat 4[fd 50 rt 90] rt 60]</a:t>
            </a:r>
          </a:p>
        </p:txBody>
      </p:sp>
      <p:sp>
        <p:nvSpPr>
          <p:cNvPr id="9" name="Oval 25"/>
          <p:cNvSpPr>
            <a:spLocks noChangeArrowheads="1"/>
          </p:cNvSpPr>
          <p:nvPr/>
        </p:nvSpPr>
        <p:spPr bwMode="auto">
          <a:xfrm>
            <a:off x="406052" y="5232748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2: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điền số thích hợp vào chỗ chấm để Rùa thực hiện vẽ hình dưới đây.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622" y="5486400"/>
            <a:ext cx="90460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Repeat .....[Repeat  3[fd 50 rt 120] rt ...............]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0" y="53340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3200C0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53340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21463" y="6041886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360/5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636912"/>
            <a:ext cx="2400635" cy="231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/>
          </p:nvPr>
        </p:nvSpPr>
        <p:spPr>
          <a:xfrm>
            <a:off x="725393" y="2780928"/>
            <a:ext cx="70839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Repeat 6[Repeat  6[fd 90 rt 60] rt 60]</a:t>
            </a:r>
          </a:p>
        </p:txBody>
      </p:sp>
    </p:spTree>
    <p:extLst>
      <p:ext uri="{BB962C8B-B14F-4D97-AF65-F5344CB8AC3E}">
        <p14:creationId xmlns:p14="http://schemas.microsoft.com/office/powerpoint/2010/main" val="3139637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DẶN DÒ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52400" y="1564754"/>
            <a:ext cx="87407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* Về nhà em xem lại nội dung bài học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* Xem trước nội dung hoạt động thực hành, hoạt động ứng dụng, mở rộng.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8" descr="F:\1-原创素材\1_mm1102\PPT\PPT_014\materaials\flower_3.png">
            <a:extLst>
              <a:ext uri="{FF2B5EF4-FFF2-40B4-BE49-F238E27FC236}">
                <a16:creationId xmlns:a16="http://schemas.microsoft.com/office/drawing/2014/main" id="{07317AE4-5EC5-4E38-51AC-34E06B547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6" y="4794649"/>
            <a:ext cx="173831" cy="230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9" descr="F:\1-原创素材\1_mm1102\PPT\PPT_014\materaials\flower_3.png">
            <a:extLst>
              <a:ext uri="{FF2B5EF4-FFF2-40B4-BE49-F238E27FC236}">
                <a16:creationId xmlns:a16="http://schemas.microsoft.com/office/drawing/2014/main" id="{6F263314-541C-82D9-4EB6-42038D7B2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056" y="5243514"/>
            <a:ext cx="172641" cy="230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0" descr="F:\1-原创素材\1_mm1102\PPT\PPT_014\materaials\flower_3.png">
            <a:extLst>
              <a:ext uri="{FF2B5EF4-FFF2-40B4-BE49-F238E27FC236}">
                <a16:creationId xmlns:a16="http://schemas.microsoft.com/office/drawing/2014/main" id="{1F16336C-1F8E-B00E-F4A1-2666091E9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774" y="5270899"/>
            <a:ext cx="173831" cy="230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3">
            <a:extLst>
              <a:ext uri="{FF2B5EF4-FFF2-40B4-BE49-F238E27FC236}">
                <a16:creationId xmlns:a16="http://schemas.microsoft.com/office/drawing/2014/main" id="{2753562B-96C0-CB7A-73CA-E97606B67DB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4391" y="2028825"/>
            <a:ext cx="4037409" cy="3144441"/>
          </a:xfrm>
          <a:prstGeom prst="rect">
            <a:avLst/>
          </a:prstGeom>
        </p:spPr>
        <p:txBody>
          <a:bodyPr spcFirstLastPara="1" wrap="none" lIns="54542" tIns="27272" rIns="54542" bIns="27272" fromWordArt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sz="2175" kern="10" dirty="0">
              <a:ln w="19050">
                <a:solidFill>
                  <a:srgbClr val="FF6600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7" name="Picture 13" descr="Firewrk8">
            <a:extLst>
              <a:ext uri="{FF2B5EF4-FFF2-40B4-BE49-F238E27FC236}">
                <a16:creationId xmlns:a16="http://schemas.microsoft.com/office/drawing/2014/main" id="{11E5BCC0-2D63-9FDB-54EB-89529F26B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913" y="4115992"/>
            <a:ext cx="561975" cy="550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Firewrk8">
            <a:extLst>
              <a:ext uri="{FF2B5EF4-FFF2-40B4-BE49-F238E27FC236}">
                <a16:creationId xmlns:a16="http://schemas.microsoft.com/office/drawing/2014/main" id="{5C635E63-156F-4574-AC6F-CD8EBB197A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585" y="1999060"/>
            <a:ext cx="2809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Firewrk8">
            <a:extLst>
              <a:ext uri="{FF2B5EF4-FFF2-40B4-BE49-F238E27FC236}">
                <a16:creationId xmlns:a16="http://schemas.microsoft.com/office/drawing/2014/main" id="{7EC7DAE6-DBBF-CEBC-C1CD-F7A11A6F9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7" y="1982391"/>
            <a:ext cx="280988" cy="275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7">
            <a:extLst>
              <a:ext uri="{FF2B5EF4-FFF2-40B4-BE49-F238E27FC236}">
                <a16:creationId xmlns:a16="http://schemas.microsoft.com/office/drawing/2014/main" id="{D4BF732D-67F4-B681-AC3F-5A6A4ED52F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734" y="3348991"/>
            <a:ext cx="3308431" cy="1996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CD9AEC45-7BA7-F7E9-DE09-A750858B072C}"/>
              </a:ext>
            </a:extLst>
          </p:cNvPr>
          <p:cNvSpPr/>
          <p:nvPr/>
        </p:nvSpPr>
        <p:spPr>
          <a:xfrm>
            <a:off x="2848953" y="872725"/>
            <a:ext cx="4112633" cy="424409"/>
          </a:xfrm>
          <a:prstGeom prst="rect">
            <a:avLst/>
          </a:prstGeom>
          <a:noFill/>
        </p:spPr>
        <p:txBody>
          <a:bodyPr lIns="54542" tIns="27272" rIns="54542" bIns="27272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400" b="1" dirty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 HỌC - </a:t>
            </a:r>
            <a:r>
              <a:rPr lang="en-US" sz="2400" b="1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2400" b="1" dirty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2F20D04-E33F-1D77-B53D-939634740078}"/>
              </a:ext>
            </a:extLst>
          </p:cNvPr>
          <p:cNvGrpSpPr>
            <a:grpSpLocks/>
          </p:cNvGrpSpPr>
          <p:nvPr/>
        </p:nvGrpSpPr>
        <p:grpSpPr bwMode="auto">
          <a:xfrm>
            <a:off x="1215630" y="2433638"/>
            <a:ext cx="2711053" cy="3429000"/>
            <a:chOff x="6867554" y="241869"/>
            <a:chExt cx="1497623" cy="2085440"/>
          </a:xfrm>
        </p:grpSpPr>
        <p:pic>
          <p:nvPicPr>
            <p:cNvPr id="2065" name="Picture 24">
              <a:extLst>
                <a:ext uri="{FF2B5EF4-FFF2-40B4-BE49-F238E27FC236}">
                  <a16:creationId xmlns:a16="http://schemas.microsoft.com/office/drawing/2014/main" id="{F7677CD4-BB63-2A2F-72D6-722EEA2841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67554" y="241869"/>
              <a:ext cx="1497623" cy="2085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6" name="Picture 25">
              <a:extLst>
                <a:ext uri="{FF2B5EF4-FFF2-40B4-BE49-F238E27FC236}">
                  <a16:creationId xmlns:a16="http://schemas.microsoft.com/office/drawing/2014/main" id="{811B6231-FB89-B619-A09A-A6C2553B13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834895" y="241869"/>
              <a:ext cx="530282" cy="33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350"/>
            </a:p>
          </p:txBody>
        </p:sp>
      </p:grpSp>
      <p:sp>
        <p:nvSpPr>
          <p:cNvPr id="27" name="Rectangle 2">
            <a:extLst>
              <a:ext uri="{FF2B5EF4-FFF2-40B4-BE49-F238E27FC236}">
                <a16:creationId xmlns:a16="http://schemas.microsoft.com/office/drawing/2014/main" id="{9B3E36F5-43B6-DD6F-1DF0-D6AB9282E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762" y="1722898"/>
            <a:ext cx="3353739" cy="41549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en-US" altLang="vi-VN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altLang="vi-VN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Trịnh</a:t>
            </a:r>
            <a:r>
              <a:rPr lang="en-US" altLang="vi-VN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vi-VN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Thanh Dung</a:t>
            </a:r>
            <a:endParaRPr lang="en-US" altLang="vi-VN" sz="2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395536" y="188640"/>
            <a:ext cx="8458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100 bước.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172018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C</a:t>
              </a:r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996950" y="1989212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100]   </a:t>
            </a: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996950" y="28548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1028700" y="3646983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auto">
          <a:xfrm>
            <a:off x="996950" y="43735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90]   </a:t>
            </a:r>
          </a:p>
        </p:txBody>
      </p:sp>
    </p:spTree>
    <p:extLst>
      <p:ext uri="{BB962C8B-B14F-4D97-AF65-F5344CB8AC3E}">
        <p14:creationId xmlns:p14="http://schemas.microsoft.com/office/powerpoint/2010/main" val="79839158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342212"/>
            <a:ext cx="2981325" cy="678935"/>
            <a:chOff x="142" y="1783"/>
            <a:chExt cx="4860" cy="1472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852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779906" y="169168"/>
            <a:ext cx="7608518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90 bước.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996950" y="1910308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90]   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996950" y="28262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1028700" y="37406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>
            <a:off x="996950" y="46550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100]   </a:t>
            </a:r>
          </a:p>
        </p:txBody>
      </p:sp>
    </p:spTree>
    <p:extLst>
      <p:ext uri="{BB962C8B-B14F-4D97-AF65-F5344CB8AC3E}">
        <p14:creationId xmlns:p14="http://schemas.microsoft.com/office/powerpoint/2010/main" val="66342877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07904" y="5373216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459532" y="5342212"/>
            <a:ext cx="2981325" cy="678935"/>
            <a:chOff x="142" y="1783"/>
            <a:chExt cx="4860" cy="1472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852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779906" y="169168"/>
            <a:ext cx="7608518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nào dùng để vẽ hình vuông có cạnh 120 bước.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996950" y="1910308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120 RT 120]   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996950" y="28262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120 RT 100]   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1028700" y="37406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>
            <a:off x="996950" y="4655095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120 RT 90]   </a:t>
            </a:r>
          </a:p>
        </p:txBody>
      </p:sp>
    </p:spTree>
    <p:extLst>
      <p:ext uri="{BB962C8B-B14F-4D97-AF65-F5344CB8AC3E}">
        <p14:creationId xmlns:p14="http://schemas.microsoft.com/office/powerpoint/2010/main" val="317103185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11651" y="1124744"/>
            <a:ext cx="8839200" cy="216024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LỆNH LẶP LỒNG NHAU 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304799" y="2996952"/>
            <a:ext cx="8652903" cy="1944216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tiêu: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Biết cách sử dụng các câu lệnh lặp lồng nhau.</a:t>
            </a:r>
          </a:p>
          <a:p>
            <a:pPr algn="just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Sử dụng được câu lệnh lặp lồng nhau để vẽ các hình trang trí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9121" y="980728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1571612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 Đánh dấu x vào      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cuối câu trả lời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419872" y="1703346"/>
            <a:ext cx="371112" cy="306777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609600" y="2046265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công việc nào d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nhận </a:t>
            </a:r>
            <a:r>
              <a:rPr lang="vi-VN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lệnh sau: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348" y="2786058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24" y="321468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7224" y="3714752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cạnh, vẽ xong quay một góc 360/5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358214" y="3143248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8358214" y="3929066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8429652" y="3786190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0100" y="464344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571600" y="4748246"/>
            <a:ext cx="285752" cy="11430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Brace 21"/>
          <p:cNvSpPr/>
          <p:nvPr/>
        </p:nvSpPr>
        <p:spPr>
          <a:xfrm rot="5400000">
            <a:off x="3233778" y="4591076"/>
            <a:ext cx="200012" cy="1371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086384" y="5405438"/>
            <a:ext cx="434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Xoay 1 góc 360/5 ( bằng 72 độ)</a:t>
            </a:r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5400000">
            <a:off x="5743604" y="4829212"/>
            <a:ext cx="195250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2336049" y="4760147"/>
            <a:ext cx="395270" cy="2514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443071" y="62484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đa giác 6 cạnh</a:t>
            </a:r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819152" y="5410201"/>
            <a:ext cx="1833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Lặp lại 6 lần</a:t>
            </a:r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724152" y="5410200"/>
            <a:ext cx="206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1 cạnh 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3" grpId="0" animBg="1"/>
      <p:bldP spid="16" grpId="0"/>
      <p:bldP spid="18" grpId="0"/>
      <p:bldP spid="19" grpId="0"/>
      <p:bldP spid="20" grpId="0"/>
      <p:bldP spid="21" grpId="0" animBg="1"/>
      <p:bldP spid="27" grpId="0" animBg="1"/>
      <p:bldP spid="4" grpId="0"/>
      <p:bldP spid="13" grpId="0"/>
      <p:bldP spid="17" grpId="0" animBg="1"/>
      <p:bldP spid="22" grpId="0" animBg="1"/>
      <p:bldP spid="23" grpId="0"/>
      <p:bldP spid="24" grpId="0" animBg="1"/>
      <p:bldP spid="25" grpId="0" animBg="1"/>
      <p:bldP spid="26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00" y="1188041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1. Đánh dấu x vào      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cuối câu trả lời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613940" y="1228328"/>
            <a:ext cx="526012" cy="4724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600" y="18288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công việc nào d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nhận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lệnh sau: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229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540275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6386" y="30480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5[Repeat 6[fd 50 rt 60 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6576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Lặp lại 5 lần, mỗi lần vẽ một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152904" y="200977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383447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vẽ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24000" y="2971800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 lại 5 lần</a:t>
            </a:r>
          </a:p>
        </p:txBody>
      </p:sp>
      <p:sp>
        <p:nvSpPr>
          <p:cNvPr id="2" name="Left Brace 1"/>
          <p:cNvSpPr/>
          <p:nvPr/>
        </p:nvSpPr>
        <p:spPr>
          <a:xfrm rot="5400000">
            <a:off x="2362200" y="1285871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770128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lệnh lặp lồng nhau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385762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46231" y="3274207"/>
            <a:ext cx="428628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16" grpId="0"/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623590"/>
            <a:ext cx="85740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Dùng máy tính kiểm tra lại kết quả các câu lệnh ở hoạt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2880" y="1700808"/>
            <a:ext cx="9013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Mỗi HS thực hiện gõ 2 lệnh</a:t>
            </a:r>
          </a:p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Repeat 5[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3356992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Thời gian thực hành 2 phút cho mỗi học sinh.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535293"/>
            <a:ext cx="1584960" cy="1444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55776" y="6074132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Hình 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3861048"/>
            <a:ext cx="2394284" cy="215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791200" y="6168008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Hình b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3945</TotalTime>
  <Words>860</Words>
  <Application>Microsoft Office PowerPoint</Application>
  <PresentationFormat>On-screen Show (4:3)</PresentationFormat>
  <Paragraphs>128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.VnArial</vt:lpstr>
      <vt:lpstr>.VnTime</vt:lpstr>
      <vt:lpstr>Arial</vt:lpstr>
      <vt:lpstr>Calibri</vt:lpstr>
      <vt:lpstr>Constantia</vt:lpstr>
      <vt:lpstr>Times New Roman</vt:lpstr>
      <vt:lpstr>Wingdings 2</vt:lpstr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SAL - Nguyen Huu Phuc</cp:lastModifiedBy>
  <cp:revision>354</cp:revision>
  <cp:lastPrinted>2019-01-13T14:31:43Z</cp:lastPrinted>
  <dcterms:created xsi:type="dcterms:W3CDTF">2014-10-11T13:38:36Z</dcterms:created>
  <dcterms:modified xsi:type="dcterms:W3CDTF">2023-03-05T12:58:11Z</dcterms:modified>
</cp:coreProperties>
</file>