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75" r:id="rId3"/>
    <p:sldId id="276" r:id="rId4"/>
    <p:sldId id="277" r:id="rId5"/>
    <p:sldId id="278" r:id="rId6"/>
    <p:sldId id="274" r:id="rId7"/>
    <p:sldId id="256" r:id="rId8"/>
    <p:sldId id="258" r:id="rId9"/>
    <p:sldId id="259" r:id="rId10"/>
    <p:sldId id="260" r:id="rId11"/>
    <p:sldId id="261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46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marL="0" indent="0" algn="l"/>
          <a:r>
            <a:rPr lang="en-US" sz="2800" dirty="0">
              <a:solidFill>
                <a:srgbClr val="FF0000"/>
              </a:solidFill>
            </a:rPr>
            <a:t>- </a:t>
          </a:r>
          <a:r>
            <a:rPr lang="en-US" sz="2800" dirty="0" err="1">
              <a:solidFill>
                <a:srgbClr val="FF0000"/>
              </a:solidFill>
            </a:rPr>
            <a:t>Làm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quen</a:t>
          </a:r>
          <a:r>
            <a:rPr lang="en-US" sz="2800" dirty="0">
              <a:solidFill>
                <a:srgbClr val="FF0000"/>
              </a:solidFill>
            </a:rPr>
            <a:t> với phần </a:t>
          </a:r>
          <a:r>
            <a:rPr lang="en-US" sz="2800" dirty="0" err="1">
              <a:solidFill>
                <a:srgbClr val="FF0000"/>
              </a:solidFill>
            </a:rPr>
            <a:t>mềm</a:t>
          </a:r>
          <a:r>
            <a:rPr lang="en-US" sz="2800" dirty="0">
              <a:solidFill>
                <a:srgbClr val="FF0000"/>
              </a:solidFill>
            </a:rPr>
            <a:t> monkey eyes</a:t>
          </a:r>
        </a:p>
        <a:p>
          <a:pPr marL="0" indent="0" algn="l"/>
          <a:r>
            <a:rPr lang="en-US" sz="2800" dirty="0">
              <a:solidFill>
                <a:srgbClr val="FF0000"/>
              </a:solidFill>
            </a:rPr>
            <a:t>- </a:t>
          </a:r>
          <a:r>
            <a:rPr lang="en-US" sz="2800" dirty="0" err="1">
              <a:solidFill>
                <a:srgbClr val="FF0000"/>
              </a:solidFill>
            </a:rPr>
            <a:t>Biết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các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thao</a:t>
          </a:r>
          <a:r>
            <a:rPr lang="en-US" sz="2800" dirty="0">
              <a:solidFill>
                <a:srgbClr val="FF0000"/>
              </a:solidFill>
            </a:rPr>
            <a:t> tác với phần </a:t>
          </a:r>
          <a:r>
            <a:rPr lang="en-US" sz="2800" dirty="0" err="1">
              <a:solidFill>
                <a:srgbClr val="FF0000"/>
              </a:solidFill>
            </a:rPr>
            <a:t>mềm</a:t>
          </a:r>
          <a:r>
            <a:rPr lang="en-US" sz="2800" dirty="0">
              <a:solidFill>
                <a:srgbClr val="FF0000"/>
              </a:solidFill>
            </a:rPr>
            <a:t> như  </a:t>
          </a:r>
          <a:r>
            <a:rPr lang="en-US" sz="2800" dirty="0" err="1">
              <a:solidFill>
                <a:srgbClr val="FF0000"/>
              </a:solidFill>
            </a:rPr>
            <a:t>mở</a:t>
          </a:r>
          <a:r>
            <a:rPr lang="en-US" sz="2800" dirty="0">
              <a:solidFill>
                <a:srgbClr val="FF0000"/>
              </a:solidFill>
            </a:rPr>
            <a:t>, </a:t>
          </a:r>
          <a:r>
            <a:rPr lang="en-US" sz="2800" dirty="0" err="1">
              <a:solidFill>
                <a:srgbClr val="FF0000"/>
              </a:solidFill>
            </a:rPr>
            <a:t>tạm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dừng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trò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chơi</a:t>
          </a:r>
          <a:r>
            <a:rPr lang="en-US" sz="2800" dirty="0">
              <a:solidFill>
                <a:srgbClr val="FF0000"/>
              </a:solidFill>
            </a:rPr>
            <a:t>, </a:t>
          </a:r>
          <a:r>
            <a:rPr lang="en-US" sz="2800" dirty="0" err="1">
              <a:solidFill>
                <a:srgbClr val="FF0000"/>
              </a:solidFill>
            </a:rPr>
            <a:t>sử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dụng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gợi</a:t>
          </a:r>
          <a:r>
            <a:rPr lang="en-US" sz="2800" dirty="0">
              <a:solidFill>
                <a:srgbClr val="FF0000"/>
              </a:solidFill>
            </a:rPr>
            <a:t> ý khi </a:t>
          </a:r>
          <a:r>
            <a:rPr lang="en-US" sz="2800" dirty="0" err="1">
              <a:solidFill>
                <a:srgbClr val="FF0000"/>
              </a:solidFill>
            </a:rPr>
            <a:t>chơi</a:t>
          </a:r>
          <a:r>
            <a:rPr lang="en-US" sz="2800" dirty="0">
              <a:solidFill>
                <a:srgbClr val="FF0000"/>
              </a:solidFill>
            </a:rPr>
            <a:t>, </a:t>
          </a:r>
          <a:r>
            <a:rPr lang="en-US" sz="2800" dirty="0" err="1">
              <a:solidFill>
                <a:srgbClr val="FF0000"/>
              </a:solidFill>
            </a:rPr>
            <a:t>hệ</a:t>
          </a:r>
          <a:r>
            <a:rPr lang="en-US" sz="2800" dirty="0">
              <a:solidFill>
                <a:srgbClr val="FF0000"/>
              </a:solidFill>
            </a:rPr>
            <a:t> thống </a:t>
          </a:r>
          <a:r>
            <a:rPr lang="en-US" sz="2800" dirty="0" err="1">
              <a:solidFill>
                <a:srgbClr val="FF0000"/>
              </a:solidFill>
            </a:rPr>
            <a:t>chấm</a:t>
          </a:r>
          <a:r>
            <a:rPr lang="en-US" sz="2800" dirty="0">
              <a:solidFill>
                <a:srgbClr val="FF0000"/>
              </a:solidFill>
            </a:rPr>
            <a:t> điểm và </a:t>
          </a:r>
          <a:r>
            <a:rPr lang="en-US" sz="2800" dirty="0" err="1">
              <a:solidFill>
                <a:srgbClr val="FF0000"/>
              </a:solidFill>
            </a:rPr>
            <a:t>luật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chơi</a:t>
          </a:r>
          <a:r>
            <a:rPr lang="en-US" sz="2800" dirty="0">
              <a:solidFill>
                <a:srgbClr val="FF0000"/>
              </a:solidFill>
            </a:rPr>
            <a:t> của phần </a:t>
          </a:r>
          <a:r>
            <a:rPr lang="en-US" sz="2800" dirty="0" err="1">
              <a:solidFill>
                <a:srgbClr val="FF0000"/>
              </a:solidFill>
            </a:rPr>
            <a:t>mềm</a:t>
          </a:r>
          <a:r>
            <a:rPr lang="en-US" sz="2800" dirty="0">
              <a:solidFill>
                <a:srgbClr val="FF0000"/>
              </a:solidFill>
            </a:rPr>
            <a:t> </a:t>
          </a:r>
          <a:endParaRPr lang="nl-NL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1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</dgm:pt>
    <dgm:pt modelId="{29A78CE8-125E-4094-A266-26AED8F1B266}" type="pres">
      <dgm:prSet presAssocID="{15066316-2D24-4400-ADFA-6523A6099569}" presName="extraNode" presStyleLbl="node1" presStyleIdx="0" presStyleCnt="1"/>
      <dgm:spPr/>
    </dgm:pt>
    <dgm:pt modelId="{C4C2AAAA-2C31-4CA6-80B1-445E20F1FD65}" type="pres">
      <dgm:prSet presAssocID="{15066316-2D24-4400-ADFA-6523A6099569}" presName="dstNode" presStyleLbl="node1" presStyleIdx="0" presStyleCnt="1"/>
      <dgm:spPr/>
    </dgm:pt>
    <dgm:pt modelId="{A48F121D-5FA8-4F34-A136-ECF0F1292087}" type="pres">
      <dgm:prSet presAssocID="{0A8E844C-3D01-4AEB-BA67-0CCB68280124}" presName="text_1" presStyleLbl="node1" presStyleIdx="0" presStyleCnt="1" custScaleX="106984" custScaleY="206978" custLinFactNeighborX="680" custLinFactNeighborY="6769">
        <dgm:presLayoutVars>
          <dgm:bulletEnabled val="1"/>
        </dgm:presLayoutVars>
      </dgm:prSet>
      <dgm:spPr/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1" custScaleX="49929" custScaleY="5872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97922415-C02F-46C1-BC7E-5FBF1DD8C747}" type="presOf" srcId="{15066316-2D24-4400-ADFA-6523A6099569}" destId="{6A4A3825-3782-446D-803E-1A2554A12788}" srcOrd="0" destOrd="0" presId="urn:microsoft.com/office/officeart/2008/layout/VerticalCurvedList"/>
    <dgm:cxn modelId="{2E16704F-C494-4DAB-9FAB-AAB929483CFE}" type="presOf" srcId="{0A8E844C-3D01-4AEB-BA67-0CCB68280124}" destId="{A48F121D-5FA8-4F34-A136-ECF0F1292087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CB6583F6-AC1E-4E51-AC79-D1B458947F47}" type="presOf" srcId="{E91C3F9A-7444-4B35-9A7A-D5458741B188}" destId="{D10619AF-8A17-4A2A-9BB7-1BED1A4AD7D2}" srcOrd="0" destOrd="0" presId="urn:microsoft.com/office/officeart/2008/layout/VerticalCurvedList"/>
    <dgm:cxn modelId="{7EA28492-A2F5-4E58-9BAD-0F58B2C295C8}" type="presParOf" srcId="{6A4A3825-3782-446D-803E-1A2554A12788}" destId="{CF4AB97C-A627-4C4E-815E-E4F99B2C3070}" srcOrd="0" destOrd="0" presId="urn:microsoft.com/office/officeart/2008/layout/VerticalCurvedList"/>
    <dgm:cxn modelId="{F61B2A0B-768D-497A-A390-E4B4CAD91B5B}" type="presParOf" srcId="{CF4AB97C-A627-4C4E-815E-E4F99B2C3070}" destId="{C3B8B986-D71A-48C4-B733-6ECEF40DB8EF}" srcOrd="0" destOrd="0" presId="urn:microsoft.com/office/officeart/2008/layout/VerticalCurvedList"/>
    <dgm:cxn modelId="{4A9303C4-73BB-4C41-8C6A-47F741AB7AEF}" type="presParOf" srcId="{C3B8B986-D71A-48C4-B733-6ECEF40DB8EF}" destId="{AAE0B215-6795-47D5-859E-6983AA99D7E4}" srcOrd="0" destOrd="0" presId="urn:microsoft.com/office/officeart/2008/layout/VerticalCurvedList"/>
    <dgm:cxn modelId="{F10C15D3-D6E4-433C-A641-9B266D50CA83}" type="presParOf" srcId="{C3B8B986-D71A-48C4-B733-6ECEF40DB8EF}" destId="{D10619AF-8A17-4A2A-9BB7-1BED1A4AD7D2}" srcOrd="1" destOrd="0" presId="urn:microsoft.com/office/officeart/2008/layout/VerticalCurvedList"/>
    <dgm:cxn modelId="{F12656E2-8E5F-46A9-BC27-558CE0AD2C7E}" type="presParOf" srcId="{C3B8B986-D71A-48C4-B733-6ECEF40DB8EF}" destId="{29A78CE8-125E-4094-A266-26AED8F1B266}" srcOrd="2" destOrd="0" presId="urn:microsoft.com/office/officeart/2008/layout/VerticalCurvedList"/>
    <dgm:cxn modelId="{9CBA02AC-F310-4FA5-98A9-CE1B0B1E7AD3}" type="presParOf" srcId="{C3B8B986-D71A-48C4-B733-6ECEF40DB8EF}" destId="{C4C2AAAA-2C31-4CA6-80B1-445E20F1FD65}" srcOrd="3" destOrd="0" presId="urn:microsoft.com/office/officeart/2008/layout/VerticalCurvedList"/>
    <dgm:cxn modelId="{CEC6FE0E-B7AF-40A7-B884-8AA5BE951540}" type="presParOf" srcId="{CF4AB97C-A627-4C4E-815E-E4F99B2C3070}" destId="{A48F121D-5FA8-4F34-A136-ECF0F1292087}" srcOrd="1" destOrd="0" presId="urn:microsoft.com/office/officeart/2008/layout/VerticalCurvedList"/>
    <dgm:cxn modelId="{2F8540B6-A5FC-4B4D-B28A-C19E0EA8E42C}" type="presParOf" srcId="{CF4AB97C-A627-4C4E-815E-E4F99B2C3070}" destId="{7110DC70-38FD-4A1C-9FB5-F8D8A0714989}" srcOrd="2" destOrd="0" presId="urn:microsoft.com/office/officeart/2008/layout/VerticalCurvedList"/>
    <dgm:cxn modelId="{0B82FDA9-30A8-4ED5-9727-C3FFF2A993B3}" type="presParOf" srcId="{7110DC70-38FD-4A1C-9FB5-F8D8A0714989}" destId="{D3DBCEEA-C491-4D7E-9FEE-AB5C8EAFB6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marL="0" indent="0" algn="l"/>
          <a:r>
            <a:rPr lang="en-US" sz="2800" dirty="0">
              <a:solidFill>
                <a:srgbClr val="FF0000"/>
              </a:solidFill>
            </a:rPr>
            <a:t>- </a:t>
          </a:r>
          <a:r>
            <a:rPr lang="en-US" sz="2800" dirty="0" err="1">
              <a:solidFill>
                <a:srgbClr val="FF0000"/>
              </a:solidFill>
            </a:rPr>
            <a:t>Làm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quen</a:t>
          </a:r>
          <a:r>
            <a:rPr lang="en-US" sz="2800" dirty="0">
              <a:solidFill>
                <a:srgbClr val="FF0000"/>
              </a:solidFill>
            </a:rPr>
            <a:t> với phần </a:t>
          </a:r>
          <a:r>
            <a:rPr lang="en-US" sz="2800" dirty="0" err="1">
              <a:solidFill>
                <a:srgbClr val="FF0000"/>
              </a:solidFill>
            </a:rPr>
            <a:t>mềm</a:t>
          </a:r>
          <a:r>
            <a:rPr lang="en-US" sz="2800" dirty="0">
              <a:solidFill>
                <a:srgbClr val="FF0000"/>
              </a:solidFill>
            </a:rPr>
            <a:t> monkey eyes</a:t>
          </a:r>
        </a:p>
        <a:p>
          <a:pPr marL="0" indent="0" algn="l"/>
          <a:r>
            <a:rPr lang="en-US" sz="2800" dirty="0">
              <a:solidFill>
                <a:srgbClr val="FF0000"/>
              </a:solidFill>
            </a:rPr>
            <a:t>- </a:t>
          </a:r>
          <a:r>
            <a:rPr lang="en-US" sz="2800" dirty="0" err="1">
              <a:solidFill>
                <a:srgbClr val="FF0000"/>
              </a:solidFill>
            </a:rPr>
            <a:t>Biết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các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thao</a:t>
          </a:r>
          <a:r>
            <a:rPr lang="en-US" sz="2800" dirty="0">
              <a:solidFill>
                <a:srgbClr val="FF0000"/>
              </a:solidFill>
            </a:rPr>
            <a:t> tác với phần </a:t>
          </a:r>
          <a:r>
            <a:rPr lang="en-US" sz="2800" dirty="0" err="1">
              <a:solidFill>
                <a:srgbClr val="FF0000"/>
              </a:solidFill>
            </a:rPr>
            <a:t>mềm</a:t>
          </a:r>
          <a:r>
            <a:rPr lang="en-US" sz="2800" dirty="0">
              <a:solidFill>
                <a:srgbClr val="FF0000"/>
              </a:solidFill>
            </a:rPr>
            <a:t> như  </a:t>
          </a:r>
          <a:r>
            <a:rPr lang="en-US" sz="2800" dirty="0" err="1">
              <a:solidFill>
                <a:srgbClr val="FF0000"/>
              </a:solidFill>
            </a:rPr>
            <a:t>mở</a:t>
          </a:r>
          <a:r>
            <a:rPr lang="en-US" sz="2800" dirty="0">
              <a:solidFill>
                <a:srgbClr val="FF0000"/>
              </a:solidFill>
            </a:rPr>
            <a:t>, </a:t>
          </a:r>
          <a:r>
            <a:rPr lang="en-US" sz="2800" dirty="0" err="1">
              <a:solidFill>
                <a:srgbClr val="FF0000"/>
              </a:solidFill>
            </a:rPr>
            <a:t>tạm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dừng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trò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chơi</a:t>
          </a:r>
          <a:r>
            <a:rPr lang="en-US" sz="2800" dirty="0">
              <a:solidFill>
                <a:srgbClr val="FF0000"/>
              </a:solidFill>
            </a:rPr>
            <a:t>, </a:t>
          </a:r>
          <a:r>
            <a:rPr lang="en-US" sz="2800" dirty="0" err="1">
              <a:solidFill>
                <a:srgbClr val="FF0000"/>
              </a:solidFill>
            </a:rPr>
            <a:t>sử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dụng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gợi</a:t>
          </a:r>
          <a:r>
            <a:rPr lang="en-US" sz="2800" dirty="0">
              <a:solidFill>
                <a:srgbClr val="FF0000"/>
              </a:solidFill>
            </a:rPr>
            <a:t> ý khi </a:t>
          </a:r>
          <a:r>
            <a:rPr lang="en-US" sz="2800" dirty="0" err="1">
              <a:solidFill>
                <a:srgbClr val="FF0000"/>
              </a:solidFill>
            </a:rPr>
            <a:t>chơi</a:t>
          </a:r>
          <a:r>
            <a:rPr lang="en-US" sz="2800" dirty="0">
              <a:solidFill>
                <a:srgbClr val="FF0000"/>
              </a:solidFill>
            </a:rPr>
            <a:t>, </a:t>
          </a:r>
          <a:r>
            <a:rPr lang="en-US" sz="2800" dirty="0" err="1">
              <a:solidFill>
                <a:srgbClr val="FF0000"/>
              </a:solidFill>
            </a:rPr>
            <a:t>hệ</a:t>
          </a:r>
          <a:r>
            <a:rPr lang="en-US" sz="2800" dirty="0">
              <a:solidFill>
                <a:srgbClr val="FF0000"/>
              </a:solidFill>
            </a:rPr>
            <a:t> thống </a:t>
          </a:r>
          <a:r>
            <a:rPr lang="en-US" sz="2800" dirty="0" err="1">
              <a:solidFill>
                <a:srgbClr val="FF0000"/>
              </a:solidFill>
            </a:rPr>
            <a:t>chấm</a:t>
          </a:r>
          <a:r>
            <a:rPr lang="en-US" sz="2800" dirty="0">
              <a:solidFill>
                <a:srgbClr val="FF0000"/>
              </a:solidFill>
            </a:rPr>
            <a:t> điểm và </a:t>
          </a:r>
          <a:r>
            <a:rPr lang="en-US" sz="2800" dirty="0" err="1">
              <a:solidFill>
                <a:srgbClr val="FF0000"/>
              </a:solidFill>
            </a:rPr>
            <a:t>luật</a:t>
          </a:r>
          <a:r>
            <a:rPr lang="en-US" sz="2800" dirty="0">
              <a:solidFill>
                <a:srgbClr val="FF0000"/>
              </a:solidFill>
            </a:rPr>
            <a:t> </a:t>
          </a:r>
          <a:r>
            <a:rPr lang="en-US" sz="2800" dirty="0" err="1">
              <a:solidFill>
                <a:srgbClr val="FF0000"/>
              </a:solidFill>
            </a:rPr>
            <a:t>chơi</a:t>
          </a:r>
          <a:r>
            <a:rPr lang="en-US" sz="2800" dirty="0">
              <a:solidFill>
                <a:srgbClr val="FF0000"/>
              </a:solidFill>
            </a:rPr>
            <a:t> của phần </a:t>
          </a:r>
          <a:r>
            <a:rPr lang="en-US" sz="2800" dirty="0" err="1">
              <a:solidFill>
                <a:srgbClr val="FF0000"/>
              </a:solidFill>
            </a:rPr>
            <a:t>mềm</a:t>
          </a:r>
          <a:r>
            <a:rPr lang="en-US" sz="2800" dirty="0">
              <a:solidFill>
                <a:srgbClr val="FF0000"/>
              </a:solidFill>
            </a:rPr>
            <a:t> </a:t>
          </a:r>
          <a:endParaRPr lang="nl-NL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1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</dgm:pt>
    <dgm:pt modelId="{29A78CE8-125E-4094-A266-26AED8F1B266}" type="pres">
      <dgm:prSet presAssocID="{15066316-2D24-4400-ADFA-6523A6099569}" presName="extraNode" presStyleLbl="node1" presStyleIdx="0" presStyleCnt="1"/>
      <dgm:spPr/>
    </dgm:pt>
    <dgm:pt modelId="{C4C2AAAA-2C31-4CA6-80B1-445E20F1FD65}" type="pres">
      <dgm:prSet presAssocID="{15066316-2D24-4400-ADFA-6523A6099569}" presName="dstNode" presStyleLbl="node1" presStyleIdx="0" presStyleCnt="1"/>
      <dgm:spPr/>
    </dgm:pt>
    <dgm:pt modelId="{A48F121D-5FA8-4F34-A136-ECF0F1292087}" type="pres">
      <dgm:prSet presAssocID="{0A8E844C-3D01-4AEB-BA67-0CCB68280124}" presName="text_1" presStyleLbl="node1" presStyleIdx="0" presStyleCnt="1" custScaleX="106984" custScaleY="206978" custLinFactNeighborX="680" custLinFactNeighborY="6769">
        <dgm:presLayoutVars>
          <dgm:bulletEnabled val="1"/>
        </dgm:presLayoutVars>
      </dgm:prSet>
      <dgm:spPr/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1" custScaleX="49929" custScaleY="5872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97922415-C02F-46C1-BC7E-5FBF1DD8C747}" type="presOf" srcId="{15066316-2D24-4400-ADFA-6523A6099569}" destId="{6A4A3825-3782-446D-803E-1A2554A12788}" srcOrd="0" destOrd="0" presId="urn:microsoft.com/office/officeart/2008/layout/VerticalCurvedList"/>
    <dgm:cxn modelId="{2E16704F-C494-4DAB-9FAB-AAB929483CFE}" type="presOf" srcId="{0A8E844C-3D01-4AEB-BA67-0CCB68280124}" destId="{A48F121D-5FA8-4F34-A136-ECF0F1292087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CB6583F6-AC1E-4E51-AC79-D1B458947F47}" type="presOf" srcId="{E91C3F9A-7444-4B35-9A7A-D5458741B188}" destId="{D10619AF-8A17-4A2A-9BB7-1BED1A4AD7D2}" srcOrd="0" destOrd="0" presId="urn:microsoft.com/office/officeart/2008/layout/VerticalCurvedList"/>
    <dgm:cxn modelId="{7EA28492-A2F5-4E58-9BAD-0F58B2C295C8}" type="presParOf" srcId="{6A4A3825-3782-446D-803E-1A2554A12788}" destId="{CF4AB97C-A627-4C4E-815E-E4F99B2C3070}" srcOrd="0" destOrd="0" presId="urn:microsoft.com/office/officeart/2008/layout/VerticalCurvedList"/>
    <dgm:cxn modelId="{F61B2A0B-768D-497A-A390-E4B4CAD91B5B}" type="presParOf" srcId="{CF4AB97C-A627-4C4E-815E-E4F99B2C3070}" destId="{C3B8B986-D71A-48C4-B733-6ECEF40DB8EF}" srcOrd="0" destOrd="0" presId="urn:microsoft.com/office/officeart/2008/layout/VerticalCurvedList"/>
    <dgm:cxn modelId="{4A9303C4-73BB-4C41-8C6A-47F741AB7AEF}" type="presParOf" srcId="{C3B8B986-D71A-48C4-B733-6ECEF40DB8EF}" destId="{AAE0B215-6795-47D5-859E-6983AA99D7E4}" srcOrd="0" destOrd="0" presId="urn:microsoft.com/office/officeart/2008/layout/VerticalCurvedList"/>
    <dgm:cxn modelId="{F10C15D3-D6E4-433C-A641-9B266D50CA83}" type="presParOf" srcId="{C3B8B986-D71A-48C4-B733-6ECEF40DB8EF}" destId="{D10619AF-8A17-4A2A-9BB7-1BED1A4AD7D2}" srcOrd="1" destOrd="0" presId="urn:microsoft.com/office/officeart/2008/layout/VerticalCurvedList"/>
    <dgm:cxn modelId="{F12656E2-8E5F-46A9-BC27-558CE0AD2C7E}" type="presParOf" srcId="{C3B8B986-D71A-48C4-B733-6ECEF40DB8EF}" destId="{29A78CE8-125E-4094-A266-26AED8F1B266}" srcOrd="2" destOrd="0" presId="urn:microsoft.com/office/officeart/2008/layout/VerticalCurvedList"/>
    <dgm:cxn modelId="{9CBA02AC-F310-4FA5-98A9-CE1B0B1E7AD3}" type="presParOf" srcId="{C3B8B986-D71A-48C4-B733-6ECEF40DB8EF}" destId="{C4C2AAAA-2C31-4CA6-80B1-445E20F1FD65}" srcOrd="3" destOrd="0" presId="urn:microsoft.com/office/officeart/2008/layout/VerticalCurvedList"/>
    <dgm:cxn modelId="{CEC6FE0E-B7AF-40A7-B884-8AA5BE951540}" type="presParOf" srcId="{CF4AB97C-A627-4C4E-815E-E4F99B2C3070}" destId="{A48F121D-5FA8-4F34-A136-ECF0F1292087}" srcOrd="1" destOrd="0" presId="urn:microsoft.com/office/officeart/2008/layout/VerticalCurvedList"/>
    <dgm:cxn modelId="{2F8540B6-A5FC-4B4D-B28A-C19E0EA8E42C}" type="presParOf" srcId="{CF4AB97C-A627-4C4E-815E-E4F99B2C3070}" destId="{7110DC70-38FD-4A1C-9FB5-F8D8A0714989}" srcOrd="2" destOrd="0" presId="urn:microsoft.com/office/officeart/2008/layout/VerticalCurvedList"/>
    <dgm:cxn modelId="{0B82FDA9-30A8-4ED5-9727-C3FFF2A993B3}" type="presParOf" srcId="{7110DC70-38FD-4A1C-9FB5-F8D8A0714989}" destId="{D3DBCEEA-C491-4D7E-9FEE-AB5C8EAFB6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3122589" y="-481326"/>
          <a:ext cx="3729666" cy="3729666"/>
        </a:xfrm>
        <a:prstGeom prst="blockArc">
          <a:avLst>
            <a:gd name="adj1" fmla="val 18900000"/>
            <a:gd name="adj2" fmla="val 2700000"/>
            <a:gd name="adj3" fmla="val 57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410938" y="5"/>
          <a:ext cx="6504211" cy="276700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981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- </a:t>
          </a:r>
          <a:r>
            <a:rPr lang="en-US" sz="2800" kern="1200" dirty="0" err="1">
              <a:solidFill>
                <a:srgbClr val="FF0000"/>
              </a:solidFill>
            </a:rPr>
            <a:t>Làm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quen</a:t>
          </a:r>
          <a:r>
            <a:rPr lang="en-US" sz="2800" kern="1200" dirty="0">
              <a:solidFill>
                <a:srgbClr val="FF0000"/>
              </a:solidFill>
            </a:rPr>
            <a:t> với phần </a:t>
          </a:r>
          <a:r>
            <a:rPr lang="en-US" sz="2800" kern="1200" dirty="0" err="1">
              <a:solidFill>
                <a:srgbClr val="FF0000"/>
              </a:solidFill>
            </a:rPr>
            <a:t>mềm</a:t>
          </a:r>
          <a:r>
            <a:rPr lang="en-US" sz="2800" kern="1200" dirty="0">
              <a:solidFill>
                <a:srgbClr val="FF0000"/>
              </a:solidFill>
            </a:rPr>
            <a:t> monkey eyes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- </a:t>
          </a:r>
          <a:r>
            <a:rPr lang="en-US" sz="2800" kern="1200" dirty="0" err="1">
              <a:solidFill>
                <a:srgbClr val="FF0000"/>
              </a:solidFill>
            </a:rPr>
            <a:t>Biết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các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thao</a:t>
          </a:r>
          <a:r>
            <a:rPr lang="en-US" sz="2800" kern="1200" dirty="0">
              <a:solidFill>
                <a:srgbClr val="FF0000"/>
              </a:solidFill>
            </a:rPr>
            <a:t> tác với phần </a:t>
          </a:r>
          <a:r>
            <a:rPr lang="en-US" sz="2800" kern="1200" dirty="0" err="1">
              <a:solidFill>
                <a:srgbClr val="FF0000"/>
              </a:solidFill>
            </a:rPr>
            <a:t>mềm</a:t>
          </a:r>
          <a:r>
            <a:rPr lang="en-US" sz="2800" kern="1200" dirty="0">
              <a:solidFill>
                <a:srgbClr val="FF0000"/>
              </a:solidFill>
            </a:rPr>
            <a:t> như  </a:t>
          </a:r>
          <a:r>
            <a:rPr lang="en-US" sz="2800" kern="1200" dirty="0" err="1">
              <a:solidFill>
                <a:srgbClr val="FF0000"/>
              </a:solidFill>
            </a:rPr>
            <a:t>mở</a:t>
          </a:r>
          <a:r>
            <a:rPr lang="en-US" sz="2800" kern="1200" dirty="0">
              <a:solidFill>
                <a:srgbClr val="FF0000"/>
              </a:solidFill>
            </a:rPr>
            <a:t>, </a:t>
          </a:r>
          <a:r>
            <a:rPr lang="en-US" sz="2800" kern="1200" dirty="0" err="1">
              <a:solidFill>
                <a:srgbClr val="FF0000"/>
              </a:solidFill>
            </a:rPr>
            <a:t>tạm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dừng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trò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chơi</a:t>
          </a:r>
          <a:r>
            <a:rPr lang="en-US" sz="2800" kern="1200" dirty="0">
              <a:solidFill>
                <a:srgbClr val="FF0000"/>
              </a:solidFill>
            </a:rPr>
            <a:t>, </a:t>
          </a:r>
          <a:r>
            <a:rPr lang="en-US" sz="2800" kern="1200" dirty="0" err="1">
              <a:solidFill>
                <a:srgbClr val="FF0000"/>
              </a:solidFill>
            </a:rPr>
            <a:t>sử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dụng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gợi</a:t>
          </a:r>
          <a:r>
            <a:rPr lang="en-US" sz="2800" kern="1200" dirty="0">
              <a:solidFill>
                <a:srgbClr val="FF0000"/>
              </a:solidFill>
            </a:rPr>
            <a:t> ý khi </a:t>
          </a:r>
          <a:r>
            <a:rPr lang="en-US" sz="2800" kern="1200" dirty="0" err="1">
              <a:solidFill>
                <a:srgbClr val="FF0000"/>
              </a:solidFill>
            </a:rPr>
            <a:t>chơi</a:t>
          </a:r>
          <a:r>
            <a:rPr lang="en-US" sz="2800" kern="1200" dirty="0">
              <a:solidFill>
                <a:srgbClr val="FF0000"/>
              </a:solidFill>
            </a:rPr>
            <a:t>, </a:t>
          </a:r>
          <a:r>
            <a:rPr lang="en-US" sz="2800" kern="1200" dirty="0" err="1">
              <a:solidFill>
                <a:srgbClr val="FF0000"/>
              </a:solidFill>
            </a:rPr>
            <a:t>hệ</a:t>
          </a:r>
          <a:r>
            <a:rPr lang="en-US" sz="2800" kern="1200" dirty="0">
              <a:solidFill>
                <a:srgbClr val="FF0000"/>
              </a:solidFill>
            </a:rPr>
            <a:t> thống </a:t>
          </a:r>
          <a:r>
            <a:rPr lang="en-US" sz="2800" kern="1200" dirty="0" err="1">
              <a:solidFill>
                <a:srgbClr val="FF0000"/>
              </a:solidFill>
            </a:rPr>
            <a:t>chấm</a:t>
          </a:r>
          <a:r>
            <a:rPr lang="en-US" sz="2800" kern="1200" dirty="0">
              <a:solidFill>
                <a:srgbClr val="FF0000"/>
              </a:solidFill>
            </a:rPr>
            <a:t> điểm và </a:t>
          </a:r>
          <a:r>
            <a:rPr lang="en-US" sz="2800" kern="1200" dirty="0" err="1">
              <a:solidFill>
                <a:srgbClr val="FF0000"/>
              </a:solidFill>
            </a:rPr>
            <a:t>luật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chơi</a:t>
          </a:r>
          <a:r>
            <a:rPr lang="en-US" sz="2800" kern="1200" dirty="0">
              <a:solidFill>
                <a:srgbClr val="FF0000"/>
              </a:solidFill>
            </a:rPr>
            <a:t> của phần </a:t>
          </a:r>
          <a:r>
            <a:rPr lang="en-US" sz="2800" kern="1200" dirty="0" err="1">
              <a:solidFill>
                <a:srgbClr val="FF0000"/>
              </a:solidFill>
            </a:rPr>
            <a:t>mềm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endParaRPr lang="nl-NL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938" y="5"/>
        <a:ext cx="6504211" cy="2767008"/>
      </dsp:txXfrm>
    </dsp:sp>
    <dsp:sp modelId="{D3DBCEEA-C491-4D7E-9FEE-AB5C8EAFB687}">
      <dsp:nvSpPr>
        <dsp:cNvPr id="0" name=""/>
        <dsp:cNvSpPr/>
      </dsp:nvSpPr>
      <dsp:spPr>
        <a:xfrm>
          <a:off x="166999" y="892837"/>
          <a:ext cx="834351" cy="9813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3122589" y="-481326"/>
          <a:ext cx="3729666" cy="3729666"/>
        </a:xfrm>
        <a:prstGeom prst="blockArc">
          <a:avLst>
            <a:gd name="adj1" fmla="val 18900000"/>
            <a:gd name="adj2" fmla="val 2700000"/>
            <a:gd name="adj3" fmla="val 57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410938" y="5"/>
          <a:ext cx="6504211" cy="276700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981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- </a:t>
          </a:r>
          <a:r>
            <a:rPr lang="en-US" sz="2800" kern="1200" dirty="0" err="1">
              <a:solidFill>
                <a:srgbClr val="FF0000"/>
              </a:solidFill>
            </a:rPr>
            <a:t>Làm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quen</a:t>
          </a:r>
          <a:r>
            <a:rPr lang="en-US" sz="2800" kern="1200" dirty="0">
              <a:solidFill>
                <a:srgbClr val="FF0000"/>
              </a:solidFill>
            </a:rPr>
            <a:t> với phần </a:t>
          </a:r>
          <a:r>
            <a:rPr lang="en-US" sz="2800" kern="1200" dirty="0" err="1">
              <a:solidFill>
                <a:srgbClr val="FF0000"/>
              </a:solidFill>
            </a:rPr>
            <a:t>mềm</a:t>
          </a:r>
          <a:r>
            <a:rPr lang="en-US" sz="2800" kern="1200" dirty="0">
              <a:solidFill>
                <a:srgbClr val="FF0000"/>
              </a:solidFill>
            </a:rPr>
            <a:t> monkey eyes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- </a:t>
          </a:r>
          <a:r>
            <a:rPr lang="en-US" sz="2800" kern="1200" dirty="0" err="1">
              <a:solidFill>
                <a:srgbClr val="FF0000"/>
              </a:solidFill>
            </a:rPr>
            <a:t>Biết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các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thao</a:t>
          </a:r>
          <a:r>
            <a:rPr lang="en-US" sz="2800" kern="1200" dirty="0">
              <a:solidFill>
                <a:srgbClr val="FF0000"/>
              </a:solidFill>
            </a:rPr>
            <a:t> tác với phần </a:t>
          </a:r>
          <a:r>
            <a:rPr lang="en-US" sz="2800" kern="1200" dirty="0" err="1">
              <a:solidFill>
                <a:srgbClr val="FF0000"/>
              </a:solidFill>
            </a:rPr>
            <a:t>mềm</a:t>
          </a:r>
          <a:r>
            <a:rPr lang="en-US" sz="2800" kern="1200" dirty="0">
              <a:solidFill>
                <a:srgbClr val="FF0000"/>
              </a:solidFill>
            </a:rPr>
            <a:t> như  </a:t>
          </a:r>
          <a:r>
            <a:rPr lang="en-US" sz="2800" kern="1200" dirty="0" err="1">
              <a:solidFill>
                <a:srgbClr val="FF0000"/>
              </a:solidFill>
            </a:rPr>
            <a:t>mở</a:t>
          </a:r>
          <a:r>
            <a:rPr lang="en-US" sz="2800" kern="1200" dirty="0">
              <a:solidFill>
                <a:srgbClr val="FF0000"/>
              </a:solidFill>
            </a:rPr>
            <a:t>, </a:t>
          </a:r>
          <a:r>
            <a:rPr lang="en-US" sz="2800" kern="1200" dirty="0" err="1">
              <a:solidFill>
                <a:srgbClr val="FF0000"/>
              </a:solidFill>
            </a:rPr>
            <a:t>tạm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dừng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trò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chơi</a:t>
          </a:r>
          <a:r>
            <a:rPr lang="en-US" sz="2800" kern="1200" dirty="0">
              <a:solidFill>
                <a:srgbClr val="FF0000"/>
              </a:solidFill>
            </a:rPr>
            <a:t>, </a:t>
          </a:r>
          <a:r>
            <a:rPr lang="en-US" sz="2800" kern="1200" dirty="0" err="1">
              <a:solidFill>
                <a:srgbClr val="FF0000"/>
              </a:solidFill>
            </a:rPr>
            <a:t>sử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dụng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gợi</a:t>
          </a:r>
          <a:r>
            <a:rPr lang="en-US" sz="2800" kern="1200" dirty="0">
              <a:solidFill>
                <a:srgbClr val="FF0000"/>
              </a:solidFill>
            </a:rPr>
            <a:t> ý khi </a:t>
          </a:r>
          <a:r>
            <a:rPr lang="en-US" sz="2800" kern="1200" dirty="0" err="1">
              <a:solidFill>
                <a:srgbClr val="FF0000"/>
              </a:solidFill>
            </a:rPr>
            <a:t>chơi</a:t>
          </a:r>
          <a:r>
            <a:rPr lang="en-US" sz="2800" kern="1200" dirty="0">
              <a:solidFill>
                <a:srgbClr val="FF0000"/>
              </a:solidFill>
            </a:rPr>
            <a:t>, </a:t>
          </a:r>
          <a:r>
            <a:rPr lang="en-US" sz="2800" kern="1200" dirty="0" err="1">
              <a:solidFill>
                <a:srgbClr val="FF0000"/>
              </a:solidFill>
            </a:rPr>
            <a:t>hệ</a:t>
          </a:r>
          <a:r>
            <a:rPr lang="en-US" sz="2800" kern="1200" dirty="0">
              <a:solidFill>
                <a:srgbClr val="FF0000"/>
              </a:solidFill>
            </a:rPr>
            <a:t> thống </a:t>
          </a:r>
          <a:r>
            <a:rPr lang="en-US" sz="2800" kern="1200" dirty="0" err="1">
              <a:solidFill>
                <a:srgbClr val="FF0000"/>
              </a:solidFill>
            </a:rPr>
            <a:t>chấm</a:t>
          </a:r>
          <a:r>
            <a:rPr lang="en-US" sz="2800" kern="1200" dirty="0">
              <a:solidFill>
                <a:srgbClr val="FF0000"/>
              </a:solidFill>
            </a:rPr>
            <a:t> điểm và </a:t>
          </a:r>
          <a:r>
            <a:rPr lang="en-US" sz="2800" kern="1200" dirty="0" err="1">
              <a:solidFill>
                <a:srgbClr val="FF0000"/>
              </a:solidFill>
            </a:rPr>
            <a:t>luật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r>
            <a:rPr lang="en-US" sz="2800" kern="1200" dirty="0" err="1">
              <a:solidFill>
                <a:srgbClr val="FF0000"/>
              </a:solidFill>
            </a:rPr>
            <a:t>chơi</a:t>
          </a:r>
          <a:r>
            <a:rPr lang="en-US" sz="2800" kern="1200" dirty="0">
              <a:solidFill>
                <a:srgbClr val="FF0000"/>
              </a:solidFill>
            </a:rPr>
            <a:t> của phần </a:t>
          </a:r>
          <a:r>
            <a:rPr lang="en-US" sz="2800" kern="1200" dirty="0" err="1">
              <a:solidFill>
                <a:srgbClr val="FF0000"/>
              </a:solidFill>
            </a:rPr>
            <a:t>mềm</a:t>
          </a:r>
          <a:r>
            <a:rPr lang="en-US" sz="2800" kern="1200" dirty="0">
              <a:solidFill>
                <a:srgbClr val="FF0000"/>
              </a:solidFill>
            </a:rPr>
            <a:t> </a:t>
          </a:r>
          <a:endParaRPr lang="nl-NL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938" y="5"/>
        <a:ext cx="6504211" cy="2767008"/>
      </dsp:txXfrm>
    </dsp:sp>
    <dsp:sp modelId="{D3DBCEEA-C491-4D7E-9FEE-AB5C8EAFB687}">
      <dsp:nvSpPr>
        <dsp:cNvPr id="0" name=""/>
        <dsp:cNvSpPr/>
      </dsp:nvSpPr>
      <dsp:spPr>
        <a:xfrm>
          <a:off x="166999" y="892837"/>
          <a:ext cx="834351" cy="9813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25890-A10E-4DDF-BB6F-8BA77AF6906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0FB72-6E33-4DF1-94B4-B9356242B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10F4639-1894-E6DF-3DFD-C7A4887E04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E366603-830F-F4FA-C7C1-36E2E8C892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43AA05D-5165-2945-5EDE-EC299865D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941F2-6DCC-490A-A05A-4B5151C255C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5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8A40A-0C71-403A-94CB-935FC14C5A4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6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8A40A-0C71-403A-94CB-935FC14C5A4E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3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1DC0-8168-4F08-A7B0-820D5EE3869D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FDF3-6832-4E03-AAFC-22005553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image" Target="../media/image7.gif"/><Relationship Id="rId11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1.png"/><Relationship Id="rId5" Type="http://schemas.openxmlformats.org/officeDocument/2006/relationships/image" Target="../media/image11.gif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DE12AE-5071-6454-F382-63175FA9C2A8}"/>
              </a:ext>
            </a:extLst>
          </p:cNvPr>
          <p:cNvSpPr txBox="1">
            <a:spLocks/>
          </p:cNvSpPr>
          <p:nvPr/>
        </p:nvSpPr>
        <p:spPr>
          <a:xfrm>
            <a:off x="2628900" y="857250"/>
            <a:ext cx="5200650" cy="514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2100"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94A0B0B8-F8B6-77B2-1553-59F8580A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19" y="2119314"/>
            <a:ext cx="2153841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Users\ACER\AppData\Local\Microsoft\Windows\Temporary Internet Files\Content.IE5\00WZCH5L\school_building[1].jpg">
            <a:extLst>
              <a:ext uri="{FF2B5EF4-FFF2-40B4-BE49-F238E27FC236}">
                <a16:creationId xmlns:a16="http://schemas.microsoft.com/office/drawing/2014/main" id="{2D894BCD-D448-AA73-EF79-E59129310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343400"/>
            <a:ext cx="153709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C:\Program Files (x86)\Microsoft Office\MEDIA\CAGCAT10\j0195384.wmf">
            <a:extLst>
              <a:ext uri="{FF2B5EF4-FFF2-40B4-BE49-F238E27FC236}">
                <a16:creationId xmlns:a16="http://schemas.microsoft.com/office/drawing/2014/main" id="{D1BA9A2C-DA17-52FD-0C36-03EF94AF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6" y="1570435"/>
            <a:ext cx="1346597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Picture12">
            <a:extLst>
              <a:ext uri="{FF2B5EF4-FFF2-40B4-BE49-F238E27FC236}">
                <a16:creationId xmlns:a16="http://schemas.microsoft.com/office/drawing/2014/main" id="{AACEE24A-77B8-F201-6490-F4168C3BD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3000" y="5945982"/>
            <a:ext cx="6858000" cy="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3E1806B-E776-A9C4-EE54-48323602FD25}"/>
              </a:ext>
            </a:extLst>
          </p:cNvPr>
          <p:cNvSpPr/>
          <p:nvPr/>
        </p:nvSpPr>
        <p:spPr>
          <a:xfrm>
            <a:off x="2286000" y="3123011"/>
            <a:ext cx="49149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5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 4</a:t>
            </a:r>
          </a:p>
        </p:txBody>
      </p:sp>
      <p:sp>
        <p:nvSpPr>
          <p:cNvPr id="3080" name="TextBox 12">
            <a:extLst>
              <a:ext uri="{FF2B5EF4-FFF2-40B4-BE49-F238E27FC236}">
                <a16:creationId xmlns:a16="http://schemas.microsoft.com/office/drawing/2014/main" id="{0E1C29D7-07F7-2354-B8D3-0AA1E1BF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673" y="4516042"/>
            <a:ext cx="43398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Trịnh Thị Thanh Dung</a:t>
            </a:r>
          </a:p>
        </p:txBody>
      </p:sp>
      <p:sp>
        <p:nvSpPr>
          <p:cNvPr id="3081" name="TextBox 13">
            <a:extLst>
              <a:ext uri="{FF2B5EF4-FFF2-40B4-BE49-F238E27FC236}">
                <a16:creationId xmlns:a16="http://schemas.microsoft.com/office/drawing/2014/main" id="{B10583A6-E187-D84E-2F52-F4871E96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7" y="989410"/>
            <a:ext cx="5873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  <p:pic>
        <p:nvPicPr>
          <p:cNvPr id="3082" name="Picture 13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C3BB07D2-A135-E499-8967-63C109E0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3" y="971550"/>
            <a:ext cx="10822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Picture12">
            <a:extLst>
              <a:ext uri="{FF2B5EF4-FFF2-40B4-BE49-F238E27FC236}">
                <a16:creationId xmlns:a16="http://schemas.microsoft.com/office/drawing/2014/main" id="{7ED97C88-E0E8-4EB0-50C1-E12974D45F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408414" y="3408164"/>
            <a:ext cx="5143500" cy="4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Picture12">
            <a:extLst>
              <a:ext uri="{FF2B5EF4-FFF2-40B4-BE49-F238E27FC236}">
                <a16:creationId xmlns:a16="http://schemas.microsoft.com/office/drawing/2014/main" id="{F614AD15-4385-66AB-A091-410167DB7E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407914" y="3408165"/>
            <a:ext cx="5143500" cy="4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4" descr="Picture12">
            <a:extLst>
              <a:ext uri="{FF2B5EF4-FFF2-40B4-BE49-F238E27FC236}">
                <a16:creationId xmlns:a16="http://schemas.microsoft.com/office/drawing/2014/main" id="{891E1BE0-5F8F-D253-CFBD-44DE3D50BE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3000" y="854869"/>
            <a:ext cx="6702029" cy="5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696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642938"/>
            <a:ext cx="6877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3429000" y="820036"/>
            <a:ext cx="262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990600" y="1600200"/>
            <a:ext cx="68389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Luyện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khả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năng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quan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sát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với phần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mềm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The Monkey Eyes(T2)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85850" y="3233736"/>
          <a:ext cx="6915150" cy="276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6" name="Text Box 26" descr="White marble"/>
          <p:cNvSpPr txBox="1">
            <a:spLocks noChangeArrowheads="1"/>
          </p:cNvSpPr>
          <p:nvPr/>
        </p:nvSpPr>
        <p:spPr bwMode="gray">
          <a:xfrm>
            <a:off x="2114550" y="2743200"/>
            <a:ext cx="38290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33CC"/>
                </a:solidFill>
                <a:latin typeface="Arial" panose="020B0604020202020204" pitchFamily="3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8273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2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E4DE-84B4-ADF9-5E7E-8AD4B9F7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Chia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2 </a:t>
            </a:r>
            <a:r>
              <a:rPr lang="en-US" sz="2000" dirty="0" err="1"/>
              <a:t>đội</a:t>
            </a:r>
            <a:r>
              <a:rPr lang="en-US" sz="2000" dirty="0"/>
              <a:t>, </a:t>
            </a:r>
            <a:r>
              <a:rPr lang="en-US" sz="2000" dirty="0" err="1"/>
              <a:t>thi</a:t>
            </a:r>
            <a:r>
              <a:rPr lang="en-US" sz="2000" dirty="0"/>
              <a:t> với nhau ở 3 </a:t>
            </a:r>
            <a:r>
              <a:rPr lang="en-US" sz="2000" dirty="0" err="1"/>
              <a:t>mức</a:t>
            </a:r>
            <a:r>
              <a:rPr lang="en-US" sz="2000" dirty="0"/>
              <a:t> độ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30 </a:t>
            </a:r>
            <a:r>
              <a:rPr lang="en-US" sz="2000" dirty="0" err="1"/>
              <a:t>phút</a:t>
            </a:r>
            <a:r>
              <a:rPr lang="en-US" sz="2000" dirty="0"/>
              <a:t>, 10 </a:t>
            </a:r>
            <a:r>
              <a:rPr lang="en-US" sz="2000" dirty="0" err="1"/>
              <a:t>phút</a:t>
            </a:r>
            <a:r>
              <a:rPr lang="en-US" sz="2000" dirty="0"/>
              <a:t>/1 </a:t>
            </a:r>
            <a:r>
              <a:rPr lang="en-US" sz="2000" dirty="0" err="1"/>
              <a:t>mức</a:t>
            </a:r>
            <a:r>
              <a:rPr lang="en-US" sz="2000" dirty="0"/>
              <a:t> độ,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điểm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10 </a:t>
            </a:r>
            <a:r>
              <a:rPr lang="en-US" sz="2000" dirty="0" err="1"/>
              <a:t>phút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chiến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1 </a:t>
            </a:r>
            <a:r>
              <a:rPr lang="en-US" sz="2000" dirty="0" err="1"/>
              <a:t>lượt</a:t>
            </a:r>
            <a:r>
              <a:rPr lang="en-US" sz="2000" dirty="0"/>
              <a:t>. Sau 3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kết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6A535-A829-D323-D98E-91E7B6C5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57352-B692-7C4B-2377-B277901B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97061"/>
            <a:ext cx="6072187" cy="44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" action="ppaction://noaction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614739" y="3544492"/>
            <a:ext cx="398860" cy="445294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714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446986" y="3545682"/>
            <a:ext cx="402431" cy="43696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714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844405" y="2120505"/>
            <a:ext cx="3507581" cy="2612231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701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844405" y="2120505"/>
            <a:ext cx="3507581" cy="2612231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701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903935" y="2180036"/>
            <a:ext cx="3448050" cy="261104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701">
              <a:solidFill>
                <a:prstClr val="black"/>
              </a:solidFill>
            </a:endParaRPr>
          </a:p>
        </p:txBody>
      </p:sp>
      <p:pic>
        <p:nvPicPr>
          <p:cNvPr id="28679" name="Picture 12" descr="smalborg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83" y="2274095"/>
            <a:ext cx="3383756" cy="63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7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964657" y="2347914"/>
            <a:ext cx="3283744" cy="475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49"/>
              </a:avLst>
            </a:prstTxWarp>
          </a:bodyPr>
          <a:lstStyle/>
          <a:p>
            <a:pPr algn="ctr"/>
            <a:r>
              <a:rPr lang="vi-VN" sz="1402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 </a:t>
            </a:r>
          </a:p>
          <a:p>
            <a:pPr algn="ctr"/>
            <a:r>
              <a:rPr lang="vi-VN" sz="1402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 AI NHANH AI ĐÚNG</a:t>
            </a:r>
            <a:endParaRPr lang="en-US" sz="1402" b="1" i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1" name="Picture 19" descr="photo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17" y="2093120"/>
            <a:ext cx="3145631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0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16" y="2152651"/>
            <a:ext cx="236934" cy="24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1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2" y="4556524"/>
            <a:ext cx="1750219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2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2" y="2182416"/>
            <a:ext cx="273844" cy="24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4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16" y="4495801"/>
            <a:ext cx="1751409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85" y="4852987"/>
            <a:ext cx="117872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378994" y="3057526"/>
            <a:ext cx="1010841" cy="3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1402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1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243514" y="3551635"/>
            <a:ext cx="392906" cy="4179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714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6821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207544" y="2544366"/>
            <a:ext cx="210621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246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30723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6482954" y="1670447"/>
            <a:ext cx="446484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696891" y="4779170"/>
            <a:ext cx="1684734" cy="426244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30725" name="Group 17"/>
          <p:cNvGrpSpPr>
            <a:grpSpLocks/>
          </p:cNvGrpSpPr>
          <p:nvPr/>
        </p:nvGrpSpPr>
        <p:grpSpPr bwMode="auto">
          <a:xfrm>
            <a:off x="2683670" y="1590188"/>
            <a:ext cx="3912394" cy="1174932"/>
            <a:chOff x="66" y="-111"/>
            <a:chExt cx="4918" cy="2370"/>
          </a:xfrm>
        </p:grpSpPr>
        <p:sp>
          <p:nvSpPr>
            <p:cNvPr id="30749" name="Rectangle 18" descr="Parchment"/>
            <p:cNvSpPr>
              <a:spLocks noChangeArrowheads="1"/>
            </p:cNvSpPr>
            <p:nvPr/>
          </p:nvSpPr>
          <p:spPr bwMode="auto">
            <a:xfrm>
              <a:off x="4569" y="1240"/>
              <a:ext cx="231" cy="21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993"/>
              <a:ext cx="4918" cy="74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1558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66" y="-111"/>
              <a:ext cx="4918" cy="237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2100" b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mở phần mềm trình chiếu Powerpoint, em nháy đúp chuột vào biểu tượng nào?</a:t>
              </a:r>
              <a:endParaRPr lang="vi-VN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601392" y="4579764"/>
            <a:ext cx="1904344" cy="510770"/>
            <a:chOff x="142" y="1705"/>
            <a:chExt cx="4841" cy="826"/>
          </a:xfrm>
        </p:grpSpPr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4513" y="1738"/>
              <a:ext cx="470" cy="74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48" name="AutoShape 28"/>
            <p:cNvSpPr>
              <a:spLocks noChangeArrowheads="1"/>
            </p:cNvSpPr>
            <p:nvPr/>
          </p:nvSpPr>
          <p:spPr bwMode="auto">
            <a:xfrm>
              <a:off x="142" y="1705"/>
              <a:ext cx="4757" cy="82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30727" name="Oval 30"/>
          <p:cNvSpPr>
            <a:spLocks noChangeArrowheads="1"/>
          </p:cNvSpPr>
          <p:nvPr/>
        </p:nvSpPr>
        <p:spPr bwMode="auto">
          <a:xfrm>
            <a:off x="2259806" y="1678781"/>
            <a:ext cx="463154" cy="448866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00">
              <a:solidFill>
                <a:srgbClr val="000000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252912" y="4799410"/>
            <a:ext cx="415529" cy="236934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23148" y="4831557"/>
            <a:ext cx="445294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245769" y="4845844"/>
            <a:ext cx="415529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260057" y="4860132"/>
            <a:ext cx="445294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245769" y="4876801"/>
            <a:ext cx="415529" cy="208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268392" y="4862514"/>
            <a:ext cx="444103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268391" y="4881563"/>
            <a:ext cx="414338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260056" y="4851797"/>
            <a:ext cx="415529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268391" y="4873229"/>
            <a:ext cx="414338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260056" y="4866085"/>
            <a:ext cx="415529" cy="236934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0738" name="Rectangle 9"/>
          <p:cNvSpPr>
            <a:spLocks noChangeArrowheads="1"/>
          </p:cNvSpPr>
          <p:nvPr/>
        </p:nvSpPr>
        <p:spPr bwMode="auto">
          <a:xfrm>
            <a:off x="4432699" y="3882775"/>
            <a:ext cx="95950" cy="25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479" tIns="23739" rIns="47479" bIns="23739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135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0739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3134916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206354"/>
            <a:ext cx="857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85" y="3124200"/>
            <a:ext cx="971550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6" y="3187305"/>
            <a:ext cx="646510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TextBox 3"/>
          <p:cNvSpPr txBox="1">
            <a:spLocks noChangeArrowheads="1"/>
          </p:cNvSpPr>
          <p:nvPr/>
        </p:nvSpPr>
        <p:spPr bwMode="auto">
          <a:xfrm>
            <a:off x="2057400" y="3935016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744" name="TextBox 48"/>
          <p:cNvSpPr txBox="1">
            <a:spLocks noChangeArrowheads="1"/>
          </p:cNvSpPr>
          <p:nvPr/>
        </p:nvSpPr>
        <p:spPr bwMode="auto">
          <a:xfrm>
            <a:off x="3600450" y="39433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745" name="TextBox 49"/>
          <p:cNvSpPr txBox="1">
            <a:spLocks noChangeArrowheads="1"/>
          </p:cNvSpPr>
          <p:nvPr/>
        </p:nvSpPr>
        <p:spPr bwMode="auto">
          <a:xfrm>
            <a:off x="5143500" y="39433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746" name="TextBox 50"/>
          <p:cNvSpPr txBox="1">
            <a:spLocks noChangeArrowheads="1"/>
          </p:cNvSpPr>
          <p:nvPr/>
        </p:nvSpPr>
        <p:spPr bwMode="auto">
          <a:xfrm>
            <a:off x="6800850" y="39433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0853077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207544" y="2544366"/>
            <a:ext cx="210621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246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31747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6482954" y="1670447"/>
            <a:ext cx="446484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007644" y="4892279"/>
            <a:ext cx="890588" cy="208359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947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1947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1749" name="Group 17"/>
          <p:cNvGrpSpPr>
            <a:grpSpLocks/>
          </p:cNvGrpSpPr>
          <p:nvPr/>
        </p:nvGrpSpPr>
        <p:grpSpPr bwMode="auto">
          <a:xfrm>
            <a:off x="2683670" y="1590189"/>
            <a:ext cx="3912394" cy="1174932"/>
            <a:chOff x="66" y="-111"/>
            <a:chExt cx="4918" cy="2370"/>
          </a:xfrm>
        </p:grpSpPr>
        <p:sp>
          <p:nvSpPr>
            <p:cNvPr id="31777" name="Rectangle 18" descr="Parchment"/>
            <p:cNvSpPr>
              <a:spLocks noChangeArrowheads="1"/>
            </p:cNvSpPr>
            <p:nvPr/>
          </p:nvSpPr>
          <p:spPr bwMode="auto">
            <a:xfrm>
              <a:off x="4569" y="1240"/>
              <a:ext cx="231" cy="21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993"/>
              <a:ext cx="4918" cy="74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1558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1779" name="AutoShape 19" descr="Parchment"/>
            <p:cNvSpPr>
              <a:spLocks noChangeArrowheads="1"/>
            </p:cNvSpPr>
            <p:nvPr/>
          </p:nvSpPr>
          <p:spPr bwMode="auto">
            <a:xfrm>
              <a:off x="66" y="-111"/>
              <a:ext cx="4918" cy="237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Em vào thẻ nào để tạo hiệu ứng cho hình ảnh trong trang trình chiếu?</a:t>
              </a:r>
              <a:endParaRPr lang="vi-VN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2999186" y="2822000"/>
            <a:ext cx="509372" cy="571063"/>
            <a:chOff x="144" y="1652"/>
            <a:chExt cx="6855" cy="924"/>
          </a:xfrm>
        </p:grpSpPr>
        <p:sp>
          <p:nvSpPr>
            <p:cNvPr id="3177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23"/>
              <a:ext cx="2486" cy="17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652"/>
              <a:ext cx="4759" cy="92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8049" indent="-178049">
                <a:defRPr/>
              </a:pPr>
              <a:r>
                <a:rPr lang="en-US" sz="14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1402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51" name="Group 23"/>
          <p:cNvGrpSpPr>
            <a:grpSpLocks/>
          </p:cNvGrpSpPr>
          <p:nvPr/>
        </p:nvGrpSpPr>
        <p:grpSpPr bwMode="auto">
          <a:xfrm>
            <a:off x="3008711" y="3665383"/>
            <a:ext cx="501222" cy="571040"/>
            <a:chOff x="148" y="1894"/>
            <a:chExt cx="6913" cy="730"/>
          </a:xfrm>
        </p:grpSpPr>
        <p:sp>
          <p:nvSpPr>
            <p:cNvPr id="3177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2548" cy="138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1894"/>
              <a:ext cx="4746" cy="73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4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1454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008711" y="4244625"/>
            <a:ext cx="1156898" cy="632749"/>
            <a:chOff x="142" y="1605"/>
            <a:chExt cx="5201" cy="1024"/>
          </a:xfrm>
        </p:grpSpPr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513" y="2023"/>
              <a:ext cx="830" cy="17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605"/>
              <a:ext cx="4758" cy="102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558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31753" name="Oval 30"/>
          <p:cNvSpPr>
            <a:spLocks noChangeArrowheads="1"/>
          </p:cNvSpPr>
          <p:nvPr/>
        </p:nvSpPr>
        <p:spPr bwMode="auto">
          <a:xfrm>
            <a:off x="2259806" y="1678781"/>
            <a:ext cx="463154" cy="448866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00">
              <a:solidFill>
                <a:srgbClr val="000000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252912" y="4799410"/>
            <a:ext cx="415529" cy="236934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23148" y="4831557"/>
            <a:ext cx="445294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245769" y="4845844"/>
            <a:ext cx="415529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260057" y="4860132"/>
            <a:ext cx="445294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245769" y="4876801"/>
            <a:ext cx="415529" cy="208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268392" y="4862514"/>
            <a:ext cx="444103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268391" y="4881563"/>
            <a:ext cx="414338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260056" y="4851797"/>
            <a:ext cx="415529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268391" y="4873229"/>
            <a:ext cx="414338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260056" y="4866085"/>
            <a:ext cx="415529" cy="236934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5384008" y="2862403"/>
            <a:ext cx="335756" cy="57122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54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1454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5384006" y="3734537"/>
            <a:ext cx="344091" cy="57122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54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1454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6" name="Rectangle 9"/>
          <p:cNvSpPr>
            <a:spLocks noChangeArrowheads="1"/>
          </p:cNvSpPr>
          <p:nvPr/>
        </p:nvSpPr>
        <p:spPr bwMode="auto">
          <a:xfrm>
            <a:off x="4432699" y="3882775"/>
            <a:ext cx="95950" cy="25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479" tIns="23739" rIns="47479" bIns="23739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135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1767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7" y="2978945"/>
            <a:ext cx="656035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6" y="3893344"/>
            <a:ext cx="691754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8" y="3001567"/>
            <a:ext cx="754856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10" y="3843338"/>
            <a:ext cx="1033463" cy="2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37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6482954" y="1670447"/>
            <a:ext cx="446484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007644" y="4892279"/>
            <a:ext cx="890588" cy="208359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947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1947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2772" name="Group 17"/>
          <p:cNvGrpSpPr>
            <a:grpSpLocks/>
          </p:cNvGrpSpPr>
          <p:nvPr/>
        </p:nvGrpSpPr>
        <p:grpSpPr bwMode="auto">
          <a:xfrm>
            <a:off x="2683670" y="1768293"/>
            <a:ext cx="3912394" cy="817035"/>
            <a:chOff x="66" y="249"/>
            <a:chExt cx="4918" cy="1649"/>
          </a:xfrm>
        </p:grpSpPr>
        <p:sp>
          <p:nvSpPr>
            <p:cNvPr id="32800" name="Rectangle 18" descr="Parchment"/>
            <p:cNvSpPr>
              <a:spLocks noChangeArrowheads="1"/>
            </p:cNvSpPr>
            <p:nvPr/>
          </p:nvSpPr>
          <p:spPr bwMode="auto">
            <a:xfrm>
              <a:off x="4569" y="1240"/>
              <a:ext cx="231" cy="21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994"/>
              <a:ext cx="4918" cy="7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1558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1558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1558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2802" name="AutoShape 19" descr="Parchment"/>
            <p:cNvSpPr>
              <a:spLocks noChangeArrowheads="1"/>
            </p:cNvSpPr>
            <p:nvPr/>
          </p:nvSpPr>
          <p:spPr bwMode="auto">
            <a:xfrm>
              <a:off x="66" y="249"/>
              <a:ext cx="4918" cy="16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100" b="1">
                  <a:latin typeface="Times New Roman" panose="02020603050405020304" pitchFamily="18" charset="0"/>
                </a:rPr>
                <a:t>Câu 3: Để lưu bài trình chiếu, em nhấn tổ hợp phím nào?</a:t>
              </a:r>
            </a:p>
          </p:txBody>
        </p:sp>
      </p:grpSp>
      <p:grpSp>
        <p:nvGrpSpPr>
          <p:cNvPr id="32773" name="Group 20"/>
          <p:cNvGrpSpPr>
            <a:grpSpLocks/>
          </p:cNvGrpSpPr>
          <p:nvPr/>
        </p:nvGrpSpPr>
        <p:grpSpPr bwMode="auto">
          <a:xfrm>
            <a:off x="2066926" y="2929657"/>
            <a:ext cx="1727831" cy="510528"/>
            <a:chOff x="144" y="1702"/>
            <a:chExt cx="4892" cy="825"/>
          </a:xfrm>
        </p:grpSpPr>
        <p:sp>
          <p:nvSpPr>
            <p:cNvPr id="32798" name="Rectangle 21" descr="Water droplets"/>
            <p:cNvSpPr>
              <a:spLocks noChangeArrowheads="1"/>
            </p:cNvSpPr>
            <p:nvPr/>
          </p:nvSpPr>
          <p:spPr bwMode="auto">
            <a:xfrm>
              <a:off x="4513" y="2023"/>
              <a:ext cx="523" cy="17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702"/>
              <a:ext cx="4753" cy="82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8049" indent="-178049">
                <a:defRPr/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Ctrl + A </a:t>
              </a:r>
              <a:endParaRPr lang="en-US" sz="24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008711" y="4244625"/>
            <a:ext cx="1156898" cy="632749"/>
            <a:chOff x="142" y="1605"/>
            <a:chExt cx="5201" cy="1024"/>
          </a:xfrm>
        </p:grpSpPr>
        <p:sp>
          <p:nvSpPr>
            <p:cNvPr id="32796" name="Rectangle 27"/>
            <p:cNvSpPr>
              <a:spLocks noChangeArrowheads="1"/>
            </p:cNvSpPr>
            <p:nvPr/>
          </p:nvSpPr>
          <p:spPr bwMode="auto">
            <a:xfrm>
              <a:off x="4513" y="2023"/>
              <a:ext cx="830" cy="17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605"/>
              <a:ext cx="4758" cy="102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558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32775" name="Oval 30"/>
          <p:cNvSpPr>
            <a:spLocks noChangeArrowheads="1"/>
          </p:cNvSpPr>
          <p:nvPr/>
        </p:nvSpPr>
        <p:spPr bwMode="auto">
          <a:xfrm>
            <a:off x="2259806" y="1678781"/>
            <a:ext cx="463154" cy="448866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00">
              <a:solidFill>
                <a:srgbClr val="000000"/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252912" y="4799410"/>
            <a:ext cx="415529" cy="236934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23148" y="4831557"/>
            <a:ext cx="445294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245769" y="4845844"/>
            <a:ext cx="415529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260057" y="4860132"/>
            <a:ext cx="445294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245769" y="4876801"/>
            <a:ext cx="415529" cy="208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268392" y="4862514"/>
            <a:ext cx="444103" cy="23693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268391" y="4881563"/>
            <a:ext cx="414338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260056" y="4851797"/>
            <a:ext cx="415529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268391" y="4873229"/>
            <a:ext cx="414338" cy="2381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260056" y="4866085"/>
            <a:ext cx="415529" cy="236934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337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2786" name="Rectangle 9"/>
          <p:cNvSpPr>
            <a:spLocks noChangeArrowheads="1"/>
          </p:cNvSpPr>
          <p:nvPr/>
        </p:nvSpPr>
        <p:spPr bwMode="auto">
          <a:xfrm>
            <a:off x="4432699" y="3882775"/>
            <a:ext cx="95950" cy="25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7479" tIns="23739" rIns="47479" bIns="23739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135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32787" name="Group 20"/>
          <p:cNvGrpSpPr>
            <a:grpSpLocks/>
          </p:cNvGrpSpPr>
          <p:nvPr/>
        </p:nvGrpSpPr>
        <p:grpSpPr bwMode="auto">
          <a:xfrm>
            <a:off x="2057401" y="3469587"/>
            <a:ext cx="1828799" cy="632749"/>
            <a:chOff x="144" y="1372"/>
            <a:chExt cx="4892" cy="1486"/>
          </a:xfrm>
        </p:grpSpPr>
        <p:sp>
          <p:nvSpPr>
            <p:cNvPr id="32794" name="Rectangle 21" descr="Water droplets"/>
            <p:cNvSpPr>
              <a:spLocks noChangeArrowheads="1"/>
            </p:cNvSpPr>
            <p:nvPr/>
          </p:nvSpPr>
          <p:spPr bwMode="auto">
            <a:xfrm>
              <a:off x="4513" y="2023"/>
              <a:ext cx="523" cy="17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AutoShape 22" descr="Water droplets"/>
            <p:cNvSpPr>
              <a:spLocks noChangeArrowheads="1"/>
            </p:cNvSpPr>
            <p:nvPr/>
          </p:nvSpPr>
          <p:spPr bwMode="auto">
            <a:xfrm>
              <a:off x="144" y="1372"/>
              <a:ext cx="4753" cy="1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8049" indent="-178049">
                <a:defRPr/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Ctrl + C</a:t>
              </a:r>
              <a:endParaRPr lang="en-US" sz="24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4942286" y="2930847"/>
            <a:ext cx="1727831" cy="510528"/>
            <a:chOff x="144" y="1702"/>
            <a:chExt cx="4892" cy="825"/>
          </a:xfrm>
        </p:grpSpPr>
        <p:sp>
          <p:nvSpPr>
            <p:cNvPr id="32792" name="Rectangle 21" descr="Water droplets"/>
            <p:cNvSpPr>
              <a:spLocks noChangeArrowheads="1"/>
            </p:cNvSpPr>
            <p:nvPr/>
          </p:nvSpPr>
          <p:spPr bwMode="auto">
            <a:xfrm>
              <a:off x="4513" y="2023"/>
              <a:ext cx="523" cy="17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AutoShape 22" descr="Water droplets"/>
            <p:cNvSpPr>
              <a:spLocks noChangeArrowheads="1"/>
            </p:cNvSpPr>
            <p:nvPr/>
          </p:nvSpPr>
          <p:spPr bwMode="auto">
            <a:xfrm>
              <a:off x="144" y="1702"/>
              <a:ext cx="4753" cy="82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8049" indent="-178049">
                <a:defRPr/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Ctrl + V </a:t>
              </a:r>
              <a:endParaRPr lang="en-US" sz="24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789" name="Group 20"/>
          <p:cNvGrpSpPr>
            <a:grpSpLocks/>
          </p:cNvGrpSpPr>
          <p:nvPr/>
        </p:nvGrpSpPr>
        <p:grpSpPr bwMode="auto">
          <a:xfrm>
            <a:off x="4972051" y="3673797"/>
            <a:ext cx="1727831" cy="510528"/>
            <a:chOff x="144" y="1702"/>
            <a:chExt cx="4892" cy="825"/>
          </a:xfrm>
        </p:grpSpPr>
        <p:sp>
          <p:nvSpPr>
            <p:cNvPr id="32790" name="Rectangle 21" descr="Water droplets"/>
            <p:cNvSpPr>
              <a:spLocks noChangeArrowheads="1"/>
            </p:cNvSpPr>
            <p:nvPr/>
          </p:nvSpPr>
          <p:spPr bwMode="auto">
            <a:xfrm>
              <a:off x="4513" y="2023"/>
              <a:ext cx="523" cy="174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22" descr="Water droplets"/>
            <p:cNvSpPr>
              <a:spLocks noChangeArrowheads="1"/>
            </p:cNvSpPr>
            <p:nvPr/>
          </p:nvSpPr>
          <p:spPr bwMode="auto">
            <a:xfrm>
              <a:off x="144" y="1702"/>
              <a:ext cx="4753" cy="82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78049" indent="-178049">
                <a:defRPr/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Ctrl + S </a:t>
              </a:r>
              <a:endParaRPr lang="en-US" sz="24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7343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3429000" y="820036"/>
            <a:ext cx="262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990600" y="1600200"/>
            <a:ext cx="68389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Luyện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khả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năng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quan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sát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với phần </a:t>
            </a:r>
            <a:r>
              <a:rPr lang="en-US" sz="25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mềm</a:t>
            </a:r>
            <a:r>
              <a:rPr lang="en-US" sz="25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The Monkey Eyes(T1)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85850" y="3233736"/>
          <a:ext cx="6915150" cy="276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6" name="Text Box 26" descr="White marble"/>
          <p:cNvSpPr txBox="1">
            <a:spLocks noChangeArrowheads="1"/>
          </p:cNvSpPr>
          <p:nvPr/>
        </p:nvSpPr>
        <p:spPr bwMode="gray">
          <a:xfrm>
            <a:off x="2114550" y="2743200"/>
            <a:ext cx="38290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33CC"/>
                </a:solidFill>
                <a:latin typeface="Arial" panose="020B0604020202020204" pitchFamily="3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5309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2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933450"/>
            <a:ext cx="66770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 rot="10800000">
            <a:off x="1219200" y="0"/>
            <a:ext cx="381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42975"/>
            <a:ext cx="6657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>
            <a:off x="1676400" y="1447800"/>
            <a:ext cx="4572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761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13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187 0.00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919163"/>
            <a:ext cx="66865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648200"/>
            <a:ext cx="6477000" cy="20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ang trung\Desktop\khanh\1472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0518"/>
            <a:ext cx="6716713" cy="5916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377</Words>
  <Application>Microsoft Office PowerPoint</Application>
  <PresentationFormat>On-screen Show (4:3)</PresentationFormat>
  <Paragraphs>77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.VnArial</vt:lpstr>
      <vt:lpstr>.VnTime</vt:lpstr>
      <vt:lpstr>.VnTimeH</vt:lpstr>
      <vt:lpstr>Ancuu</vt:lpstr>
      <vt:lpstr>Arial</vt:lpstr>
      <vt:lpstr>Calibri</vt:lpstr>
      <vt:lpstr>Franklin Gothic Book</vt:lpstr>
      <vt:lpstr>Tahoma</vt:lpstr>
      <vt:lpstr>Times New Roman</vt:lpstr>
      <vt:lpstr>VNI-Bodon-Poster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lớp thành 2 đội, thi với nhau ở 3 mức độ khó trong 30 phút, 10 phút/1 mức độ, tổ nào có thành viên cao điểm nhất sau mỗi 10 phút dược tính là đội chiến thắng 1 lượt. Sau 3 lượt tổng kết chung cuộc.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 trung</dc:creator>
  <cp:lastModifiedBy>SAL - Nguyen Huu Phuc</cp:lastModifiedBy>
  <cp:revision>8</cp:revision>
  <dcterms:created xsi:type="dcterms:W3CDTF">2018-02-28T14:38:54Z</dcterms:created>
  <dcterms:modified xsi:type="dcterms:W3CDTF">2023-03-12T07:32:38Z</dcterms:modified>
</cp:coreProperties>
</file>