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0" d="100"/>
          <a:sy n="60" d="100"/>
        </p:scale>
        <p:origin x="6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066316-2D24-4400-ADFA-6523A609956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A8E844C-3D01-4AEB-BA67-0CCB68280124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20000"/>
              <a:lumOff val="80000"/>
            </a:schemeClr>
          </a:solidFill>
        </a:ln>
      </dgm:spPr>
      <dgm:t>
        <a:bodyPr/>
        <a:lstStyle/>
        <a:p>
          <a:pPr marL="0" indent="0" algn="l"/>
          <a:r>
            <a:rPr lang="nl-NL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Ôn tập các kiến thức đã học về bài trình chiếu. </a:t>
          </a:r>
          <a:endParaRPr lang="en-US" sz="2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indent="0" algn="l"/>
          <a:r>
            <a:rPr lang="nl-NL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Sử dụng một số phím tắt trong phần mềm trình chiếu. </a:t>
          </a:r>
          <a:endParaRPr lang="en-US" sz="2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indent="0" algn="l"/>
          <a:r>
            <a:rPr lang="nl-NL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Thuyết trình trang trình chiếu trước thầy/ cô giáo và các bạn.</a:t>
          </a:r>
        </a:p>
      </dgm:t>
    </dgm:pt>
    <dgm:pt modelId="{3C959EF1-FA57-4872-A25F-EBAC4E262140}" type="parTrans" cxnId="{0BA97A84-A986-4DBA-BBEE-00D5879AC451}">
      <dgm:prSet/>
      <dgm:spPr/>
      <dgm:t>
        <a:bodyPr/>
        <a:lstStyle/>
        <a:p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E91C3F9A-7444-4B35-9A7A-D5458741B188}" type="sibTrans" cxnId="{0BA97A84-A986-4DBA-BBEE-00D5879AC451}">
      <dgm:prSet/>
      <dgm:spPr/>
      <dgm:t>
        <a:bodyPr/>
        <a:lstStyle/>
        <a:p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6A4A3825-3782-446D-803E-1A2554A12788}" type="pres">
      <dgm:prSet presAssocID="{15066316-2D24-4400-ADFA-6523A6099569}" presName="Name0" presStyleCnt="0">
        <dgm:presLayoutVars>
          <dgm:chMax val="7"/>
          <dgm:chPref val="7"/>
          <dgm:dir/>
        </dgm:presLayoutVars>
      </dgm:prSet>
      <dgm:spPr/>
    </dgm:pt>
    <dgm:pt modelId="{CF4AB97C-A627-4C4E-815E-E4F99B2C3070}" type="pres">
      <dgm:prSet presAssocID="{15066316-2D24-4400-ADFA-6523A6099569}" presName="Name1" presStyleCnt="0"/>
      <dgm:spPr/>
    </dgm:pt>
    <dgm:pt modelId="{C3B8B986-D71A-48C4-B733-6ECEF40DB8EF}" type="pres">
      <dgm:prSet presAssocID="{15066316-2D24-4400-ADFA-6523A6099569}" presName="cycle" presStyleCnt="0"/>
      <dgm:spPr/>
    </dgm:pt>
    <dgm:pt modelId="{AAE0B215-6795-47D5-859E-6983AA99D7E4}" type="pres">
      <dgm:prSet presAssocID="{15066316-2D24-4400-ADFA-6523A6099569}" presName="srcNode" presStyleLbl="node1" presStyleIdx="0" presStyleCnt="1"/>
      <dgm:spPr/>
    </dgm:pt>
    <dgm:pt modelId="{D10619AF-8A17-4A2A-9BB7-1BED1A4AD7D2}" type="pres">
      <dgm:prSet presAssocID="{15066316-2D24-4400-ADFA-6523A6099569}" presName="conn" presStyleLbl="parChTrans1D2" presStyleIdx="0" presStyleCnt="1"/>
      <dgm:spPr/>
    </dgm:pt>
    <dgm:pt modelId="{29A78CE8-125E-4094-A266-26AED8F1B266}" type="pres">
      <dgm:prSet presAssocID="{15066316-2D24-4400-ADFA-6523A6099569}" presName="extraNode" presStyleLbl="node1" presStyleIdx="0" presStyleCnt="1"/>
      <dgm:spPr/>
    </dgm:pt>
    <dgm:pt modelId="{C4C2AAAA-2C31-4CA6-80B1-445E20F1FD65}" type="pres">
      <dgm:prSet presAssocID="{15066316-2D24-4400-ADFA-6523A6099569}" presName="dstNode" presStyleLbl="node1" presStyleIdx="0" presStyleCnt="1"/>
      <dgm:spPr/>
    </dgm:pt>
    <dgm:pt modelId="{A48F121D-5FA8-4F34-A136-ECF0F1292087}" type="pres">
      <dgm:prSet presAssocID="{0A8E844C-3D01-4AEB-BA67-0CCB68280124}" presName="text_1" presStyleLbl="node1" presStyleIdx="0" presStyleCnt="1" custScaleX="106984" custScaleY="206978" custLinFactNeighborX="680" custLinFactNeighborY="6769">
        <dgm:presLayoutVars>
          <dgm:bulletEnabled val="1"/>
        </dgm:presLayoutVars>
      </dgm:prSet>
      <dgm:spPr/>
    </dgm:pt>
    <dgm:pt modelId="{7110DC70-38FD-4A1C-9FB5-F8D8A0714989}" type="pres">
      <dgm:prSet presAssocID="{0A8E844C-3D01-4AEB-BA67-0CCB68280124}" presName="accent_1" presStyleCnt="0"/>
      <dgm:spPr/>
    </dgm:pt>
    <dgm:pt modelId="{D3DBCEEA-C491-4D7E-9FEE-AB5C8EAFB687}" type="pres">
      <dgm:prSet presAssocID="{0A8E844C-3D01-4AEB-BA67-0CCB68280124}" presName="accentRepeatNode" presStyleLbl="solidFgAcc1" presStyleIdx="0" presStyleCnt="1" custScaleX="49929" custScaleY="58725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2">
            <a:lumMod val="40000"/>
            <a:lumOff val="60000"/>
          </a:schemeClr>
        </a:solidFill>
      </dgm:spPr>
    </dgm:pt>
  </dgm:ptLst>
  <dgm:cxnLst>
    <dgm:cxn modelId="{97922415-C02F-46C1-BC7E-5FBF1DD8C747}" type="presOf" srcId="{15066316-2D24-4400-ADFA-6523A6099569}" destId="{6A4A3825-3782-446D-803E-1A2554A12788}" srcOrd="0" destOrd="0" presId="urn:microsoft.com/office/officeart/2008/layout/VerticalCurvedList"/>
    <dgm:cxn modelId="{2E16704F-C494-4DAB-9FAB-AAB929483CFE}" type="presOf" srcId="{0A8E844C-3D01-4AEB-BA67-0CCB68280124}" destId="{A48F121D-5FA8-4F34-A136-ECF0F1292087}" srcOrd="0" destOrd="0" presId="urn:microsoft.com/office/officeart/2008/layout/VerticalCurvedList"/>
    <dgm:cxn modelId="{0BA97A84-A986-4DBA-BBEE-00D5879AC451}" srcId="{15066316-2D24-4400-ADFA-6523A6099569}" destId="{0A8E844C-3D01-4AEB-BA67-0CCB68280124}" srcOrd="0" destOrd="0" parTransId="{3C959EF1-FA57-4872-A25F-EBAC4E262140}" sibTransId="{E91C3F9A-7444-4B35-9A7A-D5458741B188}"/>
    <dgm:cxn modelId="{CB6583F6-AC1E-4E51-AC79-D1B458947F47}" type="presOf" srcId="{E91C3F9A-7444-4B35-9A7A-D5458741B188}" destId="{D10619AF-8A17-4A2A-9BB7-1BED1A4AD7D2}" srcOrd="0" destOrd="0" presId="urn:microsoft.com/office/officeart/2008/layout/VerticalCurvedList"/>
    <dgm:cxn modelId="{7EA28492-A2F5-4E58-9BAD-0F58B2C295C8}" type="presParOf" srcId="{6A4A3825-3782-446D-803E-1A2554A12788}" destId="{CF4AB97C-A627-4C4E-815E-E4F99B2C3070}" srcOrd="0" destOrd="0" presId="urn:microsoft.com/office/officeart/2008/layout/VerticalCurvedList"/>
    <dgm:cxn modelId="{F61B2A0B-768D-497A-A390-E4B4CAD91B5B}" type="presParOf" srcId="{CF4AB97C-A627-4C4E-815E-E4F99B2C3070}" destId="{C3B8B986-D71A-48C4-B733-6ECEF40DB8EF}" srcOrd="0" destOrd="0" presId="urn:microsoft.com/office/officeart/2008/layout/VerticalCurvedList"/>
    <dgm:cxn modelId="{4A9303C4-73BB-4C41-8C6A-47F741AB7AEF}" type="presParOf" srcId="{C3B8B986-D71A-48C4-B733-6ECEF40DB8EF}" destId="{AAE0B215-6795-47D5-859E-6983AA99D7E4}" srcOrd="0" destOrd="0" presId="urn:microsoft.com/office/officeart/2008/layout/VerticalCurvedList"/>
    <dgm:cxn modelId="{F10C15D3-D6E4-433C-A641-9B266D50CA83}" type="presParOf" srcId="{C3B8B986-D71A-48C4-B733-6ECEF40DB8EF}" destId="{D10619AF-8A17-4A2A-9BB7-1BED1A4AD7D2}" srcOrd="1" destOrd="0" presId="urn:microsoft.com/office/officeart/2008/layout/VerticalCurvedList"/>
    <dgm:cxn modelId="{F12656E2-8E5F-46A9-BC27-558CE0AD2C7E}" type="presParOf" srcId="{C3B8B986-D71A-48C4-B733-6ECEF40DB8EF}" destId="{29A78CE8-125E-4094-A266-26AED8F1B266}" srcOrd="2" destOrd="0" presId="urn:microsoft.com/office/officeart/2008/layout/VerticalCurvedList"/>
    <dgm:cxn modelId="{9CBA02AC-F310-4FA5-98A9-CE1B0B1E7AD3}" type="presParOf" srcId="{C3B8B986-D71A-48C4-B733-6ECEF40DB8EF}" destId="{C4C2AAAA-2C31-4CA6-80B1-445E20F1FD65}" srcOrd="3" destOrd="0" presId="urn:microsoft.com/office/officeart/2008/layout/VerticalCurvedList"/>
    <dgm:cxn modelId="{CEC6FE0E-B7AF-40A7-B884-8AA5BE951540}" type="presParOf" srcId="{CF4AB97C-A627-4C4E-815E-E4F99B2C3070}" destId="{A48F121D-5FA8-4F34-A136-ECF0F1292087}" srcOrd="1" destOrd="0" presId="urn:microsoft.com/office/officeart/2008/layout/VerticalCurvedList"/>
    <dgm:cxn modelId="{2F8540B6-A5FC-4B4D-B28A-C19E0EA8E42C}" type="presParOf" srcId="{CF4AB97C-A627-4C4E-815E-E4F99B2C3070}" destId="{7110DC70-38FD-4A1C-9FB5-F8D8A0714989}" srcOrd="2" destOrd="0" presId="urn:microsoft.com/office/officeart/2008/layout/VerticalCurvedList"/>
    <dgm:cxn modelId="{0B82FDA9-30A8-4ED5-9727-C3FFF2A993B3}" type="presParOf" srcId="{7110DC70-38FD-4A1C-9FB5-F8D8A0714989}" destId="{D3DBCEEA-C491-4D7E-9FEE-AB5C8EAFB6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066316-2D24-4400-ADFA-6523A609956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A8E844C-3D01-4AEB-BA67-0CCB68280124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20000"/>
              <a:lumOff val="80000"/>
            </a:schemeClr>
          </a:solidFill>
        </a:ln>
      </dgm:spPr>
      <dgm:t>
        <a:bodyPr/>
        <a:lstStyle/>
        <a:p>
          <a:pPr marL="0" indent="0" algn="l"/>
          <a:r>
            <a:rPr lang="nl-NL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Ôn tập các kiến thức đã học về bài trình chiếu. </a:t>
          </a:r>
          <a:endParaRPr lang="en-US" sz="2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indent="0" algn="l"/>
          <a:r>
            <a:rPr lang="nl-NL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Sử dụng một số phím tắt trong phần mềm trình chiếu. </a:t>
          </a:r>
          <a:endParaRPr lang="en-US" sz="2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indent="0" algn="l"/>
          <a:r>
            <a:rPr lang="nl-NL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Thuyết trình trang trình chiếu trước thầy/ cô giáo và các bạn.</a:t>
          </a:r>
        </a:p>
      </dgm:t>
    </dgm:pt>
    <dgm:pt modelId="{3C959EF1-FA57-4872-A25F-EBAC4E262140}" type="parTrans" cxnId="{0BA97A84-A986-4DBA-BBEE-00D5879AC451}">
      <dgm:prSet/>
      <dgm:spPr/>
      <dgm:t>
        <a:bodyPr/>
        <a:lstStyle/>
        <a:p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E91C3F9A-7444-4B35-9A7A-D5458741B188}" type="sibTrans" cxnId="{0BA97A84-A986-4DBA-BBEE-00D5879AC451}">
      <dgm:prSet/>
      <dgm:spPr/>
      <dgm:t>
        <a:bodyPr/>
        <a:lstStyle/>
        <a:p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6A4A3825-3782-446D-803E-1A2554A12788}" type="pres">
      <dgm:prSet presAssocID="{15066316-2D24-4400-ADFA-6523A6099569}" presName="Name0" presStyleCnt="0">
        <dgm:presLayoutVars>
          <dgm:chMax val="7"/>
          <dgm:chPref val="7"/>
          <dgm:dir/>
        </dgm:presLayoutVars>
      </dgm:prSet>
      <dgm:spPr/>
    </dgm:pt>
    <dgm:pt modelId="{CF4AB97C-A627-4C4E-815E-E4F99B2C3070}" type="pres">
      <dgm:prSet presAssocID="{15066316-2D24-4400-ADFA-6523A6099569}" presName="Name1" presStyleCnt="0"/>
      <dgm:spPr/>
    </dgm:pt>
    <dgm:pt modelId="{C3B8B986-D71A-48C4-B733-6ECEF40DB8EF}" type="pres">
      <dgm:prSet presAssocID="{15066316-2D24-4400-ADFA-6523A6099569}" presName="cycle" presStyleCnt="0"/>
      <dgm:spPr/>
    </dgm:pt>
    <dgm:pt modelId="{AAE0B215-6795-47D5-859E-6983AA99D7E4}" type="pres">
      <dgm:prSet presAssocID="{15066316-2D24-4400-ADFA-6523A6099569}" presName="srcNode" presStyleLbl="node1" presStyleIdx="0" presStyleCnt="1"/>
      <dgm:spPr/>
    </dgm:pt>
    <dgm:pt modelId="{D10619AF-8A17-4A2A-9BB7-1BED1A4AD7D2}" type="pres">
      <dgm:prSet presAssocID="{15066316-2D24-4400-ADFA-6523A6099569}" presName="conn" presStyleLbl="parChTrans1D2" presStyleIdx="0" presStyleCnt="1"/>
      <dgm:spPr/>
    </dgm:pt>
    <dgm:pt modelId="{29A78CE8-125E-4094-A266-26AED8F1B266}" type="pres">
      <dgm:prSet presAssocID="{15066316-2D24-4400-ADFA-6523A6099569}" presName="extraNode" presStyleLbl="node1" presStyleIdx="0" presStyleCnt="1"/>
      <dgm:spPr/>
    </dgm:pt>
    <dgm:pt modelId="{C4C2AAAA-2C31-4CA6-80B1-445E20F1FD65}" type="pres">
      <dgm:prSet presAssocID="{15066316-2D24-4400-ADFA-6523A6099569}" presName="dstNode" presStyleLbl="node1" presStyleIdx="0" presStyleCnt="1"/>
      <dgm:spPr/>
    </dgm:pt>
    <dgm:pt modelId="{A48F121D-5FA8-4F34-A136-ECF0F1292087}" type="pres">
      <dgm:prSet presAssocID="{0A8E844C-3D01-4AEB-BA67-0CCB68280124}" presName="text_1" presStyleLbl="node1" presStyleIdx="0" presStyleCnt="1" custScaleX="106984" custScaleY="206978" custLinFactNeighborX="680" custLinFactNeighborY="6769">
        <dgm:presLayoutVars>
          <dgm:bulletEnabled val="1"/>
        </dgm:presLayoutVars>
      </dgm:prSet>
      <dgm:spPr/>
    </dgm:pt>
    <dgm:pt modelId="{7110DC70-38FD-4A1C-9FB5-F8D8A0714989}" type="pres">
      <dgm:prSet presAssocID="{0A8E844C-3D01-4AEB-BA67-0CCB68280124}" presName="accent_1" presStyleCnt="0"/>
      <dgm:spPr/>
    </dgm:pt>
    <dgm:pt modelId="{D3DBCEEA-C491-4D7E-9FEE-AB5C8EAFB687}" type="pres">
      <dgm:prSet presAssocID="{0A8E844C-3D01-4AEB-BA67-0CCB68280124}" presName="accentRepeatNode" presStyleLbl="solidFgAcc1" presStyleIdx="0" presStyleCnt="1" custScaleX="49929" custScaleY="58725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2">
            <a:lumMod val="40000"/>
            <a:lumOff val="60000"/>
          </a:schemeClr>
        </a:solidFill>
      </dgm:spPr>
    </dgm:pt>
  </dgm:ptLst>
  <dgm:cxnLst>
    <dgm:cxn modelId="{97922415-C02F-46C1-BC7E-5FBF1DD8C747}" type="presOf" srcId="{15066316-2D24-4400-ADFA-6523A6099569}" destId="{6A4A3825-3782-446D-803E-1A2554A12788}" srcOrd="0" destOrd="0" presId="urn:microsoft.com/office/officeart/2008/layout/VerticalCurvedList"/>
    <dgm:cxn modelId="{2E16704F-C494-4DAB-9FAB-AAB929483CFE}" type="presOf" srcId="{0A8E844C-3D01-4AEB-BA67-0CCB68280124}" destId="{A48F121D-5FA8-4F34-A136-ECF0F1292087}" srcOrd="0" destOrd="0" presId="urn:microsoft.com/office/officeart/2008/layout/VerticalCurvedList"/>
    <dgm:cxn modelId="{0BA97A84-A986-4DBA-BBEE-00D5879AC451}" srcId="{15066316-2D24-4400-ADFA-6523A6099569}" destId="{0A8E844C-3D01-4AEB-BA67-0CCB68280124}" srcOrd="0" destOrd="0" parTransId="{3C959EF1-FA57-4872-A25F-EBAC4E262140}" sibTransId="{E91C3F9A-7444-4B35-9A7A-D5458741B188}"/>
    <dgm:cxn modelId="{CB6583F6-AC1E-4E51-AC79-D1B458947F47}" type="presOf" srcId="{E91C3F9A-7444-4B35-9A7A-D5458741B188}" destId="{D10619AF-8A17-4A2A-9BB7-1BED1A4AD7D2}" srcOrd="0" destOrd="0" presId="urn:microsoft.com/office/officeart/2008/layout/VerticalCurvedList"/>
    <dgm:cxn modelId="{7EA28492-A2F5-4E58-9BAD-0F58B2C295C8}" type="presParOf" srcId="{6A4A3825-3782-446D-803E-1A2554A12788}" destId="{CF4AB97C-A627-4C4E-815E-E4F99B2C3070}" srcOrd="0" destOrd="0" presId="urn:microsoft.com/office/officeart/2008/layout/VerticalCurvedList"/>
    <dgm:cxn modelId="{F61B2A0B-768D-497A-A390-E4B4CAD91B5B}" type="presParOf" srcId="{CF4AB97C-A627-4C4E-815E-E4F99B2C3070}" destId="{C3B8B986-D71A-48C4-B733-6ECEF40DB8EF}" srcOrd="0" destOrd="0" presId="urn:microsoft.com/office/officeart/2008/layout/VerticalCurvedList"/>
    <dgm:cxn modelId="{4A9303C4-73BB-4C41-8C6A-47F741AB7AEF}" type="presParOf" srcId="{C3B8B986-D71A-48C4-B733-6ECEF40DB8EF}" destId="{AAE0B215-6795-47D5-859E-6983AA99D7E4}" srcOrd="0" destOrd="0" presId="urn:microsoft.com/office/officeart/2008/layout/VerticalCurvedList"/>
    <dgm:cxn modelId="{F10C15D3-D6E4-433C-A641-9B266D50CA83}" type="presParOf" srcId="{C3B8B986-D71A-48C4-B733-6ECEF40DB8EF}" destId="{D10619AF-8A17-4A2A-9BB7-1BED1A4AD7D2}" srcOrd="1" destOrd="0" presId="urn:microsoft.com/office/officeart/2008/layout/VerticalCurvedList"/>
    <dgm:cxn modelId="{F12656E2-8E5F-46A9-BC27-558CE0AD2C7E}" type="presParOf" srcId="{C3B8B986-D71A-48C4-B733-6ECEF40DB8EF}" destId="{29A78CE8-125E-4094-A266-26AED8F1B266}" srcOrd="2" destOrd="0" presId="urn:microsoft.com/office/officeart/2008/layout/VerticalCurvedList"/>
    <dgm:cxn modelId="{9CBA02AC-F310-4FA5-98A9-CE1B0B1E7AD3}" type="presParOf" srcId="{C3B8B986-D71A-48C4-B733-6ECEF40DB8EF}" destId="{C4C2AAAA-2C31-4CA6-80B1-445E20F1FD65}" srcOrd="3" destOrd="0" presId="urn:microsoft.com/office/officeart/2008/layout/VerticalCurvedList"/>
    <dgm:cxn modelId="{CEC6FE0E-B7AF-40A7-B884-8AA5BE951540}" type="presParOf" srcId="{CF4AB97C-A627-4C4E-815E-E4F99B2C3070}" destId="{A48F121D-5FA8-4F34-A136-ECF0F1292087}" srcOrd="1" destOrd="0" presId="urn:microsoft.com/office/officeart/2008/layout/VerticalCurvedList"/>
    <dgm:cxn modelId="{2F8540B6-A5FC-4B4D-B28A-C19E0EA8E42C}" type="presParOf" srcId="{CF4AB97C-A627-4C4E-815E-E4F99B2C3070}" destId="{7110DC70-38FD-4A1C-9FB5-F8D8A0714989}" srcOrd="2" destOrd="0" presId="urn:microsoft.com/office/officeart/2008/layout/VerticalCurvedList"/>
    <dgm:cxn modelId="{0B82FDA9-30A8-4ED5-9727-C3FFF2A993B3}" type="presParOf" srcId="{7110DC70-38FD-4A1C-9FB5-F8D8A0714989}" destId="{D3DBCEEA-C491-4D7E-9FEE-AB5C8EAFB6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066316-2D24-4400-ADFA-6523A609956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A8E844C-3D01-4AEB-BA67-0CCB68280124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20000"/>
              <a:lumOff val="80000"/>
            </a:schemeClr>
          </a:solidFill>
        </a:ln>
      </dgm:spPr>
      <dgm:t>
        <a:bodyPr/>
        <a:lstStyle/>
        <a:p>
          <a:pPr marL="0" indent="0" algn="l"/>
          <a:r>
            <a:rPr lang="nl-NL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Ôn tập các kiến thức đã học về bài trình chiếu. </a:t>
          </a:r>
          <a:endParaRPr lang="en-US" sz="2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indent="0" algn="l"/>
          <a:r>
            <a:rPr lang="nl-NL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Sử dụng một số phím tắt trong phần mềm trình chiếu. </a:t>
          </a:r>
          <a:endParaRPr lang="en-US" sz="2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indent="0" algn="l"/>
          <a:r>
            <a:rPr lang="nl-NL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Thuyết trình trang trình chiếu trước thầy/ cô giáo và các bạn.</a:t>
          </a:r>
        </a:p>
      </dgm:t>
    </dgm:pt>
    <dgm:pt modelId="{3C959EF1-FA57-4872-A25F-EBAC4E262140}" type="parTrans" cxnId="{0BA97A84-A986-4DBA-BBEE-00D5879AC451}">
      <dgm:prSet/>
      <dgm:spPr/>
      <dgm:t>
        <a:bodyPr/>
        <a:lstStyle/>
        <a:p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E91C3F9A-7444-4B35-9A7A-D5458741B188}" type="sibTrans" cxnId="{0BA97A84-A986-4DBA-BBEE-00D5879AC451}">
      <dgm:prSet/>
      <dgm:spPr/>
      <dgm:t>
        <a:bodyPr/>
        <a:lstStyle/>
        <a:p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6A4A3825-3782-446D-803E-1A2554A12788}" type="pres">
      <dgm:prSet presAssocID="{15066316-2D24-4400-ADFA-6523A6099569}" presName="Name0" presStyleCnt="0">
        <dgm:presLayoutVars>
          <dgm:chMax val="7"/>
          <dgm:chPref val="7"/>
          <dgm:dir/>
        </dgm:presLayoutVars>
      </dgm:prSet>
      <dgm:spPr/>
    </dgm:pt>
    <dgm:pt modelId="{CF4AB97C-A627-4C4E-815E-E4F99B2C3070}" type="pres">
      <dgm:prSet presAssocID="{15066316-2D24-4400-ADFA-6523A6099569}" presName="Name1" presStyleCnt="0"/>
      <dgm:spPr/>
    </dgm:pt>
    <dgm:pt modelId="{C3B8B986-D71A-48C4-B733-6ECEF40DB8EF}" type="pres">
      <dgm:prSet presAssocID="{15066316-2D24-4400-ADFA-6523A6099569}" presName="cycle" presStyleCnt="0"/>
      <dgm:spPr/>
    </dgm:pt>
    <dgm:pt modelId="{AAE0B215-6795-47D5-859E-6983AA99D7E4}" type="pres">
      <dgm:prSet presAssocID="{15066316-2D24-4400-ADFA-6523A6099569}" presName="srcNode" presStyleLbl="node1" presStyleIdx="0" presStyleCnt="1"/>
      <dgm:spPr/>
    </dgm:pt>
    <dgm:pt modelId="{D10619AF-8A17-4A2A-9BB7-1BED1A4AD7D2}" type="pres">
      <dgm:prSet presAssocID="{15066316-2D24-4400-ADFA-6523A6099569}" presName="conn" presStyleLbl="parChTrans1D2" presStyleIdx="0" presStyleCnt="1"/>
      <dgm:spPr/>
    </dgm:pt>
    <dgm:pt modelId="{29A78CE8-125E-4094-A266-26AED8F1B266}" type="pres">
      <dgm:prSet presAssocID="{15066316-2D24-4400-ADFA-6523A6099569}" presName="extraNode" presStyleLbl="node1" presStyleIdx="0" presStyleCnt="1"/>
      <dgm:spPr/>
    </dgm:pt>
    <dgm:pt modelId="{C4C2AAAA-2C31-4CA6-80B1-445E20F1FD65}" type="pres">
      <dgm:prSet presAssocID="{15066316-2D24-4400-ADFA-6523A6099569}" presName="dstNode" presStyleLbl="node1" presStyleIdx="0" presStyleCnt="1"/>
      <dgm:spPr/>
    </dgm:pt>
    <dgm:pt modelId="{A48F121D-5FA8-4F34-A136-ECF0F1292087}" type="pres">
      <dgm:prSet presAssocID="{0A8E844C-3D01-4AEB-BA67-0CCB68280124}" presName="text_1" presStyleLbl="node1" presStyleIdx="0" presStyleCnt="1" custScaleX="106984" custScaleY="206978" custLinFactNeighborX="680" custLinFactNeighborY="6769">
        <dgm:presLayoutVars>
          <dgm:bulletEnabled val="1"/>
        </dgm:presLayoutVars>
      </dgm:prSet>
      <dgm:spPr/>
    </dgm:pt>
    <dgm:pt modelId="{7110DC70-38FD-4A1C-9FB5-F8D8A0714989}" type="pres">
      <dgm:prSet presAssocID="{0A8E844C-3D01-4AEB-BA67-0CCB68280124}" presName="accent_1" presStyleCnt="0"/>
      <dgm:spPr/>
    </dgm:pt>
    <dgm:pt modelId="{D3DBCEEA-C491-4D7E-9FEE-AB5C8EAFB687}" type="pres">
      <dgm:prSet presAssocID="{0A8E844C-3D01-4AEB-BA67-0CCB68280124}" presName="accentRepeatNode" presStyleLbl="solidFgAcc1" presStyleIdx="0" presStyleCnt="1" custScaleX="49929" custScaleY="58725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2">
            <a:lumMod val="40000"/>
            <a:lumOff val="60000"/>
          </a:schemeClr>
        </a:solidFill>
      </dgm:spPr>
    </dgm:pt>
  </dgm:ptLst>
  <dgm:cxnLst>
    <dgm:cxn modelId="{97922415-C02F-46C1-BC7E-5FBF1DD8C747}" type="presOf" srcId="{15066316-2D24-4400-ADFA-6523A6099569}" destId="{6A4A3825-3782-446D-803E-1A2554A12788}" srcOrd="0" destOrd="0" presId="urn:microsoft.com/office/officeart/2008/layout/VerticalCurvedList"/>
    <dgm:cxn modelId="{2E16704F-C494-4DAB-9FAB-AAB929483CFE}" type="presOf" srcId="{0A8E844C-3D01-4AEB-BA67-0CCB68280124}" destId="{A48F121D-5FA8-4F34-A136-ECF0F1292087}" srcOrd="0" destOrd="0" presId="urn:microsoft.com/office/officeart/2008/layout/VerticalCurvedList"/>
    <dgm:cxn modelId="{0BA97A84-A986-4DBA-BBEE-00D5879AC451}" srcId="{15066316-2D24-4400-ADFA-6523A6099569}" destId="{0A8E844C-3D01-4AEB-BA67-0CCB68280124}" srcOrd="0" destOrd="0" parTransId="{3C959EF1-FA57-4872-A25F-EBAC4E262140}" sibTransId="{E91C3F9A-7444-4B35-9A7A-D5458741B188}"/>
    <dgm:cxn modelId="{CB6583F6-AC1E-4E51-AC79-D1B458947F47}" type="presOf" srcId="{E91C3F9A-7444-4B35-9A7A-D5458741B188}" destId="{D10619AF-8A17-4A2A-9BB7-1BED1A4AD7D2}" srcOrd="0" destOrd="0" presId="urn:microsoft.com/office/officeart/2008/layout/VerticalCurvedList"/>
    <dgm:cxn modelId="{7EA28492-A2F5-4E58-9BAD-0F58B2C295C8}" type="presParOf" srcId="{6A4A3825-3782-446D-803E-1A2554A12788}" destId="{CF4AB97C-A627-4C4E-815E-E4F99B2C3070}" srcOrd="0" destOrd="0" presId="urn:microsoft.com/office/officeart/2008/layout/VerticalCurvedList"/>
    <dgm:cxn modelId="{F61B2A0B-768D-497A-A390-E4B4CAD91B5B}" type="presParOf" srcId="{CF4AB97C-A627-4C4E-815E-E4F99B2C3070}" destId="{C3B8B986-D71A-48C4-B733-6ECEF40DB8EF}" srcOrd="0" destOrd="0" presId="urn:microsoft.com/office/officeart/2008/layout/VerticalCurvedList"/>
    <dgm:cxn modelId="{4A9303C4-73BB-4C41-8C6A-47F741AB7AEF}" type="presParOf" srcId="{C3B8B986-D71A-48C4-B733-6ECEF40DB8EF}" destId="{AAE0B215-6795-47D5-859E-6983AA99D7E4}" srcOrd="0" destOrd="0" presId="urn:microsoft.com/office/officeart/2008/layout/VerticalCurvedList"/>
    <dgm:cxn modelId="{F10C15D3-D6E4-433C-A641-9B266D50CA83}" type="presParOf" srcId="{C3B8B986-D71A-48C4-B733-6ECEF40DB8EF}" destId="{D10619AF-8A17-4A2A-9BB7-1BED1A4AD7D2}" srcOrd="1" destOrd="0" presId="urn:microsoft.com/office/officeart/2008/layout/VerticalCurvedList"/>
    <dgm:cxn modelId="{F12656E2-8E5F-46A9-BC27-558CE0AD2C7E}" type="presParOf" srcId="{C3B8B986-D71A-48C4-B733-6ECEF40DB8EF}" destId="{29A78CE8-125E-4094-A266-26AED8F1B266}" srcOrd="2" destOrd="0" presId="urn:microsoft.com/office/officeart/2008/layout/VerticalCurvedList"/>
    <dgm:cxn modelId="{9CBA02AC-F310-4FA5-98A9-CE1B0B1E7AD3}" type="presParOf" srcId="{C3B8B986-D71A-48C4-B733-6ECEF40DB8EF}" destId="{C4C2AAAA-2C31-4CA6-80B1-445E20F1FD65}" srcOrd="3" destOrd="0" presId="urn:microsoft.com/office/officeart/2008/layout/VerticalCurvedList"/>
    <dgm:cxn modelId="{CEC6FE0E-B7AF-40A7-B884-8AA5BE951540}" type="presParOf" srcId="{CF4AB97C-A627-4C4E-815E-E4F99B2C3070}" destId="{A48F121D-5FA8-4F34-A136-ECF0F1292087}" srcOrd="1" destOrd="0" presId="urn:microsoft.com/office/officeart/2008/layout/VerticalCurvedList"/>
    <dgm:cxn modelId="{2F8540B6-A5FC-4B4D-B28A-C19E0EA8E42C}" type="presParOf" srcId="{CF4AB97C-A627-4C4E-815E-E4F99B2C3070}" destId="{7110DC70-38FD-4A1C-9FB5-F8D8A0714989}" srcOrd="2" destOrd="0" presId="urn:microsoft.com/office/officeart/2008/layout/VerticalCurvedList"/>
    <dgm:cxn modelId="{0B82FDA9-30A8-4ED5-9727-C3FFF2A993B3}" type="presParOf" srcId="{7110DC70-38FD-4A1C-9FB5-F8D8A0714989}" destId="{D3DBCEEA-C491-4D7E-9FEE-AB5C8EAFB6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619AF-8A17-4A2A-9BB7-1BED1A4AD7D2}">
      <dsp:nvSpPr>
        <dsp:cNvPr id="0" name=""/>
        <dsp:cNvSpPr/>
      </dsp:nvSpPr>
      <dsp:spPr>
        <a:xfrm>
          <a:off x="-4164652" y="-639968"/>
          <a:ext cx="4969289" cy="4969289"/>
        </a:xfrm>
        <a:prstGeom prst="blockArc">
          <a:avLst>
            <a:gd name="adj1" fmla="val 18900000"/>
            <a:gd name="adj2" fmla="val 2700000"/>
            <a:gd name="adj3" fmla="val 43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F121D-5FA8-4F34-A136-ECF0F1292087}">
      <dsp:nvSpPr>
        <dsp:cNvPr id="0" name=""/>
        <dsp:cNvSpPr/>
      </dsp:nvSpPr>
      <dsp:spPr>
        <a:xfrm>
          <a:off x="547917" y="7"/>
          <a:ext cx="8672282" cy="3689344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464212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Ôn tập các kiến thức đã học về bài trình chiếu. </a:t>
          </a:r>
          <a:endParaRPr lang="en-US" sz="2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Sử dụng một số phím tắt trong phần mềm trình chiếu. </a:t>
          </a:r>
          <a:endParaRPr lang="en-US" sz="2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Thuyết trình trang trình chiếu trước thầy/ cô giáo và các bạn.</a:t>
          </a:r>
        </a:p>
      </dsp:txBody>
      <dsp:txXfrm>
        <a:off x="547917" y="7"/>
        <a:ext cx="8672282" cy="3689344"/>
      </dsp:txXfrm>
    </dsp:sp>
    <dsp:sp modelId="{D3DBCEEA-C491-4D7E-9FEE-AB5C8EAFB687}">
      <dsp:nvSpPr>
        <dsp:cNvPr id="0" name=""/>
        <dsp:cNvSpPr/>
      </dsp:nvSpPr>
      <dsp:spPr>
        <a:xfrm>
          <a:off x="219666" y="1190449"/>
          <a:ext cx="1112469" cy="130845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619AF-8A17-4A2A-9BB7-1BED1A4AD7D2}">
      <dsp:nvSpPr>
        <dsp:cNvPr id="0" name=""/>
        <dsp:cNvSpPr/>
      </dsp:nvSpPr>
      <dsp:spPr>
        <a:xfrm>
          <a:off x="-4164652" y="-639968"/>
          <a:ext cx="4969289" cy="4969289"/>
        </a:xfrm>
        <a:prstGeom prst="blockArc">
          <a:avLst>
            <a:gd name="adj1" fmla="val 18900000"/>
            <a:gd name="adj2" fmla="val 2700000"/>
            <a:gd name="adj3" fmla="val 43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F121D-5FA8-4F34-A136-ECF0F1292087}">
      <dsp:nvSpPr>
        <dsp:cNvPr id="0" name=""/>
        <dsp:cNvSpPr/>
      </dsp:nvSpPr>
      <dsp:spPr>
        <a:xfrm>
          <a:off x="547917" y="7"/>
          <a:ext cx="8672282" cy="3689344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464212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Ôn tập các kiến thức đã học về bài trình chiếu. </a:t>
          </a:r>
          <a:endParaRPr lang="en-US" sz="2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Sử dụng một số phím tắt trong phần mềm trình chiếu. </a:t>
          </a:r>
          <a:endParaRPr lang="en-US" sz="2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Thuyết trình trang trình chiếu trước thầy/ cô giáo và các bạn.</a:t>
          </a:r>
        </a:p>
      </dsp:txBody>
      <dsp:txXfrm>
        <a:off x="547917" y="7"/>
        <a:ext cx="8672282" cy="3689344"/>
      </dsp:txXfrm>
    </dsp:sp>
    <dsp:sp modelId="{D3DBCEEA-C491-4D7E-9FEE-AB5C8EAFB687}">
      <dsp:nvSpPr>
        <dsp:cNvPr id="0" name=""/>
        <dsp:cNvSpPr/>
      </dsp:nvSpPr>
      <dsp:spPr>
        <a:xfrm>
          <a:off x="219666" y="1190449"/>
          <a:ext cx="1112469" cy="130845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619AF-8A17-4A2A-9BB7-1BED1A4AD7D2}">
      <dsp:nvSpPr>
        <dsp:cNvPr id="0" name=""/>
        <dsp:cNvSpPr/>
      </dsp:nvSpPr>
      <dsp:spPr>
        <a:xfrm>
          <a:off x="-4164652" y="-639968"/>
          <a:ext cx="4969289" cy="4969289"/>
        </a:xfrm>
        <a:prstGeom prst="blockArc">
          <a:avLst>
            <a:gd name="adj1" fmla="val 18900000"/>
            <a:gd name="adj2" fmla="val 2700000"/>
            <a:gd name="adj3" fmla="val 43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F121D-5FA8-4F34-A136-ECF0F1292087}">
      <dsp:nvSpPr>
        <dsp:cNvPr id="0" name=""/>
        <dsp:cNvSpPr/>
      </dsp:nvSpPr>
      <dsp:spPr>
        <a:xfrm>
          <a:off x="547917" y="7"/>
          <a:ext cx="8672282" cy="3689344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464212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Ôn tập các kiến thức đã học về bài trình chiếu. </a:t>
          </a:r>
          <a:endParaRPr lang="en-US" sz="2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Sử dụng một số phím tắt trong phần mềm trình chiếu. </a:t>
          </a:r>
          <a:endParaRPr lang="en-US" sz="2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Thuyết trình trang trình chiếu trước thầy/ cô giáo và các bạn.</a:t>
          </a:r>
        </a:p>
      </dsp:txBody>
      <dsp:txXfrm>
        <a:off x="547917" y="7"/>
        <a:ext cx="8672282" cy="3689344"/>
      </dsp:txXfrm>
    </dsp:sp>
    <dsp:sp modelId="{D3DBCEEA-C491-4D7E-9FEE-AB5C8EAFB687}">
      <dsp:nvSpPr>
        <dsp:cNvPr id="0" name=""/>
        <dsp:cNvSpPr/>
      </dsp:nvSpPr>
      <dsp:spPr>
        <a:xfrm>
          <a:off x="219666" y="1190449"/>
          <a:ext cx="1112469" cy="130845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C724F-DE46-489C-8CC7-5E8A0173C5B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8CBBB-8CBF-4534-A920-3F996EEFE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71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010F4639-1894-E6DF-3DFD-C7A4887E04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4E366603-830F-F4FA-C7C1-36E2E8C892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B43AA05D-5165-2945-5EDE-EC299865D6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AB941F2-6DCC-490A-A05A-4B5151C255C5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68A40A-0C71-403A-94CB-935FC14C5A4E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050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Text Placeholder 2"/>
          <p:cNvSpPr>
            <a:spLocks noGrp="1"/>
          </p:cNvSpPr>
          <p:nvPr>
            <p:ph type="body" idx="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53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68A40A-0C71-403A-94CB-935FC14C5A4E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8530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E6B6AD-CC39-4B16-8E92-63092E2C1AEC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484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2E8B0C-662E-4A35-B4D5-968DF5DB5598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4933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68A40A-0C71-403A-94CB-935FC14C5A4E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769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3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0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80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5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82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3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7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2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1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4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29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F346D-B222-4E03-81DA-23D41184D48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09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2.png"/><Relationship Id="rId2" Type="http://schemas.openxmlformats.org/officeDocument/2006/relationships/audio" Target="file:///E:\Nhac%20v&#7873;%20m&#7865;\Ga%20p%20me%20trong%20mo%20-%20Thu%20y%20Chi.mp3" TargetMode="Externa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31.png"/><Relationship Id="rId5" Type="http://schemas.openxmlformats.org/officeDocument/2006/relationships/image" Target="../media/image30.gif"/><Relationship Id="rId4" Type="http://schemas.openxmlformats.org/officeDocument/2006/relationships/image" Target="../media/image2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3.xml"/><Relationship Id="rId7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ao%20an%20tin%20hoc\NHAC\VUIDEHOC.WAV" TargetMode="External"/><Relationship Id="rId6" Type="http://schemas.openxmlformats.org/officeDocument/2006/relationships/image" Target="../media/image7.gif"/><Relationship Id="rId11" Type="http://schemas.openxmlformats.org/officeDocument/2006/relationships/slide" Target="slide4.xml"/><Relationship Id="rId5" Type="http://schemas.openxmlformats.org/officeDocument/2006/relationships/slide" Target="slide3.xml"/><Relationship Id="rId10" Type="http://schemas.openxmlformats.org/officeDocument/2006/relationships/image" Target="../media/image10.png"/><Relationship Id="rId4" Type="http://schemas.openxmlformats.org/officeDocument/2006/relationships/audio" Target="../media/audio1.wav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audio" Target="../media/audio3.wav"/><Relationship Id="rId7" Type="http://schemas.openxmlformats.org/officeDocument/2006/relationships/image" Target="../media/image1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gif"/><Relationship Id="rId10" Type="http://schemas.openxmlformats.org/officeDocument/2006/relationships/image" Target="../media/image16.png"/><Relationship Id="rId4" Type="http://schemas.openxmlformats.org/officeDocument/2006/relationships/audio" Target="../media/audio4.wav"/><Relationship Id="rId9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audio" Target="../media/audio3.wav"/><Relationship Id="rId7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21.png"/><Relationship Id="rId5" Type="http://schemas.openxmlformats.org/officeDocument/2006/relationships/image" Target="../media/image11.gif"/><Relationship Id="rId10" Type="http://schemas.openxmlformats.org/officeDocument/2006/relationships/image" Target="../media/image20.png"/><Relationship Id="rId4" Type="http://schemas.openxmlformats.org/officeDocument/2006/relationships/audio" Target="../media/audio4.wav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gif"/><Relationship Id="rId4" Type="http://schemas.openxmlformats.org/officeDocument/2006/relationships/audio" Target="../media/audio4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7DE12AE-5071-6454-F382-63175FA9C2A8}"/>
              </a:ext>
            </a:extLst>
          </p:cNvPr>
          <p:cNvSpPr txBox="1">
            <a:spLocks/>
          </p:cNvSpPr>
          <p:nvPr/>
        </p:nvSpPr>
        <p:spPr>
          <a:xfrm>
            <a:off x="3505200" y="0"/>
            <a:ext cx="6934200" cy="6858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defRPr/>
            </a:pPr>
            <a:endParaRPr lang="en-US" sz="2800"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15" name="图片 10">
            <a:extLst>
              <a:ext uri="{FF2B5EF4-FFF2-40B4-BE49-F238E27FC236}">
                <a16:creationId xmlns:a16="http://schemas.microsoft.com/office/drawing/2014/main" id="{94A0B0B8-F8B6-77B2-1553-59F8580A6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1682751"/>
            <a:ext cx="2871788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" descr="C:\Users\ACER\AppData\Local\Microsoft\Windows\Temporary Internet Files\Content.IE5\00WZCH5L\school_building[1].jpg">
            <a:extLst>
              <a:ext uri="{FF2B5EF4-FFF2-40B4-BE49-F238E27FC236}">
                <a16:creationId xmlns:a16="http://schemas.microsoft.com/office/drawing/2014/main" id="{2D894BCD-D448-AA73-EF79-E591293104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648200"/>
            <a:ext cx="20494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7" descr="C:\Program Files (x86)\Microsoft Office\MEDIA\CAGCAT10\j0195384.wmf">
            <a:extLst>
              <a:ext uri="{FF2B5EF4-FFF2-40B4-BE49-F238E27FC236}">
                <a16:creationId xmlns:a16="http://schemas.microsoft.com/office/drawing/2014/main" id="{D1BA9A2C-DA17-52FD-0C36-03EF94AFDE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301" y="950913"/>
            <a:ext cx="1795463" cy="183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24" descr="Picture12">
            <a:extLst>
              <a:ext uri="{FF2B5EF4-FFF2-40B4-BE49-F238E27FC236}">
                <a16:creationId xmlns:a16="http://schemas.microsoft.com/office/drawing/2014/main" id="{AACEE24A-77B8-F201-6490-F4168C3BD6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6784976"/>
            <a:ext cx="91440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3E1806B-E776-A9C4-EE54-48323602FD25}"/>
              </a:ext>
            </a:extLst>
          </p:cNvPr>
          <p:cNvSpPr/>
          <p:nvPr/>
        </p:nvSpPr>
        <p:spPr>
          <a:xfrm>
            <a:off x="3048000" y="3021014"/>
            <a:ext cx="6553200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5400" b="1" kern="10" dirty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TIN HỌC  4</a:t>
            </a:r>
          </a:p>
        </p:txBody>
      </p:sp>
      <p:sp>
        <p:nvSpPr>
          <p:cNvPr id="3080" name="TextBox 12">
            <a:extLst>
              <a:ext uri="{FF2B5EF4-FFF2-40B4-BE49-F238E27FC236}">
                <a16:creationId xmlns:a16="http://schemas.microsoft.com/office/drawing/2014/main" id="{0E1C29D7-07F7-2354-B8D3-0AA1E1BF3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9564" y="4878389"/>
            <a:ext cx="5786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Trịnh Thị Thanh Dung</a:t>
            </a:r>
          </a:p>
        </p:txBody>
      </p:sp>
      <p:sp>
        <p:nvSpPr>
          <p:cNvPr id="3081" name="TextBox 13">
            <a:extLst>
              <a:ext uri="{FF2B5EF4-FFF2-40B4-BE49-F238E27FC236}">
                <a16:creationId xmlns:a16="http://schemas.microsoft.com/office/drawing/2014/main" id="{B10583A6-E187-D84E-2F52-F4871E96C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176213"/>
            <a:ext cx="7831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</p:txBody>
      </p:sp>
      <p:pic>
        <p:nvPicPr>
          <p:cNvPr id="308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C3BB07D2-A135-E499-8967-63C109E0F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364" y="152400"/>
            <a:ext cx="144303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5" descr="Picture12">
            <a:extLst>
              <a:ext uri="{FF2B5EF4-FFF2-40B4-BE49-F238E27FC236}">
                <a16:creationId xmlns:a16="http://schemas.microsoft.com/office/drawing/2014/main" id="{7ED97C88-E0E8-4EB0-50C1-E12974D45F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7211219" y="3401219"/>
            <a:ext cx="6858000" cy="5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5" descr="Picture12">
            <a:extLst>
              <a:ext uri="{FF2B5EF4-FFF2-40B4-BE49-F238E27FC236}">
                <a16:creationId xmlns:a16="http://schemas.microsoft.com/office/drawing/2014/main" id="{F614AD15-4385-66AB-A091-410167DB7E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1877218" y="3401219"/>
            <a:ext cx="6858000" cy="5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24" descr="Picture12">
            <a:extLst>
              <a:ext uri="{FF2B5EF4-FFF2-40B4-BE49-F238E27FC236}">
                <a16:creationId xmlns:a16="http://schemas.microsoft.com/office/drawing/2014/main" id="{891E1BE0-5F8F-D253-CFBD-44DE3D50BE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-3175"/>
            <a:ext cx="8936038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98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3733800" y="0"/>
            <a:ext cx="4724400" cy="1219200"/>
          </a:xfrm>
          <a:prstGeom prst="pen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17" name="Explosion 2 16"/>
          <p:cNvSpPr/>
          <p:nvPr/>
        </p:nvSpPr>
        <p:spPr>
          <a:xfrm rot="20881914">
            <a:off x="1389622" y="1625627"/>
            <a:ext cx="9495080" cy="4108826"/>
          </a:xfrm>
          <a:prstGeom prst="irregularSeal2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Trò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chơi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Ai nhanh, ai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đúng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???</a:t>
            </a:r>
          </a:p>
        </p:txBody>
      </p:sp>
    </p:spTree>
    <p:extLst>
      <p:ext uri="{BB962C8B-B14F-4D97-AF65-F5344CB8AC3E}">
        <p14:creationId xmlns:p14="http://schemas.microsoft.com/office/powerpoint/2010/main" val="1353128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3733800" y="0"/>
            <a:ext cx="4724400" cy="1219200"/>
          </a:xfrm>
          <a:prstGeom prst="pen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40963" name="Text Box 5"/>
          <p:cNvSpPr txBox="1">
            <a:spLocks noChangeArrowheads="1"/>
          </p:cNvSpPr>
          <p:nvPr/>
        </p:nvSpPr>
        <p:spPr bwMode="auto">
          <a:xfrm>
            <a:off x="1752600" y="1350963"/>
            <a:ext cx="7620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6666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 u="sng">
                <a:latin typeface="Times New Roman" panose="02020603050405020304" pitchFamily="18" charset="0"/>
              </a:rPr>
              <a:t>Câu 1</a:t>
            </a:r>
            <a:r>
              <a:rPr lang="en-US" altLang="en-US" b="1">
                <a:latin typeface="Times New Roman" panose="02020603050405020304" pitchFamily="18" charset="0"/>
              </a:rPr>
              <a:t>: Để lưu bài trình chiếu, em nhấn tổ hợp phím nào?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</a:rPr>
              <a:t>Ctrl + B</a:t>
            </a:r>
            <a:endParaRPr lang="en-US" altLang="en-US" sz="36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</a:rPr>
              <a:t>Ctrl + S</a:t>
            </a:r>
            <a:endParaRPr lang="en-US" altLang="en-US" sz="36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</a:rPr>
              <a:t>Ctrl + M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013326" y="5084763"/>
            <a:ext cx="2174875" cy="762000"/>
            <a:chOff x="2383" y="3216"/>
            <a:chExt cx="1896" cy="672"/>
          </a:xfrm>
        </p:grpSpPr>
        <p:sp>
          <p:nvSpPr>
            <p:cNvPr id="40975" name="AutoShape 9"/>
            <p:cNvSpPr>
              <a:spLocks noChangeArrowheads="1"/>
            </p:cNvSpPr>
            <p:nvPr/>
          </p:nvSpPr>
          <p:spPr bwMode="gray">
            <a:xfrm>
              <a:off x="2383" y="3216"/>
              <a:ext cx="1896" cy="67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gray">
            <a:xfrm>
              <a:off x="2536" y="3321"/>
              <a:ext cx="1141" cy="461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800">
                  <a:solidFill>
                    <a:schemeClr val="tx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Đáp án:</a:t>
              </a:r>
            </a:p>
          </p:txBody>
        </p:sp>
      </p:grp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8232775" y="6096001"/>
            <a:ext cx="838200" cy="550863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</a:p>
        </p:txBody>
      </p:sp>
      <p:sp>
        <p:nvSpPr>
          <p:cNvPr id="18" name="AutoShape 15"/>
          <p:cNvSpPr>
            <a:spLocks noChangeArrowheads="1"/>
          </p:cNvSpPr>
          <p:nvPr/>
        </p:nvSpPr>
        <p:spPr bwMode="auto">
          <a:xfrm>
            <a:off x="441960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9" name="AutoShape 16"/>
          <p:cNvSpPr>
            <a:spLocks noChangeArrowheads="1"/>
          </p:cNvSpPr>
          <p:nvPr/>
        </p:nvSpPr>
        <p:spPr bwMode="auto">
          <a:xfrm>
            <a:off x="441960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0" name="AutoShape 17"/>
          <p:cNvSpPr>
            <a:spLocks noChangeArrowheads="1"/>
          </p:cNvSpPr>
          <p:nvPr/>
        </p:nvSpPr>
        <p:spPr bwMode="auto">
          <a:xfrm>
            <a:off x="441960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1" name="AutoShape 18"/>
          <p:cNvSpPr>
            <a:spLocks noChangeArrowheads="1"/>
          </p:cNvSpPr>
          <p:nvPr/>
        </p:nvSpPr>
        <p:spPr bwMode="auto">
          <a:xfrm>
            <a:off x="441960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4238626" y="2878138"/>
            <a:ext cx="2409825" cy="1981200"/>
            <a:chOff x="912" y="2592"/>
            <a:chExt cx="3072" cy="960"/>
          </a:xfrm>
        </p:grpSpPr>
        <p:sp>
          <p:nvSpPr>
            <p:cNvPr id="40973" name="Oval 35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Franklin Gothic Book" panose="020B0503020102020204" pitchFamily="34" charset="0"/>
              </a:endParaRPr>
            </a:p>
          </p:txBody>
        </p:sp>
        <p:sp>
          <p:nvSpPr>
            <p:cNvPr id="40974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1240" y="2880"/>
              <a:ext cx="2379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+mj-lt"/>
                  <a:ea typeface="+mj-lt"/>
                  <a:cs typeface="+mj-lt"/>
                </a:rPr>
                <a:t>Hết giờ</a:t>
              </a:r>
            </a:p>
          </p:txBody>
        </p:sp>
      </p:grp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4056063" y="5111750"/>
            <a:ext cx="5454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400" b="1">
                <a:solidFill>
                  <a:srgbClr val="FF1D1D"/>
                </a:solidFill>
                <a:latin typeface="Franklin Gothic Book" panose="020B0503020102020204" pitchFamily="34" charset="0"/>
              </a:rPr>
              <a:t>B. </a:t>
            </a:r>
            <a:endParaRPr lang="en-US" altLang="en-US" sz="36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" name="AutoShape 38"/>
          <p:cNvSpPr>
            <a:spLocks noChangeArrowheads="1"/>
          </p:cNvSpPr>
          <p:nvPr/>
        </p:nvSpPr>
        <p:spPr bwMode="auto">
          <a:xfrm>
            <a:off x="6300788" y="6096001"/>
            <a:ext cx="1128712" cy="5572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8B049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.VnArial Narrow" panose="020B7200000000000000" pitchFamily="34" charset="0"/>
              </a:rPr>
              <a:t>Thêi gian</a:t>
            </a:r>
          </a:p>
        </p:txBody>
      </p:sp>
    </p:spTree>
    <p:extLst>
      <p:ext uri="{BB962C8B-B14F-4D97-AF65-F5344CB8AC3E}">
        <p14:creationId xmlns:p14="http://schemas.microsoft.com/office/powerpoint/2010/main" val="151328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3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3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3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Câu 2: Em vào đâu để tạo hiệu ứng cho nội dung văn bản trong trang trình chiếu?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3505201"/>
            <a:ext cx="4094163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64" y="2401888"/>
            <a:ext cx="36782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800600"/>
            <a:ext cx="42164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1698625" y="4800600"/>
            <a:ext cx="552450" cy="65405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FFFFFF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9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11"/>
          <p:cNvSpPr txBox="1">
            <a:spLocks noChangeArrowheads="1"/>
          </p:cNvSpPr>
          <p:nvPr/>
        </p:nvSpPr>
        <p:spPr bwMode="auto">
          <a:xfrm>
            <a:off x="4191000" y="1016000"/>
            <a:ext cx="3505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Tin học</a:t>
            </a:r>
          </a:p>
        </p:txBody>
      </p:sp>
      <p:sp>
        <p:nvSpPr>
          <p:cNvPr id="33796" name="Text Box 11"/>
          <p:cNvSpPr txBox="1">
            <a:spLocks noChangeArrowheads="1"/>
          </p:cNvSpPr>
          <p:nvPr/>
        </p:nvSpPr>
        <p:spPr bwMode="auto">
          <a:xfrm>
            <a:off x="1752600" y="1601788"/>
            <a:ext cx="868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5: Thực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tổng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.(T2)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1447800" y="3168648"/>
          <a:ext cx="9220200" cy="3689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6" name="Text Box 26" descr="White marble"/>
          <p:cNvSpPr txBox="1">
            <a:spLocks noChangeArrowheads="1"/>
          </p:cNvSpPr>
          <p:nvPr/>
        </p:nvSpPr>
        <p:spPr bwMode="gray">
          <a:xfrm>
            <a:off x="2819400" y="2514600"/>
            <a:ext cx="510540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33CC"/>
                </a:solidFill>
                <a:latin typeface="Arial" panose="020B0604020202020204" pitchFamily="34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419561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229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676400" y="2514601"/>
            <a:ext cx="86868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l-NL" sz="3200" b="1">
                <a:latin typeface="Times New Roman" pitchFamily="18" charset="0"/>
                <a:cs typeface="Times New Roman" pitchFamily="18" charset="0"/>
              </a:rPr>
              <a:t>Trao đổi với bạn, tìm hiểu chức năng của các công cụ WordArt, Date &amp; Time trong thẻ Insert.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defRPr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>
            <a:lum bright="-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143001"/>
            <a:ext cx="1600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TextBox 1"/>
          <p:cNvSpPr txBox="1">
            <a:spLocks noChangeArrowheads="1"/>
          </p:cNvSpPr>
          <p:nvPr/>
        </p:nvSpPr>
        <p:spPr bwMode="auto">
          <a:xfrm>
            <a:off x="1981200" y="5334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HOẠT ĐỘNG ỨNG DỤNG, MỞ RỘNG</a:t>
            </a:r>
          </a:p>
        </p:txBody>
      </p:sp>
    </p:spTree>
    <p:extLst>
      <p:ext uri="{BB962C8B-B14F-4D97-AF65-F5344CB8AC3E}">
        <p14:creationId xmlns:p14="http://schemas.microsoft.com/office/powerpoint/2010/main" val="30862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66"/>
          <p:cNvGrpSpPr>
            <a:grpSpLocks/>
          </p:cNvGrpSpPr>
          <p:nvPr/>
        </p:nvGrpSpPr>
        <p:grpSpPr bwMode="auto">
          <a:xfrm>
            <a:off x="3505201" y="100015"/>
            <a:ext cx="4354513" cy="1039813"/>
            <a:chOff x="192" y="873"/>
            <a:chExt cx="2630" cy="655"/>
          </a:xfrm>
        </p:grpSpPr>
        <p:grpSp>
          <p:nvGrpSpPr>
            <p:cNvPr id="44037" name="Group 55"/>
            <p:cNvGrpSpPr>
              <a:grpSpLocks/>
            </p:cNvGrpSpPr>
            <p:nvPr/>
          </p:nvGrpSpPr>
          <p:grpSpPr bwMode="auto"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44039" name="Oval 56"/>
              <p:cNvSpPr>
                <a:spLocks noChangeArrowheads="1"/>
              </p:cNvSpPr>
              <p:nvPr/>
            </p:nvSpPr>
            <p:spPr bwMode="gray">
              <a:xfrm>
                <a:off x="2781" y="1960"/>
                <a:ext cx="78" cy="5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0" name="Oval 57"/>
              <p:cNvSpPr>
                <a:spLocks noChangeArrowheads="1"/>
              </p:cNvSpPr>
              <p:nvPr/>
            </p:nvSpPr>
            <p:spPr bwMode="gray">
              <a:xfrm>
                <a:off x="2783" y="1960"/>
                <a:ext cx="78" cy="566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1" name="Oval 58"/>
              <p:cNvSpPr>
                <a:spLocks noChangeArrowheads="1"/>
              </p:cNvSpPr>
              <p:nvPr/>
            </p:nvSpPr>
            <p:spPr bwMode="gray">
              <a:xfrm>
                <a:off x="2163" y="1962"/>
                <a:ext cx="1300" cy="566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2" name="Oval 59"/>
              <p:cNvSpPr>
                <a:spLocks noChangeArrowheads="1"/>
              </p:cNvSpPr>
              <p:nvPr/>
            </p:nvSpPr>
            <p:spPr bwMode="gray"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3" name="Oval 60"/>
              <p:cNvSpPr>
                <a:spLocks noChangeArrowheads="1"/>
              </p:cNvSpPr>
              <p:nvPr/>
            </p:nvSpPr>
            <p:spPr bwMode="gray">
              <a:xfrm>
                <a:off x="2228" y="1962"/>
                <a:ext cx="1170" cy="566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4" name="Oval 61"/>
              <p:cNvSpPr>
                <a:spLocks noChangeArrowheads="1"/>
              </p:cNvSpPr>
              <p:nvPr/>
            </p:nvSpPr>
            <p:spPr bwMode="gray"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5" name="Oval 62"/>
              <p:cNvSpPr>
                <a:spLocks noChangeArrowheads="1"/>
              </p:cNvSpPr>
              <p:nvPr/>
            </p:nvSpPr>
            <p:spPr bwMode="gray"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6" name="Oval 63"/>
              <p:cNvSpPr>
                <a:spLocks noChangeArrowheads="1"/>
              </p:cNvSpPr>
              <p:nvPr/>
            </p:nvSpPr>
            <p:spPr bwMode="gray">
              <a:xfrm>
                <a:off x="2273" y="1696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7" name="Oval 64"/>
              <p:cNvSpPr>
                <a:spLocks noChangeArrowheads="1"/>
              </p:cNvSpPr>
              <p:nvPr/>
            </p:nvSpPr>
            <p:spPr bwMode="gray"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44038" name="Text Box 65"/>
            <p:cNvSpPr txBox="1">
              <a:spLocks noChangeArrowheads="1"/>
            </p:cNvSpPr>
            <p:nvPr/>
          </p:nvSpPr>
          <p:spPr bwMode="auto">
            <a:xfrm>
              <a:off x="493" y="1008"/>
              <a:ext cx="203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3333FF"/>
                  </a:solidFill>
                  <a:latin typeface="Times New Roman" panose="02020603050405020304" pitchFamily="18" charset="0"/>
                </a:rPr>
                <a:t>Em cần ghi nhớ</a:t>
              </a:r>
            </a:p>
          </p:txBody>
        </p:sp>
      </p:grpSp>
      <p:sp>
        <p:nvSpPr>
          <p:cNvPr id="16" name="Cloud 15"/>
          <p:cNvSpPr/>
          <p:nvPr/>
        </p:nvSpPr>
        <p:spPr>
          <a:xfrm>
            <a:off x="1752600" y="762000"/>
            <a:ext cx="8915400" cy="6096000"/>
          </a:xfrm>
          <a:prstGeom prst="cloud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036" name="TextBox 18"/>
          <p:cNvSpPr txBox="1">
            <a:spLocks noChangeArrowheads="1"/>
          </p:cNvSpPr>
          <p:nvPr/>
        </p:nvSpPr>
        <p:spPr bwMode="auto">
          <a:xfrm>
            <a:off x="2743200" y="1905001"/>
            <a:ext cx="7239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- Một bài trình chiếu gồm nhiều trang.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- Trang đầu thường ghi thông tin về tiêu đề, tác giả của bài trình chiếu.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- Thông tin mỗi trang cần ngắn gọn, nên kèm theo hình minh họa.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- Trang cuối nên có lời cảm ơn người theo dõi.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956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8"/>
          <p:cNvSpPr>
            <a:spLocks noChangeArrowheads="1"/>
          </p:cNvSpPr>
          <p:nvPr/>
        </p:nvSpPr>
        <p:spPr bwMode="auto">
          <a:xfrm>
            <a:off x="1676400" y="8382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Franklin Gothic Book" panose="020B0503020102020204" pitchFamily="34" charset="0"/>
              </a:rPr>
              <a:t>DẶN DÒ</a:t>
            </a:r>
          </a:p>
        </p:txBody>
      </p:sp>
      <p:sp>
        <p:nvSpPr>
          <p:cNvPr id="33795" name="Plaque 7"/>
          <p:cNvSpPr>
            <a:spLocks noChangeArrowheads="1"/>
          </p:cNvSpPr>
          <p:nvPr/>
        </p:nvSpPr>
        <p:spPr bwMode="auto">
          <a:xfrm>
            <a:off x="1752600" y="2057400"/>
            <a:ext cx="8534400" cy="2895600"/>
          </a:xfrm>
          <a:prstGeom prst="plaque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Về nhà em xem lại nội dung đã học về thiết kế bài trình chiếu.</a:t>
            </a:r>
          </a:p>
          <a:p>
            <a:pPr eaLnBrk="1" hangingPunct="1"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Học thuộc ghi nhớ.</a:t>
            </a:r>
          </a:p>
          <a:p>
            <a:pPr eaLnBrk="1" hangingPunct="1"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Chuẩn bị yêu cầu 3 (HĐTH) để tiết sau thực hành tiếp.</a:t>
            </a:r>
          </a:p>
          <a:p>
            <a:pPr eaLnBrk="1" hangingPunct="1">
              <a:defRPr/>
            </a:pP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0" name="Slide Number Placeholder 9"/>
          <p:cNvSpPr txBox="1">
            <a:spLocks noGrp="1"/>
          </p:cNvSpPr>
          <p:nvPr/>
        </p:nvSpPr>
        <p:spPr bwMode="auto">
          <a:xfrm>
            <a:off x="8534400" y="6669088"/>
            <a:ext cx="2133600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BD8D3ED-9D35-4FA7-B3A6-EFF01D5B8A09}" type="slidenum">
              <a:rPr lang="en-US" altLang="en-US" sz="1000">
                <a:latin typeface="Franklin Gothic Book" panose="020B0503020102020204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000">
              <a:latin typeface="Franklin Gothic Book" panose="020B0503020102020204" pitchFamily="34" charset="0"/>
            </a:endParaRPr>
          </a:p>
        </p:txBody>
      </p:sp>
      <p:pic>
        <p:nvPicPr>
          <p:cNvPr id="45061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838201"/>
            <a:ext cx="1143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424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504950" y="30289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3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0675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4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871663" y="0"/>
            <a:ext cx="84375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488" y="6096000"/>
            <a:ext cx="868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3524250" y="1143000"/>
            <a:ext cx="531495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SỨC KHỎE QUÝ THẦY CÔ  </a:t>
            </a:r>
          </a:p>
        </p:txBody>
      </p:sp>
      <p:pic>
        <p:nvPicPr>
          <p:cNvPr id="46087" name="Picture 148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914650" y="-2476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8" name="Picture 149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17057">
            <a:off x="6400800" y="41719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9" name="Picture 150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1978">
            <a:off x="5029200" y="4629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0" name="Picture 151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410450" y="3752850"/>
            <a:ext cx="2057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1" name="Picture 152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983422">
            <a:off x="3086100" y="43243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2" name="Picture 153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766835">
            <a:off x="7315200" y="-990600"/>
            <a:ext cx="1676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3" name="Picture 154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98871">
            <a:off x="2914650" y="13525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4" name="Picture 155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943850" y="10477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5" name="Picture 156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50003">
            <a:off x="5086350" y="57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28801" y="2971801"/>
            <a:ext cx="8475397" cy="76944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 các em chăm ngoan, học giỏi</a:t>
            </a:r>
          </a:p>
        </p:txBody>
      </p:sp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400800"/>
            <a:ext cx="3238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Ga p me trong mo - Thu y Chi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343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794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450"/>
                            </p:stCondLst>
                            <p:childTnLst>
                              <p:par>
                                <p:cTn id="1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227273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11"/>
          <p:cNvSpPr txBox="1">
            <a:spLocks noChangeArrowheads="1"/>
          </p:cNvSpPr>
          <p:nvPr/>
        </p:nvSpPr>
        <p:spPr bwMode="auto">
          <a:xfrm>
            <a:off x="4191000" y="1016000"/>
            <a:ext cx="3505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Tin học</a:t>
            </a:r>
          </a:p>
        </p:txBody>
      </p:sp>
      <p:sp>
        <p:nvSpPr>
          <p:cNvPr id="33796" name="Text Box 11"/>
          <p:cNvSpPr txBox="1">
            <a:spLocks noChangeArrowheads="1"/>
          </p:cNvSpPr>
          <p:nvPr/>
        </p:nvSpPr>
        <p:spPr bwMode="auto">
          <a:xfrm>
            <a:off x="1752600" y="1601788"/>
            <a:ext cx="868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5: Thực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tổng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.(T2)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1447800" y="3168648"/>
          <a:ext cx="9220200" cy="3689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6" name="Text Box 26" descr="White marble"/>
          <p:cNvSpPr txBox="1">
            <a:spLocks noChangeArrowheads="1"/>
          </p:cNvSpPr>
          <p:nvPr/>
        </p:nvSpPr>
        <p:spPr bwMode="gray">
          <a:xfrm>
            <a:off x="2819400" y="2514600"/>
            <a:ext cx="510540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33CC"/>
                </a:solidFill>
                <a:latin typeface="Arial" panose="020B0604020202020204" pitchFamily="34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939824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22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" action="ppaction://noaction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819651" y="3582989"/>
            <a:ext cx="531813" cy="5937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None/>
              <a:defRPr/>
            </a:pPr>
            <a:r>
              <a:rPr lang="en-US" altLang="en-US" sz="2285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5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929314" y="3584576"/>
            <a:ext cx="536575" cy="58261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None/>
              <a:defRPr/>
            </a:pPr>
            <a:r>
              <a:rPr lang="en-US" altLang="en-US" sz="2285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3792539" y="1684339"/>
            <a:ext cx="4676775" cy="3482975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  <a:defRPr/>
            </a:pPr>
            <a:endParaRPr lang="en-US" altLang="en-US" sz="935">
              <a:solidFill>
                <a:prstClr val="black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3792539" y="1684339"/>
            <a:ext cx="4676775" cy="3482975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  <a:defRPr/>
            </a:pPr>
            <a:endParaRPr lang="en-US" altLang="en-US" sz="935">
              <a:solidFill>
                <a:prstClr val="black"/>
              </a:solidFill>
            </a:endParaRPr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3871913" y="1763714"/>
            <a:ext cx="4597400" cy="3481387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  <a:defRPr/>
            </a:pPr>
            <a:endParaRPr lang="en-US" altLang="en-US" sz="935">
              <a:solidFill>
                <a:prstClr val="black"/>
              </a:solidFill>
            </a:endParaRPr>
          </a:p>
        </p:txBody>
      </p:sp>
      <p:pic>
        <p:nvPicPr>
          <p:cNvPr id="28679" name="Picture 12" descr="smalborg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776" y="1889126"/>
            <a:ext cx="4511675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7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3952876" y="1987551"/>
            <a:ext cx="4378325" cy="633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49"/>
              </a:avLst>
            </a:prstTxWarp>
          </a:bodyPr>
          <a:lstStyle/>
          <a:p>
            <a:pPr algn="ctr"/>
            <a:r>
              <a:rPr lang="vi-VN" sz="1869" b="1" i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 </a:t>
            </a:r>
          </a:p>
          <a:p>
            <a:pPr algn="ctr"/>
            <a:r>
              <a:rPr lang="vi-VN" sz="1869" b="1" i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TRÒ CHƠI : AI NHANH AI ĐÚNG</a:t>
            </a:r>
            <a:endParaRPr lang="en-US" sz="1869" b="1" i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81" name="Picture 19" descr="photo-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289" y="1647826"/>
            <a:ext cx="419417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20" descr="photo-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88" y="1727201"/>
            <a:ext cx="315912" cy="320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3" name="Picture 21" descr="photo-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6" y="4932364"/>
            <a:ext cx="23336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4" name="Picture 22" descr="photo-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6" y="1766888"/>
            <a:ext cx="365125" cy="320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5" name="Picture 24" descr="photo-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888" y="4851401"/>
            <a:ext cx="23352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5327650"/>
            <a:ext cx="157162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4505325" y="2933701"/>
            <a:ext cx="1347788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  <a:defRPr/>
            </a:pPr>
            <a:r>
              <a:rPr lang="en-US" altLang="en-US" sz="1869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1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6991351" y="3592513"/>
            <a:ext cx="523875" cy="557212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None/>
              <a:defRPr/>
            </a:pPr>
            <a:r>
              <a:rPr lang="en-US" altLang="en-US" sz="2285" b="1">
                <a:solidFill>
                  <a:srgbClr val="800000"/>
                </a:solidFill>
                <a:latin typeface="VNI-Bodon-Poster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768215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4276725" y="2249488"/>
            <a:ext cx="2808288" cy="3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sz="1661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30723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8643938" y="1084263"/>
            <a:ext cx="595312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4929188" y="5229226"/>
            <a:ext cx="2246312" cy="568325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2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grpSp>
        <p:nvGrpSpPr>
          <p:cNvPr id="30725" name="Group 17"/>
          <p:cNvGrpSpPr>
            <a:grpSpLocks/>
          </p:cNvGrpSpPr>
          <p:nvPr/>
        </p:nvGrpSpPr>
        <p:grpSpPr bwMode="auto">
          <a:xfrm>
            <a:off x="3578226" y="993776"/>
            <a:ext cx="5216525" cy="1533525"/>
            <a:chOff x="66" y="-86"/>
            <a:chExt cx="4918" cy="2320"/>
          </a:xfrm>
        </p:grpSpPr>
        <p:sp>
          <p:nvSpPr>
            <p:cNvPr id="30749" name="Rectangle 18" descr="Parchment"/>
            <p:cNvSpPr>
              <a:spLocks noChangeArrowheads="1"/>
            </p:cNvSpPr>
            <p:nvPr/>
          </p:nvSpPr>
          <p:spPr bwMode="auto">
            <a:xfrm>
              <a:off x="4569" y="1267"/>
              <a:ext cx="231" cy="163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19"/>
              <a:ext cx="4918" cy="68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2077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66" y="-86"/>
              <a:ext cx="4918" cy="232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800" b="1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1: </a:t>
              </a:r>
              <a:r>
                <a:rPr 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mở phần mềm trình chiếu Powerpoint, em nháy đúp chuột vào biểu tượng nào?</a:t>
              </a:r>
              <a:endParaRPr lang="vi-V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135189" y="4979843"/>
            <a:ext cx="2495067" cy="647224"/>
            <a:chOff x="142" y="1725"/>
            <a:chExt cx="4757" cy="785"/>
          </a:xfrm>
        </p:grpSpPr>
        <p:sp>
          <p:nvSpPr>
            <p:cNvPr id="30747" name="Rectangle 27"/>
            <p:cNvSpPr>
              <a:spLocks noChangeArrowheads="1"/>
            </p:cNvSpPr>
            <p:nvPr/>
          </p:nvSpPr>
          <p:spPr bwMode="auto">
            <a:xfrm>
              <a:off x="4513" y="1756"/>
              <a:ext cx="352" cy="709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48" name="AutoShape 28"/>
            <p:cNvSpPr>
              <a:spLocks noChangeArrowheads="1"/>
            </p:cNvSpPr>
            <p:nvPr/>
          </p:nvSpPr>
          <p:spPr bwMode="auto">
            <a:xfrm>
              <a:off x="142" y="1725"/>
              <a:ext cx="4757" cy="785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A</a:t>
              </a:r>
            </a:p>
          </p:txBody>
        </p:sp>
      </p:grpSp>
      <p:sp>
        <p:nvSpPr>
          <p:cNvPr id="30727" name="Oval 30"/>
          <p:cNvSpPr>
            <a:spLocks noChangeArrowheads="1"/>
          </p:cNvSpPr>
          <p:nvPr/>
        </p:nvSpPr>
        <p:spPr bwMode="auto">
          <a:xfrm>
            <a:off x="3013075" y="1095375"/>
            <a:ext cx="617538" cy="598488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sz="100">
              <a:solidFill>
                <a:srgbClr val="000000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5670550" y="52562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5630864" y="52990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5661025" y="5318125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5680076" y="53371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5661025" y="5359401"/>
            <a:ext cx="554038" cy="2778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5691189" y="5340351"/>
            <a:ext cx="592137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5691188" y="5365750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5680075" y="5326063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5691188" y="5354638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5680075" y="53451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30738" name="Rectangle 9"/>
          <p:cNvSpPr>
            <a:spLocks noChangeArrowheads="1"/>
          </p:cNvSpPr>
          <p:nvPr/>
        </p:nvSpPr>
        <p:spPr bwMode="auto">
          <a:xfrm>
            <a:off x="5910264" y="4033838"/>
            <a:ext cx="128587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05" tIns="31652" rIns="63305" bIns="31652" anchor="ctr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30739" name="Picture 2" descr="HÃ¬nh áº£nh cÃ³ liÃªn qua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075" y="3036888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0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863" y="3132138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1" name="Picture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313" y="3022600"/>
            <a:ext cx="12954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2" name="Picture 1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701" y="3106739"/>
            <a:ext cx="862013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3" name="TextBox 3"/>
          <p:cNvSpPr txBox="1">
            <a:spLocks noChangeArrowheads="1"/>
          </p:cNvSpPr>
          <p:nvPr/>
        </p:nvSpPr>
        <p:spPr bwMode="auto">
          <a:xfrm>
            <a:off x="2743200" y="410368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0744" name="TextBox 48"/>
          <p:cNvSpPr txBox="1">
            <a:spLocks noChangeArrowheads="1"/>
          </p:cNvSpPr>
          <p:nvPr/>
        </p:nvSpPr>
        <p:spPr bwMode="auto">
          <a:xfrm>
            <a:off x="4800600" y="41148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0745" name="TextBox 49"/>
          <p:cNvSpPr txBox="1">
            <a:spLocks noChangeArrowheads="1"/>
          </p:cNvSpPr>
          <p:nvPr/>
        </p:nvSpPr>
        <p:spPr bwMode="auto">
          <a:xfrm>
            <a:off x="6858000" y="41148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0746" name="TextBox 50"/>
          <p:cNvSpPr txBox="1">
            <a:spLocks noChangeArrowheads="1"/>
          </p:cNvSpPr>
          <p:nvPr/>
        </p:nvSpPr>
        <p:spPr bwMode="auto">
          <a:xfrm>
            <a:off x="9067800" y="41148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30853077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4276725" y="2249488"/>
            <a:ext cx="2808288" cy="3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sz="1661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31747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8643938" y="1084263"/>
            <a:ext cx="595312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343525" y="5380038"/>
            <a:ext cx="1187450" cy="277812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596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596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1749" name="Group 17"/>
          <p:cNvGrpSpPr>
            <a:grpSpLocks/>
          </p:cNvGrpSpPr>
          <p:nvPr/>
        </p:nvGrpSpPr>
        <p:grpSpPr bwMode="auto">
          <a:xfrm>
            <a:off x="3578226" y="993776"/>
            <a:ext cx="5216525" cy="1533525"/>
            <a:chOff x="66" y="-86"/>
            <a:chExt cx="4918" cy="2320"/>
          </a:xfrm>
        </p:grpSpPr>
        <p:sp>
          <p:nvSpPr>
            <p:cNvPr id="31777" name="Rectangle 18" descr="Parchment"/>
            <p:cNvSpPr>
              <a:spLocks noChangeArrowheads="1"/>
            </p:cNvSpPr>
            <p:nvPr/>
          </p:nvSpPr>
          <p:spPr bwMode="auto">
            <a:xfrm>
              <a:off x="4569" y="1267"/>
              <a:ext cx="231" cy="163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19"/>
              <a:ext cx="4918" cy="68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2077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1779" name="AutoShape 19" descr="Parchment"/>
            <p:cNvSpPr>
              <a:spLocks noChangeArrowheads="1"/>
            </p:cNvSpPr>
            <p:nvPr/>
          </p:nvSpPr>
          <p:spPr bwMode="auto">
            <a:xfrm>
              <a:off x="66" y="-86"/>
              <a:ext cx="4918" cy="232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2: Em vào thẻ nào để tạo hiệu ứng cho hình ảnh trong trang trình chiếu?</a:t>
              </a:r>
              <a:endParaRPr lang="vi-V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750" name="Group 20"/>
          <p:cNvGrpSpPr>
            <a:grpSpLocks/>
          </p:cNvGrpSpPr>
          <p:nvPr/>
        </p:nvGrpSpPr>
        <p:grpSpPr bwMode="auto">
          <a:xfrm>
            <a:off x="3998914" y="2784475"/>
            <a:ext cx="617537" cy="431800"/>
            <a:chOff x="144" y="1852"/>
            <a:chExt cx="6233" cy="524"/>
          </a:xfrm>
        </p:grpSpPr>
        <p:sp>
          <p:nvSpPr>
            <p:cNvPr id="3177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1864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52"/>
              <a:ext cx="4759" cy="52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1939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endParaRPr lang="en-US" sz="1869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751" name="Group 23"/>
          <p:cNvGrpSpPr>
            <a:grpSpLocks/>
          </p:cNvGrpSpPr>
          <p:nvPr/>
        </p:nvGrpSpPr>
        <p:grpSpPr bwMode="auto">
          <a:xfrm>
            <a:off x="4011614" y="3910013"/>
            <a:ext cx="606425" cy="431800"/>
            <a:chOff x="148" y="2053"/>
            <a:chExt cx="6273" cy="414"/>
          </a:xfrm>
        </p:grpSpPr>
        <p:sp>
          <p:nvSpPr>
            <p:cNvPr id="3177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58"/>
              <a:ext cx="1908" cy="103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2053"/>
              <a:ext cx="4746" cy="41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1939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  <a:endParaRPr lang="vi-VN" sz="1939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4011614" y="4710113"/>
            <a:ext cx="1481137" cy="455612"/>
            <a:chOff x="142" y="1840"/>
            <a:chExt cx="4994" cy="553"/>
          </a:xfrm>
        </p:grpSpPr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513" y="2045"/>
              <a:ext cx="623" cy="13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0"/>
              <a:ext cx="4758" cy="55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B</a:t>
              </a:r>
            </a:p>
          </p:txBody>
        </p:sp>
      </p:grpSp>
      <p:sp>
        <p:nvSpPr>
          <p:cNvPr id="31753" name="Oval 30"/>
          <p:cNvSpPr>
            <a:spLocks noChangeArrowheads="1"/>
          </p:cNvSpPr>
          <p:nvPr/>
        </p:nvSpPr>
        <p:spPr bwMode="auto">
          <a:xfrm>
            <a:off x="3013075" y="1095375"/>
            <a:ext cx="617538" cy="598488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sz="100">
              <a:solidFill>
                <a:srgbClr val="000000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5670550" y="52562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5630864" y="52990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5661025" y="5318125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5680076" y="53371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5661025" y="5359401"/>
            <a:ext cx="554038" cy="2778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5691189" y="5340351"/>
            <a:ext cx="592137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5691188" y="5365750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5680075" y="5326063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5691188" y="5354638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5680075" y="53451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7178676" y="2689225"/>
            <a:ext cx="447675" cy="730250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939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vi-VN" sz="1939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7178675" y="3852619"/>
            <a:ext cx="458788" cy="729153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939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1939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66" name="Rectangle 9"/>
          <p:cNvSpPr>
            <a:spLocks noChangeArrowheads="1"/>
          </p:cNvSpPr>
          <p:nvPr/>
        </p:nvSpPr>
        <p:spPr bwMode="auto">
          <a:xfrm>
            <a:off x="5910264" y="4033838"/>
            <a:ext cx="128587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05" tIns="31652" rIns="63305" bIns="31652" anchor="ctr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31767" name="Picture 7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76" y="2828926"/>
            <a:ext cx="874713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8" name="Picture 8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275" y="4048125"/>
            <a:ext cx="92233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9" name="Picture 11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276" y="2859089"/>
            <a:ext cx="100647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70" name="Picture 12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13" y="3981450"/>
            <a:ext cx="137795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27373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8643938" y="1084263"/>
            <a:ext cx="595312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343525" y="5380038"/>
            <a:ext cx="1187450" cy="277812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596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596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2772" name="Group 17"/>
          <p:cNvGrpSpPr>
            <a:grpSpLocks/>
          </p:cNvGrpSpPr>
          <p:nvPr/>
        </p:nvGrpSpPr>
        <p:grpSpPr bwMode="auto">
          <a:xfrm>
            <a:off x="3578226" y="1231900"/>
            <a:ext cx="5216525" cy="1055688"/>
            <a:chOff x="66" y="275"/>
            <a:chExt cx="4918" cy="1598"/>
          </a:xfrm>
        </p:grpSpPr>
        <p:sp>
          <p:nvSpPr>
            <p:cNvPr id="32800" name="Rectangle 18" descr="Parchment"/>
            <p:cNvSpPr>
              <a:spLocks noChangeArrowheads="1"/>
            </p:cNvSpPr>
            <p:nvPr/>
          </p:nvSpPr>
          <p:spPr bwMode="auto">
            <a:xfrm>
              <a:off x="4569" y="1267"/>
              <a:ext cx="231" cy="163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20"/>
              <a:ext cx="4918" cy="69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2077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2802" name="AutoShape 19" descr="Parchment"/>
            <p:cNvSpPr>
              <a:spLocks noChangeArrowheads="1"/>
            </p:cNvSpPr>
            <p:nvPr/>
          </p:nvSpPr>
          <p:spPr bwMode="auto">
            <a:xfrm>
              <a:off x="66" y="275"/>
              <a:ext cx="4918" cy="159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Câu 3: Để lưu bài trình chiếu, em nhấn tổ hợp phím nào?</a:t>
              </a:r>
            </a:p>
          </p:txBody>
        </p:sp>
      </p:grpSp>
      <p:grpSp>
        <p:nvGrpSpPr>
          <p:cNvPr id="32773" name="Group 20"/>
          <p:cNvGrpSpPr>
            <a:grpSpLocks/>
          </p:cNvGrpSpPr>
          <p:nvPr/>
        </p:nvGrpSpPr>
        <p:grpSpPr bwMode="auto">
          <a:xfrm>
            <a:off x="2755901" y="2779713"/>
            <a:ext cx="2242083" cy="647700"/>
            <a:chOff x="144" y="1722"/>
            <a:chExt cx="4761" cy="785"/>
          </a:xfrm>
        </p:grpSpPr>
        <p:sp>
          <p:nvSpPr>
            <p:cNvPr id="32798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392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722"/>
              <a:ext cx="4753" cy="78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Ctrl + A </a:t>
              </a:r>
              <a:endParaRPr lang="en-US" sz="32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4011614" y="4710113"/>
            <a:ext cx="1481137" cy="455612"/>
            <a:chOff x="142" y="1840"/>
            <a:chExt cx="4994" cy="553"/>
          </a:xfrm>
        </p:grpSpPr>
        <p:sp>
          <p:nvSpPr>
            <p:cNvPr id="32796" name="Rectangle 27"/>
            <p:cNvSpPr>
              <a:spLocks noChangeArrowheads="1"/>
            </p:cNvSpPr>
            <p:nvPr/>
          </p:nvSpPr>
          <p:spPr bwMode="auto">
            <a:xfrm>
              <a:off x="4513" y="2045"/>
              <a:ext cx="623" cy="13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0"/>
              <a:ext cx="4758" cy="55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D</a:t>
              </a:r>
            </a:p>
          </p:txBody>
        </p:sp>
      </p:grpSp>
      <p:sp>
        <p:nvSpPr>
          <p:cNvPr id="32775" name="Oval 30"/>
          <p:cNvSpPr>
            <a:spLocks noChangeArrowheads="1"/>
          </p:cNvSpPr>
          <p:nvPr/>
        </p:nvSpPr>
        <p:spPr bwMode="auto">
          <a:xfrm>
            <a:off x="3013075" y="1095375"/>
            <a:ext cx="617538" cy="598488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sz="100">
              <a:solidFill>
                <a:srgbClr val="000000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5670550" y="52562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5630864" y="52990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5661025" y="5318125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5680076" y="53371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5661025" y="5359401"/>
            <a:ext cx="554038" cy="2778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5691189" y="5340351"/>
            <a:ext cx="592137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5691188" y="5365750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5680075" y="5326063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5691188" y="5354638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5680075" y="53451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32786" name="Rectangle 9"/>
          <p:cNvSpPr>
            <a:spLocks noChangeArrowheads="1"/>
          </p:cNvSpPr>
          <p:nvPr/>
        </p:nvSpPr>
        <p:spPr bwMode="auto">
          <a:xfrm>
            <a:off x="5910264" y="4033838"/>
            <a:ext cx="128587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05" tIns="31652" rIns="63305" bIns="31652" anchor="ctr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grpSp>
        <p:nvGrpSpPr>
          <p:cNvPr id="32787" name="Group 20"/>
          <p:cNvGrpSpPr>
            <a:grpSpLocks/>
          </p:cNvGrpSpPr>
          <p:nvPr/>
        </p:nvGrpSpPr>
        <p:grpSpPr bwMode="auto">
          <a:xfrm>
            <a:off x="2743201" y="3771900"/>
            <a:ext cx="2242083" cy="647700"/>
            <a:chOff x="144" y="1722"/>
            <a:chExt cx="4761" cy="785"/>
          </a:xfrm>
        </p:grpSpPr>
        <p:sp>
          <p:nvSpPr>
            <p:cNvPr id="32794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392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AutoShape 22" descr="Water droplets"/>
            <p:cNvSpPr>
              <a:spLocks noChangeArrowheads="1"/>
            </p:cNvSpPr>
            <p:nvPr/>
          </p:nvSpPr>
          <p:spPr bwMode="auto">
            <a:xfrm>
              <a:off x="144" y="1722"/>
              <a:ext cx="4753" cy="78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C. Ctrl + C</a:t>
              </a:r>
              <a:endParaRPr lang="en-US" sz="32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788" name="Group 20"/>
          <p:cNvGrpSpPr>
            <a:grpSpLocks/>
          </p:cNvGrpSpPr>
          <p:nvPr/>
        </p:nvGrpSpPr>
        <p:grpSpPr bwMode="auto">
          <a:xfrm>
            <a:off x="6589714" y="2781300"/>
            <a:ext cx="2242083" cy="647700"/>
            <a:chOff x="144" y="1722"/>
            <a:chExt cx="4761" cy="785"/>
          </a:xfrm>
        </p:grpSpPr>
        <p:sp>
          <p:nvSpPr>
            <p:cNvPr id="32792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392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AutoShape 22" descr="Water droplets"/>
            <p:cNvSpPr>
              <a:spLocks noChangeArrowheads="1"/>
            </p:cNvSpPr>
            <p:nvPr/>
          </p:nvSpPr>
          <p:spPr bwMode="auto">
            <a:xfrm>
              <a:off x="144" y="1722"/>
              <a:ext cx="4753" cy="78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Ctrl + V </a:t>
              </a:r>
              <a:endParaRPr lang="en-US" sz="32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789" name="Group 20"/>
          <p:cNvGrpSpPr>
            <a:grpSpLocks/>
          </p:cNvGrpSpPr>
          <p:nvPr/>
        </p:nvGrpSpPr>
        <p:grpSpPr bwMode="auto">
          <a:xfrm>
            <a:off x="6629401" y="3771900"/>
            <a:ext cx="2242083" cy="647700"/>
            <a:chOff x="144" y="1722"/>
            <a:chExt cx="4761" cy="785"/>
          </a:xfrm>
        </p:grpSpPr>
        <p:sp>
          <p:nvSpPr>
            <p:cNvPr id="32790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392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AutoShape 22" descr="Water droplets"/>
            <p:cNvSpPr>
              <a:spLocks noChangeArrowheads="1"/>
            </p:cNvSpPr>
            <p:nvPr/>
          </p:nvSpPr>
          <p:spPr bwMode="auto">
            <a:xfrm>
              <a:off x="144" y="1722"/>
              <a:ext cx="4753" cy="78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D. Ctrl + S </a:t>
              </a:r>
              <a:endParaRPr lang="en-US" sz="32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2734315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11"/>
          <p:cNvSpPr txBox="1">
            <a:spLocks noChangeArrowheads="1"/>
          </p:cNvSpPr>
          <p:nvPr/>
        </p:nvSpPr>
        <p:spPr bwMode="auto">
          <a:xfrm>
            <a:off x="4191000" y="1016000"/>
            <a:ext cx="3505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Tin học</a:t>
            </a:r>
          </a:p>
        </p:txBody>
      </p:sp>
      <p:sp>
        <p:nvSpPr>
          <p:cNvPr id="33796" name="Text Box 11"/>
          <p:cNvSpPr txBox="1">
            <a:spLocks noChangeArrowheads="1"/>
          </p:cNvSpPr>
          <p:nvPr/>
        </p:nvSpPr>
        <p:spPr bwMode="auto">
          <a:xfrm>
            <a:off x="1752600" y="1601788"/>
            <a:ext cx="868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5: Thực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tổng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1447800" y="3168648"/>
          <a:ext cx="9220200" cy="3689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6" name="Text Box 26" descr="White marble"/>
          <p:cNvSpPr txBox="1">
            <a:spLocks noChangeArrowheads="1"/>
          </p:cNvSpPr>
          <p:nvPr/>
        </p:nvSpPr>
        <p:spPr bwMode="gray">
          <a:xfrm>
            <a:off x="2819400" y="2514600"/>
            <a:ext cx="510540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33CC"/>
                </a:solidFill>
                <a:latin typeface="Arial" panose="020B0604020202020204" pitchFamily="34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156509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22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905001" y="1163638"/>
            <a:ext cx="6742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</a:p>
        </p:txBody>
      </p:sp>
      <p:sp>
        <p:nvSpPr>
          <p:cNvPr id="35843" name="Rectangle 13"/>
          <p:cNvSpPr>
            <a:spLocks noChangeArrowheads="1"/>
          </p:cNvSpPr>
          <p:nvPr/>
        </p:nvSpPr>
        <p:spPr bwMode="auto">
          <a:xfrm>
            <a:off x="1905000" y="2590801"/>
            <a:ext cx="8382000" cy="63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Thực hiện nhấn các tổ hợp phím để kiểm tra các chức năng tương ứng.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N: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M: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B: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I: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U: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P: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S: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F5: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ESC: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>
              <a:latin typeface="Franklin Gothic Book" panose="020B0503020102020204" pitchFamily="34" charset="0"/>
            </a:endParaRPr>
          </a:p>
        </p:txBody>
      </p:sp>
      <p:pic>
        <p:nvPicPr>
          <p:cNvPr id="35844" name="Picture 7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1981200"/>
            <a:ext cx="981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90889" y="3330576"/>
            <a:ext cx="58047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tạo một bài trình chiếu Powerpoint mới.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38514" y="3671889"/>
            <a:ext cx="42052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 một trang trình chiếu mới.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76600" y="4048126"/>
            <a:ext cx="2965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Bật/ tắt chế độ in đậm.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22626" y="4416426"/>
            <a:ext cx="3427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Bật/ tắt chế độ in nghiêng.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76600" y="4773613"/>
            <a:ext cx="3435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Bật/ tắt chế độ gạch chân.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22626" y="5135563"/>
            <a:ext cx="2684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ra bài trình chiếu.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22626" y="5505451"/>
            <a:ext cx="26209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bài trình chiếu.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649538" y="5884863"/>
            <a:ext cx="2608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 trình chiếu.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03526" y="6248401"/>
            <a:ext cx="3000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Thoát khỏi trình chiếu.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83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3"/>
          <p:cNvSpPr>
            <a:spLocks noChangeArrowheads="1"/>
          </p:cNvSpPr>
          <p:nvPr/>
        </p:nvSpPr>
        <p:spPr bwMode="auto">
          <a:xfrm>
            <a:off x="1752600" y="1593851"/>
            <a:ext cx="8915400" cy="726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2. Trao đổi với bạn rồi thực hiện các yêu cầu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nl-NL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Thiết kế bài trình chiếu có chủ đề “Giới thiệu nhóm và các thành viên”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+ Trang 1: Giới thiệu tên nhóm, tên các bạn trong nhóm.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+ Các trang tiếp theo giới thiệu từng thành viên trong nhóm, bao gồm các thông tin.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Họ và tên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Hình ảnh cá nhân (nếu có)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Sinh nhật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Sở thích.....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+ Trang cuối: cảm ơn người theo dõi.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b) Chọn màu nền, màu chữ trong các trang trình chiếu.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c) Tạo hiệu ứng cho nội dung và hình ảnh trong các trang trình chiếu.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d) Ghi thông tin người soạn, số trang cho bài trình chiếu.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e) Đặt tên cho bài trình chiếu rồi lưu bài trình chiếu vào thư mục của em trên máy tính.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g) Sử dụng bài trình chiếu để thuyết trình trước nhóm.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>
              <a:latin typeface="Franklin Gothic Book" panose="020B0503020102020204" pitchFamily="34" charset="0"/>
            </a:endParaRPr>
          </a:p>
        </p:txBody>
      </p:sp>
      <p:pic>
        <p:nvPicPr>
          <p:cNvPr id="3789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914400"/>
            <a:ext cx="9810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54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897</Words>
  <Application>Microsoft Office PowerPoint</Application>
  <PresentationFormat>Widescreen</PresentationFormat>
  <Paragraphs>163</Paragraphs>
  <Slides>17</Slides>
  <Notes>7</Notes>
  <HiddenSlides>0</HiddenSlides>
  <MMClips>3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2" baseType="lpstr">
      <vt:lpstr>.VnArial</vt:lpstr>
      <vt:lpstr>.VnArial Narrow</vt:lpstr>
      <vt:lpstr>.VnTime</vt:lpstr>
      <vt:lpstr>.VnTimeH</vt:lpstr>
      <vt:lpstr>Ancuu</vt:lpstr>
      <vt:lpstr>Arial</vt:lpstr>
      <vt:lpstr>Calibri</vt:lpstr>
      <vt:lpstr>Calibri Light</vt:lpstr>
      <vt:lpstr>Constantia</vt:lpstr>
      <vt:lpstr>Franklin Gothic Book</vt:lpstr>
      <vt:lpstr>Tahoma</vt:lpstr>
      <vt:lpstr>Times New Roman</vt:lpstr>
      <vt:lpstr>VNI-Bodon-Poster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Câu 2: Em vào đâu để tạo hiệu ứng cho nội dung văn bản trong trang trình chiếu?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May00</dc:creator>
  <cp:lastModifiedBy>SAL - Nguyen Huu Phuc</cp:lastModifiedBy>
  <cp:revision>4</cp:revision>
  <dcterms:created xsi:type="dcterms:W3CDTF">2021-03-22T08:52:02Z</dcterms:created>
  <dcterms:modified xsi:type="dcterms:W3CDTF">2023-03-05T12:51:53Z</dcterms:modified>
</cp:coreProperties>
</file>