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20"/>
  </p:notesMasterIdLst>
  <p:sldIdLst>
    <p:sldId id="295" r:id="rId5"/>
    <p:sldId id="278" r:id="rId6"/>
    <p:sldId id="256" r:id="rId7"/>
    <p:sldId id="313" r:id="rId8"/>
    <p:sldId id="269" r:id="rId9"/>
    <p:sldId id="305" r:id="rId10"/>
    <p:sldId id="298" r:id="rId11"/>
    <p:sldId id="306" r:id="rId12"/>
    <p:sldId id="307" r:id="rId13"/>
    <p:sldId id="308" r:id="rId14"/>
    <p:sldId id="309" r:id="rId15"/>
    <p:sldId id="310" r:id="rId16"/>
    <p:sldId id="312" r:id="rId17"/>
    <p:sldId id="270" r:id="rId18"/>
    <p:sldId id="276" r:id="rId19"/>
  </p:sldIdLst>
  <p:sldSz cx="11887200" cy="8229600"/>
  <p:notesSz cx="6858000" cy="9144000"/>
  <p:custDataLst>
    <p:tags r:id="rId21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3" d="100"/>
          <a:sy n="53" d="100"/>
        </p:scale>
        <p:origin x="1204" y="36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17/02/2023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17/02/2023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17/02/2023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17/02/2023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0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5" Type="http://schemas.openxmlformats.org/officeDocument/2006/relationships/image" Target="../media/image12.wmf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8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0.gif"/><Relationship Id="rId4" Type="http://schemas.openxmlformats.org/officeDocument/2006/relationships/image" Target="../media/image29.png"/><Relationship Id="rId9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8.gif"/><Relationship Id="rId7" Type="http://schemas.openxmlformats.org/officeDocument/2006/relationships/image" Target="../media/image6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4.png"/><Relationship Id="rId4" Type="http://schemas.openxmlformats.org/officeDocument/2006/relationships/image" Target="../media/image9.gif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576674" y="6874602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Trịnh Thị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38042" y="5501084"/>
            <a:ext cx="27548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23855" y="3964898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FA7BD2-A46A-9B94-0BB0-CFE5BD80F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1238250"/>
            <a:ext cx="96869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4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DAB99C-AEFF-9214-B746-FD7BA8050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362075"/>
            <a:ext cx="96202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8113F1-45D6-D687-1562-DCFFE0B5C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243012"/>
            <a:ext cx="96202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5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530FCC-ABFC-CAB3-F139-BE1EEFC11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262062"/>
            <a:ext cx="96393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22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F70DC-BA0E-9604-2303-B64FAA07A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133600"/>
            <a:ext cx="96297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7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0A79-6143-35F1-F8D0-4303C8148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B04551-106A-EBA0-7D04-192C570EE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523" y="1920875"/>
            <a:ext cx="9194153" cy="5430838"/>
          </a:xfrm>
        </p:spPr>
      </p:pic>
    </p:spTree>
    <p:extLst>
      <p:ext uri="{BB962C8B-B14F-4D97-AF65-F5344CB8AC3E}">
        <p14:creationId xmlns:p14="http://schemas.microsoft.com/office/powerpoint/2010/main" val="391538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46928" y="2057400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486" y="4635889"/>
            <a:ext cx="11494473" cy="83097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dirty="0" err="1"/>
              <a:t>Bài</a:t>
            </a:r>
            <a:r>
              <a:rPr lang="en-US" sz="4800" b="1" dirty="0"/>
              <a:t> 3: </a:t>
            </a:r>
            <a:r>
              <a:rPr lang="en-US" sz="4800" b="1" dirty="0" err="1"/>
              <a:t>Em</a:t>
            </a:r>
            <a:r>
              <a:rPr lang="en-US" sz="4800" b="1" dirty="0"/>
              <a:t> tập </a:t>
            </a:r>
            <a:r>
              <a:rPr lang="en-US" sz="4800" b="1" dirty="0" err="1"/>
              <a:t>thao</a:t>
            </a:r>
            <a:r>
              <a:rPr lang="en-US" sz="4800" b="1" dirty="0"/>
              <a:t> tác với </a:t>
            </a:r>
            <a:r>
              <a:rPr lang="en-US" sz="4800" b="1" dirty="0" err="1"/>
              <a:t>thư</a:t>
            </a:r>
            <a:r>
              <a:rPr lang="en-US" sz="4800" b="1" dirty="0"/>
              <a:t> mục.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B9CD-FE51-81DC-A134-7D8196AD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E79AE-F73E-9A90-F757-95C858FA5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EC8B68-0CE2-200E-2D66-E6CBACC53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1247775"/>
            <a:ext cx="964882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1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9185" y="395081"/>
            <a:ext cx="11157436" cy="1323413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7B9543-047B-201E-594B-348AEED5F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300162"/>
            <a:ext cx="96012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E37FAA-622B-DE56-DF5D-E24C17B76785}"/>
              </a:ext>
            </a:extLst>
          </p:cNvPr>
          <p:cNvSpPr txBox="1"/>
          <p:nvPr/>
        </p:nvSpPr>
        <p:spPr>
          <a:xfrm>
            <a:off x="509185" y="395081"/>
            <a:ext cx="11157436" cy="1323413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9E393-BD0E-7970-E545-5508C71A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285875"/>
            <a:ext cx="959167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17EA24-D145-4768-0A58-35DC2E885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0"/>
            <a:ext cx="95535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974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64</Words>
  <Application>Microsoft Office PowerPoint</Application>
  <PresentationFormat>Custom</PresentationFormat>
  <Paragraphs>18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SAL - Nguyen Huu Phuc</cp:lastModifiedBy>
  <cp:revision>168</cp:revision>
  <dcterms:created xsi:type="dcterms:W3CDTF">2019-10-13T09:09:41Z</dcterms:created>
  <dcterms:modified xsi:type="dcterms:W3CDTF">2023-02-17T08:20:44Z</dcterms:modified>
</cp:coreProperties>
</file>