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0"/>
  </p:notesMasterIdLst>
  <p:sldIdLst>
    <p:sldId id="295" r:id="rId5"/>
    <p:sldId id="278" r:id="rId6"/>
    <p:sldId id="256" r:id="rId7"/>
    <p:sldId id="269" r:id="rId8"/>
    <p:sldId id="305" r:id="rId9"/>
    <p:sldId id="298" r:id="rId10"/>
    <p:sldId id="306" r:id="rId11"/>
    <p:sldId id="307" r:id="rId12"/>
    <p:sldId id="308" r:id="rId13"/>
    <p:sldId id="309" r:id="rId14"/>
    <p:sldId id="310" r:id="rId15"/>
    <p:sldId id="312" r:id="rId16"/>
    <p:sldId id="311" r:id="rId17"/>
    <p:sldId id="270" r:id="rId18"/>
    <p:sldId id="276" r:id="rId19"/>
  </p:sldIdLst>
  <p:sldSz cx="11887200" cy="8229600"/>
  <p:notesSz cx="6858000" cy="9144000"/>
  <p:custDataLst>
    <p:tags r:id="rId21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0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5" Type="http://schemas.openxmlformats.org/officeDocument/2006/relationships/image" Target="../media/image12.wm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9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0.gif"/><Relationship Id="rId4" Type="http://schemas.openxmlformats.org/officeDocument/2006/relationships/image" Target="../media/image30.png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ECDB3-03C7-A677-F812-5FE5D741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557337"/>
            <a:ext cx="100965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31276-8CB9-87CD-DF8F-7D23759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5437"/>
            <a:ext cx="100584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1F79F-85E0-3AF9-2587-23FD662C0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900237"/>
            <a:ext cx="100488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2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39D03-532C-76A6-8BEE-DC0F41B8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543050"/>
            <a:ext cx="9953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18CB8-4E4A-48BB-78FA-F3C63CF8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95598"/>
            <a:ext cx="9553575" cy="420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364EE-7D61-08C1-2693-A71875CF4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57" y="3166998"/>
            <a:ext cx="98488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86" y="4635889"/>
            <a:ext cx="11494473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 err="1"/>
              <a:t>Bài</a:t>
            </a:r>
            <a:r>
              <a:rPr lang="en-US" sz="4800" b="1" dirty="0"/>
              <a:t>  2: </a:t>
            </a:r>
            <a:r>
              <a:rPr lang="en-US" sz="4800" b="1" dirty="0" err="1"/>
              <a:t>Cây</a:t>
            </a:r>
            <a:r>
              <a:rPr lang="en-US" sz="4800" b="1" dirty="0"/>
              <a:t> </a:t>
            </a:r>
            <a:r>
              <a:rPr lang="en-US" sz="4800" b="1" dirty="0" err="1"/>
              <a:t>thư</a:t>
            </a:r>
            <a:r>
              <a:rPr lang="en-US" sz="4800" b="1" dirty="0"/>
              <a:t> mục.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B9CD-FE51-81DC-A134-7D8196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79AE-F73E-9A90-F757-95C858FA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6EE3B-6AC5-F6C6-ACB6-D1A1F230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447800"/>
            <a:ext cx="99917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2BD90-FC78-0E82-07C0-C8A03F6A8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1604962"/>
            <a:ext cx="98679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50750-70F0-3B86-22BF-D93623109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10010775" cy="45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E37FAA-622B-DE56-DF5D-E24C17B76785}"/>
              </a:ext>
            </a:extLst>
          </p:cNvPr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601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F53AA-81B8-B5F6-3D93-C746BB33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824037"/>
            <a:ext cx="10001250" cy="4581525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A58A8E2F-0404-403A-66C6-52B9EF048851}"/>
              </a:ext>
            </a:extLst>
          </p:cNvPr>
          <p:cNvSpPr/>
          <p:nvPr/>
        </p:nvSpPr>
        <p:spPr>
          <a:xfrm>
            <a:off x="9448800" y="3733799"/>
            <a:ext cx="914400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B2B6D7B8-B2A1-BD00-E79D-7973A189BAD3}"/>
              </a:ext>
            </a:extLst>
          </p:cNvPr>
          <p:cNvSpPr/>
          <p:nvPr/>
        </p:nvSpPr>
        <p:spPr>
          <a:xfrm>
            <a:off x="10210800" y="4688680"/>
            <a:ext cx="914400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2984AF0D-DD4C-85D8-BD0D-62CAC20AEA04}"/>
              </a:ext>
            </a:extLst>
          </p:cNvPr>
          <p:cNvSpPr/>
          <p:nvPr/>
        </p:nvSpPr>
        <p:spPr>
          <a:xfrm>
            <a:off x="6629400" y="5562600"/>
            <a:ext cx="914400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F99D7-8779-AE50-6585-BBE51474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290637"/>
            <a:ext cx="10029825" cy="56483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60759E-0EDB-DCC1-500D-1FB6C069E00B}"/>
              </a:ext>
            </a:extLst>
          </p:cNvPr>
          <p:cNvSpPr/>
          <p:nvPr/>
        </p:nvSpPr>
        <p:spPr>
          <a:xfrm>
            <a:off x="928687" y="4191000"/>
            <a:ext cx="6615113" cy="190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60</Words>
  <Application>Microsoft Office PowerPoint</Application>
  <PresentationFormat>Custom</PresentationFormat>
  <Paragraphs>18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167</cp:revision>
  <dcterms:created xsi:type="dcterms:W3CDTF">2019-10-13T09:09:41Z</dcterms:created>
  <dcterms:modified xsi:type="dcterms:W3CDTF">2023-02-17T03:18:03Z</dcterms:modified>
</cp:coreProperties>
</file>