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323945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 GIA THỤY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9385" y="3047037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3600" b="1" i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LỚP:5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2492896"/>
            <a:ext cx="47525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LÀM PHIM</a:t>
            </a:r>
          </a:p>
        </p:txBody>
      </p:sp>
    </p:spTree>
    <p:extLst>
      <p:ext uri="{BB962C8B-B14F-4D97-AF65-F5344CB8AC3E}">
        <p14:creationId xmlns:p14="http://schemas.microsoft.com/office/powerpoint/2010/main" val="365234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18</Words>
  <Application>Microsoft Office PowerPoint</Application>
  <PresentationFormat>On-screen Show (4:3)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SAL - Nguyen Huu Phuc</cp:lastModifiedBy>
  <cp:revision>47</cp:revision>
  <dcterms:created xsi:type="dcterms:W3CDTF">2018-12-04T11:04:10Z</dcterms:created>
  <dcterms:modified xsi:type="dcterms:W3CDTF">2023-02-08T04:23:10Z</dcterms:modified>
</cp:coreProperties>
</file>