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notesMasterIdLst>
    <p:notesMasterId r:id="rId15"/>
  </p:notesMasterIdLst>
  <p:sldIdLst>
    <p:sldId id="256" r:id="rId6"/>
    <p:sldId id="261" r:id="rId7"/>
    <p:sldId id="262" r:id="rId8"/>
    <p:sldId id="263" r:id="rId9"/>
    <p:sldId id="264" r:id="rId10"/>
    <p:sldId id="266" r:id="rId11"/>
    <p:sldId id="260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45F960-96FA-449B-AE47-04DF9D2F18D1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6251A-ACAB-49EB-95F3-AA910E5C9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30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6251A-ACAB-49EB-95F3-AA910E5C91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28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64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559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150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71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Date Placeholder 15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2355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24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3"/>
          </p:nvPr>
        </p:nvSpPr>
        <p:spPr>
          <a:xfrm>
            <a:off x="3581400" y="76200"/>
            <a:ext cx="2895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7440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Date Placeholder 18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8912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199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2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8229600" y="6477000"/>
            <a:ext cx="762000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974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0340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2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23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4343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24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28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871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6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4350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51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0423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Date Placeholder 15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4622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24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3"/>
          </p:nvPr>
        </p:nvSpPr>
        <p:spPr>
          <a:xfrm>
            <a:off x="3581400" y="76200"/>
            <a:ext cx="2895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0697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Date Placeholder 18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9380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9395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2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8229600" y="6477000"/>
            <a:ext cx="762000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8224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3258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2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23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429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9516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24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28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691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6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5477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15485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2291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Date Placeholder 15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4332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24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3"/>
          </p:nvPr>
        </p:nvSpPr>
        <p:spPr>
          <a:xfrm>
            <a:off x="3581400" y="76200"/>
            <a:ext cx="2895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78907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Date Placeholder 18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3458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96673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2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8229600" y="6477000"/>
            <a:ext cx="762000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44597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280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58094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2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23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72887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24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28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0374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6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43065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84797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2174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Date Placeholder 15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68713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24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3"/>
          </p:nvPr>
        </p:nvSpPr>
        <p:spPr>
          <a:xfrm>
            <a:off x="3581400" y="76200"/>
            <a:ext cx="2895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70474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Date Placeholder 18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0303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12703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2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8229600" y="6477000"/>
            <a:ext cx="762000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111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04165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69740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2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23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5503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24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28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91444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6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3062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13834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318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088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641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156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404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525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dirty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974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dirty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0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dirty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014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dirty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1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wmf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13" Type="http://schemas.openxmlformats.org/officeDocument/2006/relationships/slide" Target="slide3.xml"/><Relationship Id="rId3" Type="http://schemas.openxmlformats.org/officeDocument/2006/relationships/slideLayout" Target="../slideLayouts/slideLayout13.xml"/><Relationship Id="rId7" Type="http://schemas.openxmlformats.org/officeDocument/2006/relationships/slide" Target="slide2.xml"/><Relationship Id="rId12" Type="http://schemas.openxmlformats.org/officeDocument/2006/relationships/image" Target="../media/image12.png"/><Relationship Id="rId2" Type="http://schemas.openxmlformats.org/officeDocument/2006/relationships/audio" Target="file:///D:\giao%20an%20tin%20hoc\NHAC\VUIDEHOC.WAV" TargetMode="External"/><Relationship Id="rId1" Type="http://schemas.microsoft.com/office/2007/relationships/media" Target="file:///D:\giao%20an%20tin%20hoc\NHAC\VUIDEHOC.WAV" TargetMode="External"/><Relationship Id="rId6" Type="http://schemas.openxmlformats.org/officeDocument/2006/relationships/audio" Target="../media/audio1.wav"/><Relationship Id="rId11" Type="http://schemas.openxmlformats.org/officeDocument/2006/relationships/image" Target="../media/image11.png"/><Relationship Id="rId5" Type="http://schemas.openxmlformats.org/officeDocument/2006/relationships/slide" Target="slide1.xml"/><Relationship Id="rId10" Type="http://schemas.openxmlformats.org/officeDocument/2006/relationships/image" Target="../media/image10.png"/><Relationship Id="rId4" Type="http://schemas.openxmlformats.org/officeDocument/2006/relationships/notesSlide" Target="../notesSlides/notesSlide2.xml"/><Relationship Id="rId9" Type="http://schemas.openxmlformats.org/officeDocument/2006/relationships/hyperlink" Target="file:///C:\Documents%20and%20Settings\Administrator\Desktop\CHAY\Chay%20(H)\GIAO%20AN\GA%20DT\VINH\THIET%20KE%20BAI%20DAY\CONGTODINH\bai%20hoi%20giang%20Av8.ppt#-1,20,Slide%2020" TargetMode="External"/><Relationship Id="rId1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1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4.jpeg"/><Relationship Id="rId5" Type="http://schemas.openxmlformats.org/officeDocument/2006/relationships/image" Target="../media/image13.GIF"/><Relationship Id="rId4" Type="http://schemas.openxmlformats.org/officeDocument/2006/relationships/audio" Target="../media/audio4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1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0.xml"/><Relationship Id="rId6" Type="http://schemas.openxmlformats.org/officeDocument/2006/relationships/image" Target="../media/image13.GIF"/><Relationship Id="rId5" Type="http://schemas.openxmlformats.org/officeDocument/2006/relationships/image" Target="../media/image15.jpeg"/><Relationship Id="rId4" Type="http://schemas.openxmlformats.org/officeDocument/2006/relationships/audio" Target="../media/audio4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1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51.xml"/><Relationship Id="rId6" Type="http://schemas.openxmlformats.org/officeDocument/2006/relationships/image" Target="../media/image13.GIF"/><Relationship Id="rId5" Type="http://schemas.openxmlformats.org/officeDocument/2006/relationships/image" Target="../media/image15.jpeg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tmp"/><Relationship Id="rId3" Type="http://schemas.openxmlformats.org/officeDocument/2006/relationships/audio" Target="../media/audio3.wav"/><Relationship Id="rId7" Type="http://schemas.openxmlformats.org/officeDocument/2006/relationships/image" Target="../media/image1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51.xml"/><Relationship Id="rId6" Type="http://schemas.openxmlformats.org/officeDocument/2006/relationships/image" Target="../media/image13.GIF"/><Relationship Id="rId11" Type="http://schemas.openxmlformats.org/officeDocument/2006/relationships/image" Target="../media/image19.tmp"/><Relationship Id="rId5" Type="http://schemas.openxmlformats.org/officeDocument/2006/relationships/image" Target="../media/image15.jpeg"/><Relationship Id="rId10" Type="http://schemas.openxmlformats.org/officeDocument/2006/relationships/image" Target="../media/image18.tmp"/><Relationship Id="rId4" Type="http://schemas.openxmlformats.org/officeDocument/2006/relationships/audio" Target="../media/audio4.wav"/><Relationship Id="rId9" Type="http://schemas.openxmlformats.org/officeDocument/2006/relationships/image" Target="../media/image17.tm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3.wmf"/><Relationship Id="rId4" Type="http://schemas.openxmlformats.org/officeDocument/2006/relationships/image" Target="../media/image6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323945"/>
            <a:ext cx="75608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TH GIA THỤY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9385" y="3047037"/>
            <a:ext cx="75282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CC3300"/>
                </a:solidFill>
                <a:latin typeface="Times New Roman" pitchFamily="18" charset="0"/>
              </a:rPr>
              <a:t>            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MÔN: TIN HỌC </a:t>
            </a:r>
          </a:p>
          <a:p>
            <a:pPr algn="ctr"/>
            <a:r>
              <a:rPr lang="en-US" sz="3600" b="1" baseline="300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</a:t>
            </a:r>
            <a:r>
              <a:rPr lang="en-US" sz="3600" b="1" i="1" u="sng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LỚP:5</a:t>
            </a:r>
            <a:endParaRPr lang="en-US" sz="3600" b="1" i="1" u="sng" baseline="30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pic>
        <p:nvPicPr>
          <p:cNvPr id="21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" y="5445224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556418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15" descr="Picture1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-2844800" y="3251201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15" descr="Picture1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5868293" y="3403601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10" descr="book_page_flip_hb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593" y="460035"/>
            <a:ext cx="2362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757988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77694" y="3391694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89298" y="3334585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五角星 6"/>
          <p:cNvSpPr/>
          <p:nvPr/>
        </p:nvSpPr>
        <p:spPr>
          <a:xfrm rot="19938392">
            <a:off x="1256049" y="111300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3" name="五角星 6"/>
          <p:cNvSpPr/>
          <p:nvPr/>
        </p:nvSpPr>
        <p:spPr>
          <a:xfrm rot="19938392">
            <a:off x="6819869" y="116346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4" name="五角星 6"/>
          <p:cNvSpPr/>
          <p:nvPr/>
        </p:nvSpPr>
        <p:spPr>
          <a:xfrm rot="19938392">
            <a:off x="2005485" y="602790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5" name="五角星 6"/>
          <p:cNvSpPr/>
          <p:nvPr/>
        </p:nvSpPr>
        <p:spPr>
          <a:xfrm rot="19938392">
            <a:off x="6362853" y="6027907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pic>
        <p:nvPicPr>
          <p:cNvPr id="25" name="Picture 17" descr="3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675" y="5588794"/>
            <a:ext cx="91598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7" descr="3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85" y="5562600"/>
            <a:ext cx="91598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4" descr="659204qfhni5vgx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1815938" y="4548188"/>
            <a:ext cx="685800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" descr="659204qfhni5vgx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925356" y="4729957"/>
            <a:ext cx="639762" cy="357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五角星 6"/>
          <p:cNvSpPr/>
          <p:nvPr/>
        </p:nvSpPr>
        <p:spPr>
          <a:xfrm rot="19938392">
            <a:off x="4414446" y="6352506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1771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3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AutoShape 2">
            <a:hlinkClick r:id="rId5" action="ppaction://hlinksldjump" highlightClick="1">
              <a:snd r:embed="rId6" name="Qua trang.wav"/>
            </a:hlinkClick>
          </p:cNvPr>
          <p:cNvSpPr>
            <a:spLocks noChangeArrowheads="1"/>
          </p:cNvSpPr>
          <p:nvPr/>
        </p:nvSpPr>
        <p:spPr bwMode="auto">
          <a:xfrm>
            <a:off x="2729205" y="3650424"/>
            <a:ext cx="767383" cy="859109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1</a:t>
            </a:r>
          </a:p>
        </p:txBody>
      </p:sp>
      <p:sp>
        <p:nvSpPr>
          <p:cNvPr id="111620" name="AutoShape 4">
            <a:hlinkClick r:id="rId7" action="ppaction://hlinksldjump" highlightClick="1">
              <a:snd r:embed="rId6" name="Qua trang.wav"/>
            </a:hlinkClick>
          </p:cNvPr>
          <p:cNvSpPr>
            <a:spLocks noChangeArrowheads="1"/>
          </p:cNvSpPr>
          <p:nvPr/>
        </p:nvSpPr>
        <p:spPr bwMode="auto">
          <a:xfrm>
            <a:off x="3500874" y="3642197"/>
            <a:ext cx="775668" cy="84032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2</a:t>
            </a: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1244204" y="909638"/>
            <a:ext cx="67567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350">
              <a:solidFill>
                <a:prstClr val="black"/>
              </a:solidFill>
            </a:endParaRPr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1244204" y="909638"/>
            <a:ext cx="67567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350">
              <a:solidFill>
                <a:prstClr val="black"/>
              </a:solidFill>
            </a:endParaRPr>
          </a:p>
        </p:txBody>
      </p:sp>
      <p:sp>
        <p:nvSpPr>
          <p:cNvPr id="17414" name="AutoShape 11"/>
          <p:cNvSpPr>
            <a:spLocks noChangeArrowheads="1"/>
          </p:cNvSpPr>
          <p:nvPr/>
        </p:nvSpPr>
        <p:spPr bwMode="auto">
          <a:xfrm>
            <a:off x="1358504" y="1023938"/>
            <a:ext cx="66424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350">
              <a:solidFill>
                <a:prstClr val="black"/>
              </a:solidFill>
            </a:endParaRPr>
          </a:p>
        </p:txBody>
      </p:sp>
      <p:pic>
        <p:nvPicPr>
          <p:cNvPr id="17415" name="Picture 12" descr="smalborg[1]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420416" y="1204913"/>
            <a:ext cx="6517481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31" name="WordArt 15">
            <a:hlinkClick r:id="rId9" action="ppaction://hlinkpres?slideindex=20&amp;slidetitle=Slide%2020"/>
          </p:cNvPr>
          <p:cNvSpPr>
            <a:spLocks noChangeArrowheads="1" noChangeShapeType="1" noTextEdit="1"/>
          </p:cNvSpPr>
          <p:nvPr/>
        </p:nvSpPr>
        <p:spPr bwMode="auto">
          <a:xfrm>
            <a:off x="2171700" y="1543050"/>
            <a:ext cx="5324475" cy="285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2700" b="1" kern="10">
                <a:ln w="12700">
                  <a:solidFill>
                    <a:srgbClr val="0000FF"/>
                  </a:solidFill>
                  <a:round/>
                </a:ln>
                <a:solidFill>
                  <a:prstClr val="white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/>
                <a:cs typeface="Times New Roman" panose="02020603050405020304"/>
              </a:rPr>
              <a:t>TRÒ CHƠI : AI NHANH AI ĐÚNG</a:t>
            </a:r>
            <a:endParaRPr lang="en-US" sz="2700" b="1" kern="10">
              <a:ln w="12700">
                <a:solidFill>
                  <a:srgbClr val="0000FF"/>
                </a:solidFill>
                <a:round/>
              </a:ln>
              <a:solidFill>
                <a:prstClr val="white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17417" name="Picture 19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857250"/>
            <a:ext cx="605790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20" descr="photo-1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0950" y="971550"/>
            <a:ext cx="457200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21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5600700"/>
            <a:ext cx="33718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22" descr="photo-1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1028700"/>
            <a:ext cx="527447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23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482829"/>
            <a:ext cx="34861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2" name="Picture 24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5482829"/>
            <a:ext cx="33718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47" name="VUIDEHOC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61722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4" name="TextBox 1"/>
          <p:cNvSpPr txBox="1">
            <a:spLocks noChangeArrowheads="1"/>
          </p:cNvSpPr>
          <p:nvPr/>
        </p:nvSpPr>
        <p:spPr bwMode="auto">
          <a:xfrm>
            <a:off x="2286000" y="2514600"/>
            <a:ext cx="1947863" cy="506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700" b="1">
                <a:solidFill>
                  <a:srgbClr val="FF0000"/>
                </a:solidFill>
              </a:rPr>
              <a:t>Câu hỏi:</a:t>
            </a:r>
          </a:p>
        </p:txBody>
      </p:sp>
      <p:sp>
        <p:nvSpPr>
          <p:cNvPr id="17" name="AutoShape 4">
            <a:hlinkClick r:id="rId13" action="ppaction://hlinksldjump" highlightClick="1">
              <a:snd r:embed="rId6" name="Qua trang.wav"/>
            </a:hlinkClick>
          </p:cNvPr>
          <p:cNvSpPr>
            <a:spLocks noChangeArrowheads="1"/>
          </p:cNvSpPr>
          <p:nvPr/>
        </p:nvSpPr>
        <p:spPr bwMode="auto">
          <a:xfrm>
            <a:off x="4276953" y="3677546"/>
            <a:ext cx="757238" cy="804863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3</a:t>
            </a:r>
          </a:p>
        </p:txBody>
      </p:sp>
      <p:sp>
        <p:nvSpPr>
          <p:cNvPr id="18" name="AutoShape 4">
            <a:hlinkClick r:id="rId14" action="ppaction://hlinksldjump" highlightClick="1">
              <a:snd r:embed="rId6" name="Qua trang.wav"/>
            </a:hlinkClick>
          </p:cNvPr>
          <p:cNvSpPr>
            <a:spLocks noChangeArrowheads="1"/>
          </p:cNvSpPr>
          <p:nvPr/>
        </p:nvSpPr>
        <p:spPr bwMode="auto">
          <a:xfrm>
            <a:off x="5052295" y="3677546"/>
            <a:ext cx="757238" cy="804863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66999756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remove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140" fill="hold"/>
                                        <p:tgtEl>
                                          <p:spTgt spid="1116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1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1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20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1647"/>
                </p:tgtEl>
              </p:cMediaNode>
            </p:audio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11618" grpId="0" bldLvl="0" animBg="1"/>
      <p:bldP spid="111620" grpId="0" bldLvl="0" animBg="1"/>
      <p:bldP spid="111631" grpId="0" animBg="1"/>
      <p:bldP spid="17" grpId="0" bldLvl="0" animBg="1"/>
      <p:bldP spid="18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1943100" y="1725217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39940" name="Picture 13" descr="bel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752139">
            <a:off x="8251448" y="41910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486150" y="6248240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3750" b="1">
              <a:solidFill>
                <a:srgbClr val="FF3300"/>
              </a:solidFill>
              <a:latin typeface=".VnTime" pitchFamily="34" charset="0"/>
            </a:endParaRP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936340" y="683891"/>
            <a:ext cx="7598060" cy="1191691"/>
            <a:chOff x="66" y="723"/>
            <a:chExt cx="4960" cy="1249"/>
          </a:xfrm>
        </p:grpSpPr>
        <p:sp>
          <p:nvSpPr>
            <p:cNvPr id="39965" name="Rectangle 18" descr="Parchment"/>
            <p:cNvSpPr>
              <a:spLocks noChangeArrowheads="1"/>
            </p:cNvSpPr>
            <p:nvPr/>
          </p:nvSpPr>
          <p:spPr bwMode="auto">
            <a:xfrm>
              <a:off x="4569" y="1293"/>
              <a:ext cx="231" cy="112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1015"/>
              <a:ext cx="4918" cy="699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2.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Biểu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 </a:t>
              </a:r>
              <a:r>
                <a:rPr lang="en-US" sz="3000" b="1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tượng</a:t>
              </a:r>
              <a:r>
                <a:rPr lang="en-US" sz="3000" b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 sau có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chức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năng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gì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?</a:t>
              </a:r>
            </a:p>
          </p:txBody>
        </p:sp>
        <p:sp>
          <p:nvSpPr>
            <p:cNvPr id="3" name="AutoShape 19" descr="Parchment"/>
            <p:cNvSpPr>
              <a:spLocks noChangeArrowheads="1"/>
            </p:cNvSpPr>
            <p:nvPr/>
          </p:nvSpPr>
          <p:spPr bwMode="auto">
            <a:xfrm>
              <a:off x="108" y="723"/>
              <a:ext cx="4918" cy="1249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1. </a:t>
              </a:r>
              <a:r>
                <a:rPr lang="vi-VN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 đổi tên thư mục, sau khi nháy nút chuột trái em ấn phím nào?</a:t>
              </a:r>
            </a:p>
          </p:txBody>
        </p:sp>
      </p:grpSp>
      <p:grpSp>
        <p:nvGrpSpPr>
          <p:cNvPr id="3092" name="Group 20"/>
          <p:cNvGrpSpPr/>
          <p:nvPr/>
        </p:nvGrpSpPr>
        <p:grpSpPr bwMode="auto">
          <a:xfrm>
            <a:off x="1543050" y="2133600"/>
            <a:ext cx="1760133" cy="578644"/>
            <a:chOff x="144" y="1872"/>
            <a:chExt cx="4753" cy="486"/>
          </a:xfrm>
        </p:grpSpPr>
        <p:sp>
          <p:nvSpPr>
            <p:cNvPr id="39963" name="Rectangle 21" descr="Water droplets"/>
            <p:cNvSpPr>
              <a:spLocks noChangeArrowheads="1"/>
            </p:cNvSpPr>
            <p:nvPr/>
          </p:nvSpPr>
          <p:spPr bwMode="auto">
            <a:xfrm>
              <a:off x="4513" y="2065"/>
              <a:ext cx="161" cy="90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64" name="AutoShape 22" descr="Water droplets"/>
            <p:cNvSpPr>
              <a:spLocks noChangeArrowheads="1"/>
            </p:cNvSpPr>
            <p:nvPr/>
          </p:nvSpPr>
          <p:spPr bwMode="auto">
            <a:xfrm>
              <a:off x="144" y="1872"/>
              <a:ext cx="4753" cy="48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A. F2</a:t>
              </a:r>
              <a:endParaRPr lang="en-US" sz="2700" b="1" dirty="0" err="1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5" name="Group 23"/>
          <p:cNvGrpSpPr/>
          <p:nvPr/>
        </p:nvGrpSpPr>
        <p:grpSpPr bwMode="auto">
          <a:xfrm>
            <a:off x="1560406" y="2971800"/>
            <a:ext cx="1742777" cy="578947"/>
            <a:chOff x="148" y="1866"/>
            <a:chExt cx="4742" cy="384"/>
          </a:xfrm>
        </p:grpSpPr>
        <p:sp>
          <p:nvSpPr>
            <p:cNvPr id="39961" name="Rectangle 24" descr="Water droplets"/>
            <p:cNvSpPr>
              <a:spLocks noChangeArrowheads="1"/>
            </p:cNvSpPr>
            <p:nvPr/>
          </p:nvSpPr>
          <p:spPr bwMode="auto">
            <a:xfrm>
              <a:off x="4513" y="2074"/>
              <a:ext cx="270" cy="71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39962" name="AutoShape 25" descr="Water droplets"/>
            <p:cNvSpPr>
              <a:spLocks noChangeArrowheads="1"/>
            </p:cNvSpPr>
            <p:nvPr/>
          </p:nvSpPr>
          <p:spPr bwMode="auto">
            <a:xfrm>
              <a:off x="148" y="1866"/>
              <a:ext cx="4742" cy="384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 F5</a:t>
              </a:r>
              <a:endParaRPr lang="vi-VN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543050" y="5426626"/>
            <a:ext cx="2038350" cy="610791"/>
            <a:chOff x="142" y="1859"/>
            <a:chExt cx="4757" cy="513"/>
          </a:xfrm>
        </p:grpSpPr>
        <p:sp>
          <p:nvSpPr>
            <p:cNvPr id="39959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>
                  <a:solidFill>
                    <a:srgbClr val="FF0000"/>
                  </a:solidFill>
                </a:rPr>
                <a:t>Đáp án: A</a:t>
              </a:r>
            </a:p>
          </p:txBody>
        </p:sp>
      </p:grpSp>
      <p:sp>
        <p:nvSpPr>
          <p:cNvPr id="39947" name="Oval 30"/>
          <p:cNvSpPr>
            <a:spLocks noChangeArrowheads="1"/>
          </p:cNvSpPr>
          <p:nvPr/>
        </p:nvSpPr>
        <p:spPr bwMode="auto">
          <a:xfrm>
            <a:off x="119913" y="57983"/>
            <a:ext cx="890290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">
              <a:solidFill>
                <a:prstClr val="black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957638" y="6067182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900488" y="6129136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943350" y="6158361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971925" y="6185134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943350" y="6218394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986212" y="6189819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986212" y="622680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971925" y="616965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986212" y="621133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971925" y="6195853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0" name="AutoShape 25" descr="Water droplets"/>
          <p:cNvSpPr>
            <a:spLocks noChangeArrowheads="1"/>
          </p:cNvSpPr>
          <p:nvPr/>
        </p:nvSpPr>
        <p:spPr bwMode="auto">
          <a:xfrm>
            <a:off x="1546118" y="3810000"/>
            <a:ext cx="1757065" cy="57888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Ctrl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1" name="AutoShape 25" descr="Water droplets"/>
          <p:cNvSpPr>
            <a:spLocks noChangeArrowheads="1"/>
          </p:cNvSpPr>
          <p:nvPr/>
        </p:nvSpPr>
        <p:spPr bwMode="auto">
          <a:xfrm>
            <a:off x="1560406" y="4648200"/>
            <a:ext cx="1742777" cy="57888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Shift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488802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0" name="AutoShape 5" descr="Water droplets"/>
          <p:cNvSpPr>
            <a:spLocks noChangeArrowheads="1"/>
          </p:cNvSpPr>
          <p:nvPr/>
        </p:nvSpPr>
        <p:spPr bwMode="auto">
          <a:xfrm>
            <a:off x="1638776" y="3619499"/>
            <a:ext cx="1932148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225</a:t>
            </a:r>
            <a:endParaRPr lang="en-US" sz="2700" b="1" dirty="0"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943100" y="1725216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752139">
            <a:off x="8300006" y="-6985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570923" y="5600700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609600" y="821505"/>
            <a:ext cx="8077200" cy="1192014"/>
            <a:chOff x="130" y="1212"/>
            <a:chExt cx="4918" cy="1738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71"/>
              <a:ext cx="252" cy="156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130" y="1212"/>
              <a:ext cx="4918" cy="1738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2. </a:t>
              </a:r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Tên tệp không được quá bao nhiêu kí tự?</a:t>
              </a:r>
              <a:endParaRPr lang="vi-VN" sz="3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	</a:t>
              </a:r>
              <a:endParaRPr lang="vi-VN" sz="3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316" name="AutoShape 22" descr="Water droplets"/>
          <p:cNvSpPr>
            <a:spLocks noChangeArrowheads="1"/>
          </p:cNvSpPr>
          <p:nvPr/>
        </p:nvSpPr>
        <p:spPr bwMode="auto">
          <a:xfrm>
            <a:off x="1598294" y="2240240"/>
            <a:ext cx="1972629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8</a:t>
            </a:r>
            <a:endParaRPr lang="en-US" sz="2700" b="1" dirty="0"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95" name="Group 23"/>
          <p:cNvGrpSpPr/>
          <p:nvPr/>
        </p:nvGrpSpPr>
        <p:grpSpPr bwMode="auto">
          <a:xfrm>
            <a:off x="1624489" y="2915372"/>
            <a:ext cx="1946434" cy="579129"/>
            <a:chOff x="148" y="1877"/>
            <a:chExt cx="4742" cy="605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74"/>
              <a:ext cx="270" cy="71"/>
            </a:xfrm>
            <a:prstGeom prst="rect">
              <a:avLst/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148" y="1877"/>
              <a:ext cx="4742" cy="60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 25</a:t>
              </a:r>
              <a:endParaRPr lang="vi-VN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598296" y="4864894"/>
            <a:ext cx="1972628" cy="610791"/>
            <a:chOff x="142" y="1859"/>
            <a:chExt cx="4757" cy="513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C </a:t>
              </a:r>
              <a:endPara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25718" y="107950"/>
            <a:ext cx="890588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">
              <a:solidFill>
                <a:prstClr val="black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82905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943350" y="5429250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886200" y="544234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924300" y="546258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4" name="AutoShape 5" descr="Water droplets"/>
          <p:cNvSpPr>
            <a:spLocks noChangeArrowheads="1"/>
          </p:cNvSpPr>
          <p:nvPr/>
        </p:nvSpPr>
        <p:spPr bwMode="auto">
          <a:xfrm>
            <a:off x="1626870" y="4282318"/>
            <a:ext cx="1944053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1024</a:t>
            </a:r>
            <a:endParaRPr lang="en-US" sz="2700" b="1" dirty="0"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804097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0" name="AutoShape 5" descr="Water droplets"/>
          <p:cNvSpPr>
            <a:spLocks noChangeArrowheads="1"/>
          </p:cNvSpPr>
          <p:nvPr/>
        </p:nvSpPr>
        <p:spPr bwMode="auto">
          <a:xfrm>
            <a:off x="1638775" y="3429000"/>
            <a:ext cx="2285525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Ctrl+C</a:t>
            </a:r>
            <a:endParaRPr lang="en-US" sz="2700" b="1" dirty="0"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943100" y="1725216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752139">
            <a:off x="8300006" y="-6985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570923" y="5600700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750462" y="505227"/>
            <a:ext cx="7772400" cy="1255239"/>
            <a:chOff x="130" y="1271"/>
            <a:chExt cx="4918" cy="1536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71"/>
              <a:ext cx="252" cy="156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130" y="1349"/>
              <a:ext cx="4918" cy="1458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3. </a:t>
              </a:r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 sao chép vùng được chọn em nhấn tổ hợp phím nào?</a:t>
              </a:r>
              <a:endParaRPr lang="vi-VN" sz="3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316" name="AutoShape 22" descr="Water droplets"/>
          <p:cNvSpPr>
            <a:spLocks noChangeArrowheads="1"/>
          </p:cNvSpPr>
          <p:nvPr/>
        </p:nvSpPr>
        <p:spPr bwMode="auto">
          <a:xfrm>
            <a:off x="1636133" y="1981200"/>
            <a:ext cx="2307217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Ctrl+S </a:t>
            </a:r>
            <a:endParaRPr lang="en-US" sz="2700" b="1" dirty="0"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95" name="Group 23"/>
          <p:cNvGrpSpPr/>
          <p:nvPr/>
        </p:nvGrpSpPr>
        <p:grpSpPr bwMode="auto">
          <a:xfrm>
            <a:off x="1624489" y="2667000"/>
            <a:ext cx="2318861" cy="579129"/>
            <a:chOff x="148" y="1877"/>
            <a:chExt cx="4742" cy="605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74"/>
              <a:ext cx="270" cy="71"/>
            </a:xfrm>
            <a:prstGeom prst="rect">
              <a:avLst/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148" y="1877"/>
              <a:ext cx="4742" cy="60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vi-VN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 </a:t>
              </a:r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 Ctrl+N </a:t>
              </a:r>
              <a:endParaRPr lang="vi-VN" sz="2800">
                <a:solidFill>
                  <a:prstClr val="black"/>
                </a:solidFill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598295" y="4864894"/>
            <a:ext cx="2345055" cy="610791"/>
            <a:chOff x="142" y="1859"/>
            <a:chExt cx="4757" cy="513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C </a:t>
              </a:r>
              <a:endPara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25718" y="107950"/>
            <a:ext cx="890588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">
              <a:solidFill>
                <a:prstClr val="black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82905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943350" y="5429250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886200" y="544234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924300" y="546258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4" name="AutoShape 5" descr="Water droplets"/>
          <p:cNvSpPr>
            <a:spLocks noChangeArrowheads="1"/>
          </p:cNvSpPr>
          <p:nvPr/>
        </p:nvSpPr>
        <p:spPr bwMode="auto">
          <a:xfrm>
            <a:off x="1626871" y="4191000"/>
            <a:ext cx="2316480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Ctrl+V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024167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0" name="AutoShape 5" descr="Water droplets"/>
          <p:cNvSpPr>
            <a:spLocks noChangeArrowheads="1"/>
          </p:cNvSpPr>
          <p:nvPr/>
        </p:nvSpPr>
        <p:spPr bwMode="auto">
          <a:xfrm>
            <a:off x="5004048" y="3642206"/>
            <a:ext cx="844993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endParaRPr lang="en-US" sz="2700" b="1" dirty="0"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943100" y="1725216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752139">
            <a:off x="8300006" y="-6985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570923" y="5600700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750462" y="505227"/>
            <a:ext cx="7772400" cy="1255239"/>
            <a:chOff x="130" y="1271"/>
            <a:chExt cx="4918" cy="1536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71"/>
              <a:ext cx="252" cy="156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130" y="1349"/>
              <a:ext cx="4918" cy="1458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4. </a:t>
              </a:r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Biểu tượng phần mềm nào chúng ta chưa học?</a:t>
              </a:r>
              <a:endParaRPr lang="vi-VN" sz="3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316" name="AutoShape 22" descr="Water droplets"/>
          <p:cNvSpPr>
            <a:spLocks noChangeArrowheads="1"/>
          </p:cNvSpPr>
          <p:nvPr/>
        </p:nvSpPr>
        <p:spPr bwMode="auto">
          <a:xfrm>
            <a:off x="849111" y="3429000"/>
            <a:ext cx="654352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endParaRPr lang="en-US" sz="2700" b="1" dirty="0"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95" name="Group 23"/>
          <p:cNvGrpSpPr/>
          <p:nvPr/>
        </p:nvGrpSpPr>
        <p:grpSpPr bwMode="auto">
          <a:xfrm>
            <a:off x="2942153" y="3495049"/>
            <a:ext cx="679360" cy="579129"/>
            <a:chOff x="-271" y="1946"/>
            <a:chExt cx="5054" cy="605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74"/>
              <a:ext cx="270" cy="71"/>
            </a:xfrm>
            <a:prstGeom prst="rect">
              <a:avLst/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-271" y="1946"/>
              <a:ext cx="4742" cy="60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vi-VN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 </a:t>
              </a:r>
              <a:endParaRPr lang="vi-VN" sz="2800">
                <a:solidFill>
                  <a:prstClr val="black"/>
                </a:solidFill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598295" y="4864894"/>
            <a:ext cx="2345055" cy="610791"/>
            <a:chOff x="142" y="1859"/>
            <a:chExt cx="4757" cy="513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B</a:t>
              </a:r>
              <a:endPara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25718" y="107950"/>
            <a:ext cx="890588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">
              <a:solidFill>
                <a:prstClr val="black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82905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943350" y="5429250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886200" y="544234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924300" y="546258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4" name="AutoShape 5" descr="Water droplets"/>
          <p:cNvSpPr>
            <a:spLocks noChangeArrowheads="1"/>
          </p:cNvSpPr>
          <p:nvPr/>
        </p:nvSpPr>
        <p:spPr bwMode="auto">
          <a:xfrm>
            <a:off x="7223055" y="3631099"/>
            <a:ext cx="754020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219" y="2419155"/>
            <a:ext cx="743054" cy="790685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6703" y="2655362"/>
            <a:ext cx="581106" cy="657317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0836" y="2450418"/>
            <a:ext cx="628738" cy="914528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658294"/>
            <a:ext cx="781159" cy="72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433299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2" y="-35452"/>
            <a:ext cx="9045772" cy="6824958"/>
          </a:xfrm>
        </p:spPr>
      </p:pic>
      <p:pic>
        <p:nvPicPr>
          <p:cNvPr id="4" name="Picture 15" descr="Picture1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-2802283" y="3510005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5" descr="Picture1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5864695" y="3417566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2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02152"/>
            <a:ext cx="9144000" cy="55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5" descr="Picture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5" descr="Picture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806" y="5373216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8" descr="Picture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25778" y="4431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8" descr="Picture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5650866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五角星 6"/>
          <p:cNvSpPr/>
          <p:nvPr/>
        </p:nvSpPr>
        <p:spPr>
          <a:xfrm rot="19938392">
            <a:off x="88725" y="1620664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五角星 6"/>
          <p:cNvSpPr/>
          <p:nvPr/>
        </p:nvSpPr>
        <p:spPr>
          <a:xfrm rot="19938392">
            <a:off x="395738" y="6360850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4" name="五角星 6"/>
          <p:cNvSpPr/>
          <p:nvPr/>
        </p:nvSpPr>
        <p:spPr>
          <a:xfrm rot="19938392">
            <a:off x="8707800" y="1489246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5" name="五角星 6"/>
          <p:cNvSpPr/>
          <p:nvPr/>
        </p:nvSpPr>
        <p:spPr>
          <a:xfrm rot="19938392">
            <a:off x="8315496" y="6401013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8" name="Rectangle 17"/>
          <p:cNvSpPr/>
          <p:nvPr/>
        </p:nvSpPr>
        <p:spPr>
          <a:xfrm>
            <a:off x="755576" y="2049320"/>
            <a:ext cx="78215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t-IT" sz="3200" b="1" dirty="0">
                <a:solidFill>
                  <a:srgbClr val="FF0000"/>
                </a:solidFill>
              </a:rPr>
              <a:t>Tiết 3</a:t>
            </a:r>
            <a:r>
              <a:rPr lang="vi-VN" sz="3200" b="1" dirty="0">
                <a:solidFill>
                  <a:srgbClr val="FF0000"/>
                </a:solidFill>
              </a:rPr>
              <a:t>9</a:t>
            </a:r>
            <a:r>
              <a:rPr lang="it-IT" sz="3200" b="1" dirty="0">
                <a:solidFill>
                  <a:srgbClr val="FF0000"/>
                </a:solidFill>
              </a:rPr>
              <a:t>: </a:t>
            </a:r>
            <a:r>
              <a:rPr lang="nl-NL" sz="3200" b="1" dirty="0">
                <a:solidFill>
                  <a:srgbClr val="FF0000"/>
                </a:solidFill>
              </a:rPr>
              <a:t>HỌC VÀ CHƠI CÙNG MÁY TÍNH</a:t>
            </a:r>
            <a:endParaRPr lang="vi-VN" sz="3200" dirty="0">
              <a:solidFill>
                <a:srgbClr val="FF0000"/>
              </a:solidFill>
            </a:endParaRPr>
          </a:p>
          <a:p>
            <a:pPr algn="ctr"/>
            <a:r>
              <a:rPr lang="nl-NL" sz="3200" b="1" dirty="0">
                <a:solidFill>
                  <a:srgbClr val="FF0000"/>
                </a:solidFill>
              </a:rPr>
              <a:t>WINDOWS MOVIE </a:t>
            </a:r>
            <a:r>
              <a:rPr lang="nl-NL" sz="3200" b="1">
                <a:solidFill>
                  <a:srgbClr val="FF0000"/>
                </a:solidFill>
              </a:rPr>
              <a:t>MAKER 2.6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14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99238" y="3356242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4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77694" y="3406248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0" descr="book_page_flip_hb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067" y="3333758"/>
            <a:ext cx="2362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3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856" y="116948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6530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4847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1. Giới thiệu phần mềm.</a:t>
            </a:r>
            <a:b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1142" y="2236304"/>
            <a:ext cx="8229600" cy="10081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Đọc và nói cho nhau nghe phần mềm Windows Movie Maker là phần mềm giúp ta làm gì?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55576" y="3491880"/>
            <a:ext cx="8229600" cy="17373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2. Hướng dẫn sử dụng phần mềm.</a:t>
            </a:r>
          </a:p>
          <a:p>
            <a:pPr marL="0" indent="0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Đọc và nói cho nhau nghe các bước chèn ảnh và nhạc để trình chiếu.</a:t>
            </a:r>
          </a:p>
          <a:p>
            <a:pPr marL="0" indent="0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123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7664" y="2492896"/>
            <a:ext cx="47525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LÀM PHIM</a:t>
            </a:r>
          </a:p>
        </p:txBody>
      </p:sp>
    </p:spTree>
    <p:extLst>
      <p:ext uri="{BB962C8B-B14F-4D97-AF65-F5344CB8AC3E}">
        <p14:creationId xmlns:p14="http://schemas.microsoft.com/office/powerpoint/2010/main" val="222024530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288</Words>
  <Application>Microsoft Office PowerPoint</Application>
  <PresentationFormat>On-screen Show (4:3)</PresentationFormat>
  <Paragraphs>88</Paragraphs>
  <Slides>9</Slides>
  <Notes>2</Notes>
  <HiddenSlides>0</HiddenSlides>
  <MMClips>1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9</vt:i4>
      </vt:variant>
    </vt:vector>
  </HeadingPairs>
  <TitlesOfParts>
    <vt:vector size="25" baseType="lpstr">
      <vt:lpstr>.VnArial</vt:lpstr>
      <vt:lpstr>.VnTime</vt:lpstr>
      <vt:lpstr>.VnTimeH</vt:lpstr>
      <vt:lpstr>Arial</vt:lpstr>
      <vt:lpstr>Calibri</vt:lpstr>
      <vt:lpstr>Franklin Gothic Book</vt:lpstr>
      <vt:lpstr>Franklin Gothic Medium</vt:lpstr>
      <vt:lpstr>Tahoma</vt:lpstr>
      <vt:lpstr>Times New Roman</vt:lpstr>
      <vt:lpstr>VNI-Bodon-Poster</vt:lpstr>
      <vt:lpstr>Wingdings 2</vt:lpstr>
      <vt:lpstr>Office Theme</vt:lpstr>
      <vt:lpstr>Trek</vt:lpstr>
      <vt:lpstr>1_Trek</vt:lpstr>
      <vt:lpstr>2_Trek</vt:lpstr>
      <vt:lpstr>3_Trek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Giới thiệu phần mềm. 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SAL - Nguyen Huu Phuc</cp:lastModifiedBy>
  <cp:revision>50</cp:revision>
  <dcterms:created xsi:type="dcterms:W3CDTF">2018-12-04T11:04:10Z</dcterms:created>
  <dcterms:modified xsi:type="dcterms:W3CDTF">2023-02-08T04:22:11Z</dcterms:modified>
</cp:coreProperties>
</file>