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tmp" ContentType="image/png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6" r:id="rId10"/>
    <p:sldId id="267" r:id="rId11"/>
    <p:sldId id="268" r:id="rId12"/>
    <p:sldId id="269" r:id="rId13"/>
    <p:sldId id="270" r:id="rId14"/>
    <p:sldId id="271" r:id="rId15"/>
    <p:sldId id="272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013" autoAdjust="0"/>
    <p:restoredTop sz="94660"/>
  </p:normalViewPr>
  <p:slideViewPr>
    <p:cSldViewPr snapToGrid="0">
      <p:cViewPr varScale="1">
        <p:scale>
          <a:sx n="67" d="100"/>
          <a:sy n="67" d="100"/>
        </p:scale>
        <p:origin x="604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00380F8-3271-460C-91F4-DA8CDE313FAD}" type="datetimeFigureOut">
              <a:rPr lang="en-US" smtClean="0"/>
              <a:t>2/17/2023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0D64D9B-48D0-44A6-8FB0-DBA8E1B7C1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91289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/>
            <a:fld id="{60D8B036-B79C-441C-BAF8-D2A769B6F372}" type="slidenum">
              <a:rPr lang="en-US" altLang="en-US" sz="1200"/>
              <a:pPr algn="r" eaLnBrk="1" hangingPunct="1"/>
              <a:t>1</a:t>
            </a:fld>
            <a:endParaRPr lang="en-US" altLang="en-US" sz="1200"/>
          </a:p>
        </p:txBody>
      </p:sp>
      <p:sp>
        <p:nvSpPr>
          <p:cNvPr id="542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427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0453299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Text Placeholder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218496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529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/>
          </a:p>
        </p:txBody>
      </p:sp>
      <p:sp>
        <p:nvSpPr>
          <p:cNvPr id="5530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2631F76F-0E14-4A82-B842-F18FC58306A0}" type="slidenum">
              <a:rPr lang="en-US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76111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304C1A-3D42-4F02-A875-9718997809AD}" type="datetimeFigureOut">
              <a:rPr lang="en-US" smtClean="0"/>
              <a:t>2/17/2023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2554F6-E52B-49EB-BF9A-E17BA3BD0E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78448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304C1A-3D42-4F02-A875-9718997809AD}" type="datetimeFigureOut">
              <a:rPr lang="en-US" smtClean="0"/>
              <a:t>2/17/2023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2554F6-E52B-49EB-BF9A-E17BA3BD0E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87451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304C1A-3D42-4F02-A875-9718997809AD}" type="datetimeFigureOut">
              <a:rPr lang="en-US" smtClean="0"/>
              <a:t>2/17/2023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2554F6-E52B-49EB-BF9A-E17BA3BD0E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98491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304C1A-3D42-4F02-A875-9718997809AD}" type="datetimeFigureOut">
              <a:rPr lang="en-US" smtClean="0"/>
              <a:t>2/17/2023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2554F6-E52B-49EB-BF9A-E17BA3BD0E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7597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304C1A-3D42-4F02-A875-9718997809AD}" type="datetimeFigureOut">
              <a:rPr lang="en-US" smtClean="0"/>
              <a:t>2/17/2023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2554F6-E52B-49EB-BF9A-E17BA3BD0E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0145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304C1A-3D42-4F02-A875-9718997809AD}" type="datetimeFigureOut">
              <a:rPr lang="en-US" smtClean="0"/>
              <a:t>2/17/2023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2554F6-E52B-49EB-BF9A-E17BA3BD0E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16607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304C1A-3D42-4F02-A875-9718997809AD}" type="datetimeFigureOut">
              <a:rPr lang="en-US" smtClean="0"/>
              <a:t>2/17/2023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2554F6-E52B-49EB-BF9A-E17BA3BD0E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71457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304C1A-3D42-4F02-A875-9718997809AD}" type="datetimeFigureOut">
              <a:rPr lang="en-US" smtClean="0"/>
              <a:t>2/17/2023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2554F6-E52B-49EB-BF9A-E17BA3BD0E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19348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304C1A-3D42-4F02-A875-9718997809AD}" type="datetimeFigureOut">
              <a:rPr lang="en-US" smtClean="0"/>
              <a:t>2/17/2023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2554F6-E52B-49EB-BF9A-E17BA3BD0E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59731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304C1A-3D42-4F02-A875-9718997809AD}" type="datetimeFigureOut">
              <a:rPr lang="en-US" smtClean="0"/>
              <a:t>2/17/2023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2554F6-E52B-49EB-BF9A-E17BA3BD0E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8648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304C1A-3D42-4F02-A875-9718997809AD}" type="datetimeFigureOut">
              <a:rPr lang="en-US" smtClean="0"/>
              <a:t>2/17/2023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2554F6-E52B-49EB-BF9A-E17BA3BD0E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20679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304C1A-3D42-4F02-A875-9718997809AD}" type="datetimeFigureOut">
              <a:rPr lang="en-US" smtClean="0"/>
              <a:t>2/17/2023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2554F6-E52B-49EB-BF9A-E17BA3BD0E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5997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gif"/><Relationship Id="rId3" Type="http://schemas.openxmlformats.org/officeDocument/2006/relationships/image" Target="../media/image1.jpeg"/><Relationship Id="rId7" Type="http://schemas.openxmlformats.org/officeDocument/2006/relationships/image" Target="../media/image4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hyperlink" Target="file:///C:\Documents%20and%20Settings\Microsoft\My%20Documents\Downloads\Chi%20ong%20nau%20va%20em%20be.flv" TargetMode="External"/><Relationship Id="rId5" Type="http://schemas.openxmlformats.org/officeDocument/2006/relationships/image" Target="../media/image3.png"/><Relationship Id="rId10" Type="http://schemas.openxmlformats.org/officeDocument/2006/relationships/image" Target="../media/image7.gif"/><Relationship Id="rId4" Type="http://schemas.openxmlformats.org/officeDocument/2006/relationships/image" Target="../media/image2.png"/><Relationship Id="rId9" Type="http://schemas.openxmlformats.org/officeDocument/2006/relationships/image" Target="../media/image6.gif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audio" Target="../media/audio5.wav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audio" Target="../media/audio5.wav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audio" Target="../media/audio3.wav"/><Relationship Id="rId7" Type="http://schemas.openxmlformats.org/officeDocument/2006/relationships/image" Target="../media/image30.jpe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6" Type="http://schemas.openxmlformats.org/officeDocument/2006/relationships/slide" Target="slide7.xml"/><Relationship Id="rId5" Type="http://schemas.openxmlformats.org/officeDocument/2006/relationships/image" Target="../media/image29.png"/><Relationship Id="rId4" Type="http://schemas.openxmlformats.org/officeDocument/2006/relationships/audio" Target="../media/audio6.wav"/><Relationship Id="rId9" Type="http://schemas.openxmlformats.org/officeDocument/2006/relationships/audio" Target="../media/audio7.wav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audio" Target="../media/audio3.wav"/><Relationship Id="rId7" Type="http://schemas.openxmlformats.org/officeDocument/2006/relationships/image" Target="../media/image32.jpe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6" Type="http://schemas.openxmlformats.org/officeDocument/2006/relationships/slide" Target="slide7.xml"/><Relationship Id="rId5" Type="http://schemas.openxmlformats.org/officeDocument/2006/relationships/image" Target="../media/image29.png"/><Relationship Id="rId4" Type="http://schemas.openxmlformats.org/officeDocument/2006/relationships/audio" Target="../media/audio8.wav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jpeg"/><Relationship Id="rId3" Type="http://schemas.openxmlformats.org/officeDocument/2006/relationships/audio" Target="../media/audio3.wav"/><Relationship Id="rId7" Type="http://schemas.openxmlformats.org/officeDocument/2006/relationships/image" Target="../media/image31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png"/><Relationship Id="rId5" Type="http://schemas.openxmlformats.org/officeDocument/2006/relationships/slide" Target="slide7.xml"/><Relationship Id="rId4" Type="http://schemas.openxmlformats.org/officeDocument/2006/relationships/audio" Target="../media/audio9.wav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hyperlink" Target="file:///C:\Documents%20and%20Settings\Administrator\Desktop\CHAY\Chay%20(H)\GIAO%20AN\GA%20DT\VINH\THIET%20KE%20BAI%20DAY\CONGTODINH\bai%20hoi%20giang%20Av8.ppt#-1,20,Slide%2020" TargetMode="External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8.GIF"/><Relationship Id="rId12" Type="http://schemas.openxmlformats.org/officeDocument/2006/relationships/slide" Target="slide3.xml"/><Relationship Id="rId2" Type="http://schemas.openxmlformats.org/officeDocument/2006/relationships/audio" Target="file:///D:\giao%20an%20tin%20hoc\NHAC\VUIDEHOC.WAV" TargetMode="External"/><Relationship Id="rId1" Type="http://schemas.microsoft.com/office/2007/relationships/media" Target="file:///D:\giao%20an%20tin%20hoc\NHAC\VUIDEHOC.WAV" TargetMode="External"/><Relationship Id="rId6" Type="http://schemas.openxmlformats.org/officeDocument/2006/relationships/slide" Target="slide2.xml"/><Relationship Id="rId11" Type="http://schemas.openxmlformats.org/officeDocument/2006/relationships/image" Target="../media/image11.png"/><Relationship Id="rId5" Type="http://schemas.openxmlformats.org/officeDocument/2006/relationships/audio" Target="../media/audio1.wav"/><Relationship Id="rId10" Type="http://schemas.openxmlformats.org/officeDocument/2006/relationships/image" Target="../media/image10.png"/><Relationship Id="rId4" Type="http://schemas.openxmlformats.org/officeDocument/2006/relationships/notesSlide" Target="../notesSlides/notesSlide2.xml"/><Relationship Id="rId9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tmp"/><Relationship Id="rId3" Type="http://schemas.openxmlformats.org/officeDocument/2006/relationships/audio" Target="../media/audio3.wav"/><Relationship Id="rId7" Type="http://schemas.openxmlformats.org/officeDocument/2006/relationships/image" Target="../media/image14.jpe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jpeg"/><Relationship Id="rId11" Type="http://schemas.openxmlformats.org/officeDocument/2006/relationships/image" Target="../media/image18.tmp"/><Relationship Id="rId5" Type="http://schemas.openxmlformats.org/officeDocument/2006/relationships/image" Target="../media/image12.GIF"/><Relationship Id="rId10" Type="http://schemas.openxmlformats.org/officeDocument/2006/relationships/image" Target="../media/image17.tmp"/><Relationship Id="rId4" Type="http://schemas.openxmlformats.org/officeDocument/2006/relationships/audio" Target="../media/audio4.wav"/><Relationship Id="rId9" Type="http://schemas.openxmlformats.org/officeDocument/2006/relationships/image" Target="../media/image16.tmp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tmp"/><Relationship Id="rId3" Type="http://schemas.openxmlformats.org/officeDocument/2006/relationships/audio" Target="../media/audio3.wav"/><Relationship Id="rId7" Type="http://schemas.openxmlformats.org/officeDocument/2006/relationships/image" Target="../media/image14.jpe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jpeg"/><Relationship Id="rId11" Type="http://schemas.openxmlformats.org/officeDocument/2006/relationships/image" Target="../media/image22.tmp"/><Relationship Id="rId5" Type="http://schemas.openxmlformats.org/officeDocument/2006/relationships/image" Target="../media/image12.GIF"/><Relationship Id="rId10" Type="http://schemas.openxmlformats.org/officeDocument/2006/relationships/image" Target="../media/image21.tmp"/><Relationship Id="rId4" Type="http://schemas.openxmlformats.org/officeDocument/2006/relationships/audio" Target="../media/audio4.wav"/><Relationship Id="rId9" Type="http://schemas.openxmlformats.org/officeDocument/2006/relationships/image" Target="../media/image20.tmp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tmp"/><Relationship Id="rId3" Type="http://schemas.openxmlformats.org/officeDocument/2006/relationships/audio" Target="../media/audio3.wav"/><Relationship Id="rId7" Type="http://schemas.openxmlformats.org/officeDocument/2006/relationships/image" Target="../media/image14.jpe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jpeg"/><Relationship Id="rId11" Type="http://schemas.openxmlformats.org/officeDocument/2006/relationships/image" Target="../media/image18.tmp"/><Relationship Id="rId5" Type="http://schemas.openxmlformats.org/officeDocument/2006/relationships/image" Target="../media/image12.GIF"/><Relationship Id="rId10" Type="http://schemas.openxmlformats.org/officeDocument/2006/relationships/image" Target="../media/image17.tmp"/><Relationship Id="rId4" Type="http://schemas.openxmlformats.org/officeDocument/2006/relationships/audio" Target="../media/audio4.wav"/><Relationship Id="rId9" Type="http://schemas.openxmlformats.org/officeDocument/2006/relationships/image" Target="../media/image16.tmp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audio" Target="../media/audio5.wav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audio" Target="../media/audio5.wav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5" Type="http://schemas.openxmlformats.org/officeDocument/2006/relationships/hyperlink" Target="NHAP%20VB.doc" TargetMode="External"/><Relationship Id="rId4" Type="http://schemas.openxmlformats.org/officeDocument/2006/relationships/image" Target="../media/image2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2" descr="Theme237515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7620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91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20200" y="76200"/>
            <a:ext cx="1455067" cy="419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916" name="Picture 6" descr="Knfanbknfanb"/>
          <p:cNvPicPr>
            <a:picLocks noChangeAspect="1" noChangeArrowheads="1" noCrop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5334001"/>
            <a:ext cx="685800" cy="53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917" name="Picture 7" descr="sun14[1]">
            <a:hlinkClick r:id="rId6" action="ppaction://hlinkfile"/>
          </p:cNvPr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52400"/>
            <a:ext cx="1600200" cy="1385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918" name="Picture 19" descr="buom1"/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200" y="5943601"/>
            <a:ext cx="685800" cy="684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WordArt 11"/>
          <p:cNvSpPr>
            <a:spLocks noChangeArrowheads="1" noChangeShapeType="1" noTextEdit="1"/>
          </p:cNvSpPr>
          <p:nvPr/>
        </p:nvSpPr>
        <p:spPr bwMode="auto">
          <a:xfrm>
            <a:off x="2113656" y="1605141"/>
            <a:ext cx="7772400" cy="1905000"/>
          </a:xfrm>
          <a:prstGeom prst="rect">
            <a:avLst/>
          </a:prstGeom>
        </p:spPr>
        <p:txBody>
          <a:bodyPr wrap="none" fromWordArt="1">
            <a:prstTxWarp prst="textDoubleWave1">
              <a:avLst>
                <a:gd name="adj1" fmla="val 8136"/>
                <a:gd name="adj2" fmla="val 0"/>
              </a:avLst>
            </a:prstTxWarp>
          </a:bodyPr>
          <a:lstStyle/>
          <a:p>
            <a:pPr algn="ctr">
              <a:defRPr/>
            </a:pPr>
            <a:r>
              <a:rPr lang="en-US" sz="3600" kern="10" dirty="0">
                <a:ln w="9525">
                  <a:solidFill>
                    <a:srgbClr val="FF3399"/>
                  </a:solidFill>
                  <a:round/>
                  <a:headEnd/>
                  <a:tailEnd/>
                </a:ln>
                <a:solidFill>
                  <a:srgbClr val="FF0066"/>
                </a:solidFill>
                <a:effectLst>
                  <a:glow rad="63500">
                    <a:srgbClr val="FF3399">
                      <a:alpha val="40000"/>
                    </a:srgbClr>
                  </a:glow>
                  <a:outerShdw dist="53882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CHÀO MỪNG CÁC CON</a:t>
            </a:r>
          </a:p>
        </p:txBody>
      </p:sp>
      <p:sp>
        <p:nvSpPr>
          <p:cNvPr id="18" name="Rounded Rectangle 17"/>
          <p:cNvSpPr/>
          <p:nvPr/>
        </p:nvSpPr>
        <p:spPr>
          <a:xfrm>
            <a:off x="4005262" y="4530814"/>
            <a:ext cx="4394203" cy="762000"/>
          </a:xfrm>
          <a:prstGeom prst="roundRect">
            <a:avLst/>
          </a:prstGeom>
          <a:effectLst>
            <a:glow rad="139700">
              <a:schemeClr val="accent5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>
            <a:lvl1pPr marL="2857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150000"/>
              </a:lnSpc>
              <a:defRPr/>
            </a:pPr>
            <a:r>
              <a:rPr lang="en-US" altLang="en-US" sz="2400" b="1" dirty="0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LỚP 4</a:t>
            </a:r>
          </a:p>
        </p:txBody>
      </p:sp>
      <p:grpSp>
        <p:nvGrpSpPr>
          <p:cNvPr id="38923" name="Group 20"/>
          <p:cNvGrpSpPr>
            <a:grpSpLocks/>
          </p:cNvGrpSpPr>
          <p:nvPr/>
        </p:nvGrpSpPr>
        <p:grpSpPr bwMode="auto">
          <a:xfrm rot="-3847079">
            <a:off x="9224963" y="4972050"/>
            <a:ext cx="1371600" cy="2286000"/>
            <a:chOff x="4416" y="-48"/>
            <a:chExt cx="864" cy="1440"/>
          </a:xfrm>
        </p:grpSpPr>
        <p:pic>
          <p:nvPicPr>
            <p:cNvPr id="38928" name="Picture 2" descr="F:\Ngoc Duyen\GIAO AN DIEN TU\tu lieu lam ppt\HINH DONG TRANG TRI\33.gif"/>
            <p:cNvPicPr>
              <a:picLocks noChangeAspect="1" noChangeArrowheads="1" noCrop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160689">
              <a:off x="4800" y="96"/>
              <a:ext cx="480" cy="12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8929" name="Picture 2" descr="F:\Ngoc Duyen\GIAO AN DIEN TU\tu lieu lam ppt\HINH DONG TRANG TRI\33.gif"/>
            <p:cNvPicPr>
              <a:picLocks noChangeAspect="1" noChangeArrowheads="1" noCrop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16" y="-48"/>
              <a:ext cx="480" cy="12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38924" name="Picture 10" descr="AG00130_"/>
          <p:cNvPicPr>
            <a:picLocks noChangeAspect="1" noChangeArrowheads="1" noCrop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01200" y="6284914"/>
            <a:ext cx="6096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925" name="Picture 6" descr="Knfanbknfanb"/>
          <p:cNvPicPr>
            <a:picLocks noChangeAspect="1" noChangeArrowheads="1" noCrop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48800" y="4724401"/>
            <a:ext cx="685800" cy="53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8926" name="Date Placeholder 9"/>
          <p:cNvSpPr txBox="1">
            <a:spLocks noGrp="1"/>
          </p:cNvSpPr>
          <p:nvPr/>
        </p:nvSpPr>
        <p:spPr bwMode="auto">
          <a:xfrm>
            <a:off x="4678363" y="6313489"/>
            <a:ext cx="3048000" cy="51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endParaRPr lang="en-US" altLang="en-US" sz="2400" b="1">
              <a:solidFill>
                <a:srgbClr val="0033CC"/>
              </a:solidFill>
              <a:latin typeface="Arial" panose="020B0604020202020204" pitchFamily="34" charset="0"/>
            </a:endParaRPr>
          </a:p>
        </p:txBody>
      </p:sp>
      <p:sp>
        <p:nvSpPr>
          <p:cNvPr id="38927" name="TextBox 1"/>
          <p:cNvSpPr txBox="1">
            <a:spLocks noChangeArrowheads="1"/>
          </p:cNvSpPr>
          <p:nvPr/>
        </p:nvSpPr>
        <p:spPr bwMode="auto">
          <a:xfrm>
            <a:off x="2782389" y="228601"/>
            <a:ext cx="66294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sz="2400" b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 TIỂU HỌC GIA THỤY</a:t>
            </a:r>
          </a:p>
        </p:txBody>
      </p:sp>
    </p:spTree>
    <p:extLst>
      <p:ext uri="{BB962C8B-B14F-4D97-AF65-F5344CB8AC3E}">
        <p14:creationId xmlns:p14="http://schemas.microsoft.com/office/powerpoint/2010/main" val="426208078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638300" y="2286000"/>
            <a:ext cx="8915400" cy="4572000"/>
          </a:xfrm>
        </p:spPr>
        <p:txBody>
          <a:bodyPr rtlCol="0">
            <a:normAutofit/>
          </a:bodyPr>
          <a:lstStyle/>
          <a:p>
            <a:pPr marL="0" indent="0">
              <a:lnSpc>
                <a:spcPct val="150000"/>
              </a:lnSpc>
              <a:buNone/>
              <a:defRPr/>
            </a:pPr>
            <a:r>
              <a:rPr lang="en-US" sz="27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* </a:t>
            </a:r>
            <a:r>
              <a:rPr lang="en-US" sz="27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Yêu</a:t>
            </a:r>
            <a:r>
              <a:rPr lang="en-US" sz="27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7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cầu</a:t>
            </a:r>
            <a:r>
              <a:rPr lang="en-US" sz="27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27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Hãy</a:t>
            </a:r>
            <a:r>
              <a:rPr lang="en-US" sz="27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7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tạo</a:t>
            </a:r>
            <a:r>
              <a:rPr lang="en-US" sz="27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7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sz="27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7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27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7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trình</a:t>
            </a:r>
            <a:r>
              <a:rPr lang="en-US" sz="27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7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chiếu</a:t>
            </a:r>
            <a:r>
              <a:rPr lang="en-US" sz="27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7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gồm</a:t>
            </a:r>
            <a:r>
              <a:rPr lang="en-US" sz="27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3 </a:t>
            </a:r>
            <a:r>
              <a:rPr lang="en-US" sz="27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trang</a:t>
            </a:r>
            <a:r>
              <a:rPr lang="en-US" sz="27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7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trở</a:t>
            </a:r>
            <a:r>
              <a:rPr lang="en-US" sz="27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7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lên</a:t>
            </a:r>
            <a:r>
              <a:rPr lang="en-US" sz="27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7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Về</a:t>
            </a:r>
            <a:r>
              <a:rPr lang="en-US" sz="27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7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chủ</a:t>
            </a:r>
            <a:r>
              <a:rPr lang="en-US" sz="27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7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đề</a:t>
            </a:r>
            <a:r>
              <a:rPr lang="en-US" sz="27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7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phương</a:t>
            </a:r>
            <a:r>
              <a:rPr lang="en-US" sz="27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7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tiện</a:t>
            </a:r>
            <a:r>
              <a:rPr lang="en-US" sz="27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7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giao</a:t>
            </a:r>
            <a:r>
              <a:rPr lang="en-US" sz="27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7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thông</a:t>
            </a:r>
            <a:r>
              <a:rPr lang="en-US" sz="27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7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hoặc</a:t>
            </a:r>
            <a:r>
              <a:rPr lang="en-US" sz="27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7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đông</a:t>
            </a:r>
            <a:r>
              <a:rPr lang="en-US" sz="27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7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vật</a:t>
            </a:r>
            <a:r>
              <a:rPr lang="en-US" sz="27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0" indent="0">
              <a:lnSpc>
                <a:spcPct val="150000"/>
              </a:lnSpc>
              <a:buNone/>
              <a:defRPr/>
            </a:pPr>
            <a:r>
              <a:rPr lang="en-US" sz="27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Trang</a:t>
            </a:r>
            <a:r>
              <a:rPr lang="en-US" sz="27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1: </a:t>
            </a:r>
            <a:r>
              <a:rPr lang="en-US" sz="27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Giới</a:t>
            </a:r>
            <a:r>
              <a:rPr lang="en-US" sz="27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7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thiệu</a:t>
            </a:r>
            <a:r>
              <a:rPr lang="en-US" sz="27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7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chủ</a:t>
            </a:r>
            <a:r>
              <a:rPr lang="en-US" sz="27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7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đề</a:t>
            </a:r>
            <a:r>
              <a:rPr lang="en-US" sz="27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7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tên</a:t>
            </a:r>
            <a:r>
              <a:rPr lang="en-US" sz="27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7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người</a:t>
            </a:r>
            <a:r>
              <a:rPr lang="en-US" sz="27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7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soạn</a:t>
            </a:r>
            <a:r>
              <a:rPr lang="en-US" sz="27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0" indent="0">
              <a:lnSpc>
                <a:spcPct val="150000"/>
              </a:lnSpc>
              <a:buNone/>
              <a:defRPr/>
            </a:pPr>
            <a:r>
              <a:rPr lang="en-US" sz="27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Trang</a:t>
            </a:r>
            <a:r>
              <a:rPr lang="en-US" sz="27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 </a:t>
            </a:r>
            <a:r>
              <a:rPr lang="en-US" sz="27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trở</a:t>
            </a:r>
            <a:r>
              <a:rPr lang="en-US" sz="27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7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đi</a:t>
            </a:r>
            <a:r>
              <a:rPr lang="en-US" sz="27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7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chèn</a:t>
            </a:r>
            <a:r>
              <a:rPr lang="en-US" sz="27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7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sz="27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7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ảnh</a:t>
            </a:r>
            <a:r>
              <a:rPr lang="en-US" sz="27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7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27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7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tạo</a:t>
            </a:r>
            <a:r>
              <a:rPr lang="en-US" sz="27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7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hiệu</a:t>
            </a:r>
            <a:r>
              <a:rPr lang="en-US" sz="27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7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ứng</a:t>
            </a:r>
            <a:r>
              <a:rPr lang="en-US" sz="27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7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cho</a:t>
            </a:r>
            <a:r>
              <a:rPr lang="en-US" sz="27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7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sz="27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7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ảnh</a:t>
            </a:r>
            <a:r>
              <a:rPr lang="en-US" sz="27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7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đó</a:t>
            </a:r>
            <a:r>
              <a:rPr lang="en-US" sz="27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6000" b="1">
                <a:solidFill>
                  <a:srgbClr val="FF3300"/>
                </a:solidFill>
              </a:rPr>
              <a:t>Thực hành</a:t>
            </a:r>
          </a:p>
        </p:txBody>
      </p:sp>
    </p:spTree>
    <p:extLst>
      <p:ext uri="{BB962C8B-B14F-4D97-AF65-F5344CB8AC3E}">
        <p14:creationId xmlns:p14="http://schemas.microsoft.com/office/powerpoint/2010/main" val="5724636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Content Placeholder 2"/>
          <p:cNvSpPr>
            <a:spLocks noGrp="1"/>
          </p:cNvSpPr>
          <p:nvPr>
            <p:ph idx="1"/>
          </p:nvPr>
        </p:nvSpPr>
        <p:spPr>
          <a:xfrm>
            <a:off x="1752600" y="1951038"/>
            <a:ext cx="8915400" cy="4525962"/>
          </a:xfrm>
        </p:spPr>
        <p:txBody>
          <a:bodyPr/>
          <a:lstStyle/>
          <a:p>
            <a:pPr marL="0" indent="0">
              <a:lnSpc>
                <a:spcPct val="150000"/>
              </a:lnSpc>
              <a:buNone/>
            </a:pPr>
            <a:r>
              <a:rPr lang="en-US" sz="27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Trong </a:t>
            </a:r>
            <a:r>
              <a:rPr lang="en-US" sz="27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trang</a:t>
            </a:r>
            <a:r>
              <a:rPr lang="en-US" sz="27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7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trình</a:t>
            </a:r>
            <a:r>
              <a:rPr lang="en-US" sz="27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chiếu, </a:t>
            </a:r>
            <a:r>
              <a:rPr lang="en-US" sz="27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27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7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27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thể tạo 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sz="27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+ </a:t>
            </a:r>
            <a:r>
              <a:rPr lang="en-US" sz="2700" dirty="0" err="1">
                <a:solidFill>
                  <a:srgbClr val="FF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Hiệu</a:t>
            </a:r>
            <a:r>
              <a:rPr lang="en-US" sz="2700" dirty="0">
                <a:solidFill>
                  <a:srgbClr val="FF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700" dirty="0" err="1">
                <a:solidFill>
                  <a:srgbClr val="FF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ứng</a:t>
            </a:r>
            <a:r>
              <a:rPr lang="en-US" sz="2700" dirty="0">
                <a:solidFill>
                  <a:srgbClr val="FF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chuyển động </a:t>
            </a:r>
            <a:r>
              <a:rPr lang="en-US" sz="27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từ</a:t>
            </a:r>
            <a:r>
              <a:rPr lang="en-US" sz="27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7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biểu</a:t>
            </a:r>
            <a:r>
              <a:rPr lang="en-US" sz="27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7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tượng</a:t>
            </a:r>
            <a:r>
              <a:rPr lang="en-US" sz="27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700" dirty="0">
                <a:solidFill>
                  <a:srgbClr val="FF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Add Animations 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sz="27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+ </a:t>
            </a:r>
            <a:r>
              <a:rPr lang="en-US" sz="2700" dirty="0" err="1">
                <a:solidFill>
                  <a:srgbClr val="FF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Chọn</a:t>
            </a:r>
            <a:r>
              <a:rPr lang="en-US" sz="2700" dirty="0">
                <a:solidFill>
                  <a:srgbClr val="FF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700" dirty="0" err="1">
                <a:solidFill>
                  <a:srgbClr val="FF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hướng</a:t>
            </a:r>
            <a:r>
              <a:rPr lang="en-US" sz="2700" dirty="0">
                <a:solidFill>
                  <a:srgbClr val="FF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chuyển động</a:t>
            </a:r>
            <a:r>
              <a:rPr lang="en-US" sz="27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7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mặc</a:t>
            </a:r>
            <a:r>
              <a:rPr lang="en-US" sz="27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7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định</a:t>
            </a:r>
            <a:r>
              <a:rPr lang="en-US" sz="27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7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hoặc</a:t>
            </a:r>
            <a:r>
              <a:rPr lang="en-US" sz="27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7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theo</a:t>
            </a:r>
            <a:r>
              <a:rPr lang="en-US" sz="27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7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đường</a:t>
            </a:r>
            <a:r>
              <a:rPr lang="en-US" sz="27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7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thẳng</a:t>
            </a:r>
            <a:r>
              <a:rPr lang="en-US" sz="27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7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hoặc</a:t>
            </a:r>
            <a:r>
              <a:rPr lang="en-US" sz="27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7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đường</a:t>
            </a:r>
            <a:r>
              <a:rPr lang="en-US" sz="27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7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xiên</a:t>
            </a:r>
            <a:r>
              <a:rPr lang="en-US" sz="27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… 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sz="2700" dirty="0">
                <a:solidFill>
                  <a:srgbClr val="FF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=&gt; </a:t>
            </a:r>
            <a:r>
              <a:rPr lang="en-US" sz="2700" dirty="0" err="1">
                <a:solidFill>
                  <a:srgbClr val="FF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cho</a:t>
            </a:r>
            <a:r>
              <a:rPr lang="en-US" sz="2700" dirty="0">
                <a:solidFill>
                  <a:srgbClr val="FF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hình </a:t>
            </a:r>
            <a:r>
              <a:rPr lang="en-US" sz="2700" dirty="0" err="1">
                <a:solidFill>
                  <a:srgbClr val="FF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ảnh</a:t>
            </a:r>
            <a:r>
              <a:rPr lang="en-US" sz="2700" dirty="0">
                <a:solidFill>
                  <a:srgbClr val="FF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và </a:t>
            </a:r>
            <a:r>
              <a:rPr lang="en-US" sz="2700" dirty="0" err="1">
                <a:solidFill>
                  <a:srgbClr val="FF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văn</a:t>
            </a:r>
            <a:r>
              <a:rPr lang="en-US" sz="2700" dirty="0">
                <a:solidFill>
                  <a:srgbClr val="FF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bản.</a:t>
            </a:r>
          </a:p>
        </p:txBody>
      </p:sp>
      <p:sp>
        <p:nvSpPr>
          <p:cNvPr id="4" name="Rectangle 3"/>
          <p:cNvSpPr/>
          <p:nvPr/>
        </p:nvSpPr>
        <p:spPr>
          <a:xfrm>
            <a:off x="4418298" y="304800"/>
            <a:ext cx="3355406" cy="11079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6600" b="1" cap="all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GHI NHỚ</a:t>
            </a:r>
          </a:p>
        </p:txBody>
      </p:sp>
    </p:spTree>
    <p:extLst>
      <p:ext uri="{BB962C8B-B14F-4D97-AF65-F5344CB8AC3E}">
        <p14:creationId xmlns:p14="http://schemas.microsoft.com/office/powerpoint/2010/main" val="3381028751"/>
      </p:ext>
    </p:extLst>
  </p:cSld>
  <p:clrMapOvr>
    <a:masterClrMapping/>
  </p:clrMapOvr>
  <p:transition>
    <p:fade/>
    <p:sndAc>
      <p:stSnd>
        <p:snd r:embed="rId2" name="chimes.wav"/>
      </p:stSnd>
    </p:sndAc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4" name="Picture 2" descr="Download Hình ảnh Cảm ơ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9525"/>
            <a:ext cx="9144000" cy="6800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18018609"/>
      </p:ext>
    </p:extLst>
  </p:cSld>
  <p:clrMapOvr>
    <a:masterClrMapping/>
  </p:clrMapOvr>
  <p:transition>
    <p:fade/>
    <p:sndAc>
      <p:stSnd>
        <p:snd r:embed="rId2" name="chimes.wav"/>
      </p:stSnd>
    </p:sndAc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9" name="TextBox 25"/>
          <p:cNvSpPr txBox="1">
            <a:spLocks noChangeArrowheads="1"/>
          </p:cNvSpPr>
          <p:nvPr/>
        </p:nvSpPr>
        <p:spPr bwMode="auto">
          <a:xfrm>
            <a:off x="1558925" y="762000"/>
            <a:ext cx="9144000" cy="615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sz="3400" b="1">
                <a:solidFill>
                  <a:srgbClr val="FF0000"/>
                </a:solidFill>
                <a:latin typeface="Arial" panose="020B0604020202020204" pitchFamily="34" charset="0"/>
              </a:rPr>
              <a:t>Để tạo hiệu ứng cho văn bản em cần?</a:t>
            </a:r>
          </a:p>
        </p:txBody>
      </p:sp>
      <p:pic>
        <p:nvPicPr>
          <p:cNvPr id="50179" name="Picture 164" descr="slide0048_image08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1925" y="4800600"/>
            <a:ext cx="1828800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Curved Left Arrow 6">
            <a:hlinkClick r:id="rId6" action="ppaction://hlinksldjump"/>
          </p:cNvPr>
          <p:cNvSpPr/>
          <p:nvPr/>
        </p:nvSpPr>
        <p:spPr>
          <a:xfrm>
            <a:off x="9372600" y="5562600"/>
            <a:ext cx="533400" cy="838200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chemeClr val="tx1"/>
              </a:solidFill>
            </a:endParaRPr>
          </a:p>
        </p:txBody>
      </p:sp>
      <p:pic>
        <p:nvPicPr>
          <p:cNvPr id="51222" name="Picture 3" descr="E:\Tieu hoc\2017 - 2018\DAY TOT\soc va hat de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8975" y="3900489"/>
            <a:ext cx="3429000" cy="2611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0182" name="TextBox 1"/>
          <p:cNvSpPr txBox="1">
            <a:spLocks noChangeArrowheads="1"/>
          </p:cNvSpPr>
          <p:nvPr/>
        </p:nvSpPr>
        <p:spPr bwMode="auto">
          <a:xfrm>
            <a:off x="6172200" y="76200"/>
            <a:ext cx="32766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sz="1600" b="1">
                <a:solidFill>
                  <a:schemeClr val="bg1"/>
                </a:solidFill>
                <a:latin typeface="Century Gothic" panose="020B0502020202020204" pitchFamily="34" charset="0"/>
              </a:rPr>
              <a:t>Trò chơi</a:t>
            </a:r>
          </a:p>
          <a:p>
            <a:pPr algn="ctr" eaLnBrk="1" hangingPunct="1"/>
            <a:r>
              <a:rPr lang="en-US" sz="1600" b="1">
                <a:solidFill>
                  <a:schemeClr val="bg1"/>
                </a:solidFill>
                <a:latin typeface="Century Gothic" panose="020B0502020202020204" pitchFamily="34" charset="0"/>
              </a:rPr>
              <a:t>CHINH PHỤC RỪNG XANH</a:t>
            </a:r>
          </a:p>
        </p:txBody>
      </p:sp>
      <p:sp>
        <p:nvSpPr>
          <p:cNvPr id="15" name="TextBox 14"/>
          <p:cNvSpPr txBox="1">
            <a:spLocks noChangeArrowheads="1"/>
          </p:cNvSpPr>
          <p:nvPr/>
        </p:nvSpPr>
        <p:spPr bwMode="auto">
          <a:xfrm>
            <a:off x="1981200" y="2057401"/>
            <a:ext cx="3505200" cy="1077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sz="3200" b="1">
                <a:solidFill>
                  <a:srgbClr val="0000FF"/>
                </a:solidFill>
                <a:latin typeface="Arial" panose="020B0604020202020204" pitchFamily="34" charset="0"/>
              </a:rPr>
              <a:t>A. Chọn đoạn văn bản </a:t>
            </a:r>
          </a:p>
        </p:txBody>
      </p:sp>
      <p:sp>
        <p:nvSpPr>
          <p:cNvPr id="14" name="Rectangle 5"/>
          <p:cNvSpPr>
            <a:spLocks noChangeArrowheads="1"/>
          </p:cNvSpPr>
          <p:nvPr/>
        </p:nvSpPr>
        <p:spPr bwMode="auto">
          <a:xfrm>
            <a:off x="6858000" y="3862388"/>
            <a:ext cx="3048000" cy="1676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495300" indent="-4953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20000"/>
              </a:spcBef>
              <a:buClr>
                <a:srgbClr val="0BD0D9"/>
              </a:buClr>
              <a:buSzPct val="95000"/>
              <a:buFont typeface="Wingdings 2" panose="05020102010507070707" pitchFamily="18" charset="2"/>
              <a:buNone/>
            </a:pPr>
            <a:r>
              <a:rPr lang="en-US" sz="7200" b="1">
                <a:solidFill>
                  <a:srgbClr val="0000FF"/>
                </a:solidFill>
                <a:latin typeface="Constantia" panose="02030602050306030303" pitchFamily="18" charset="0"/>
              </a:rPr>
              <a:t>1</a:t>
            </a:r>
          </a:p>
          <a:p>
            <a:pPr algn="ctr" eaLnBrk="1" hangingPunct="1">
              <a:spcBef>
                <a:spcPct val="20000"/>
              </a:spcBef>
              <a:buClr>
                <a:srgbClr val="0BD0D9"/>
              </a:buClr>
              <a:buSzPct val="95000"/>
              <a:buFont typeface="Wingdings 2" panose="05020102010507070707" pitchFamily="18" charset="2"/>
              <a:buNone/>
            </a:pPr>
            <a:endParaRPr lang="en-US" sz="7200" b="1">
              <a:solidFill>
                <a:srgbClr val="0000FF"/>
              </a:solidFill>
              <a:latin typeface="Constantia" panose="02030602050306030303" pitchFamily="18" charset="0"/>
            </a:endParaRPr>
          </a:p>
        </p:txBody>
      </p:sp>
      <p:sp>
        <p:nvSpPr>
          <p:cNvPr id="16" name="Rectangle 5"/>
          <p:cNvSpPr>
            <a:spLocks noChangeArrowheads="1"/>
          </p:cNvSpPr>
          <p:nvPr/>
        </p:nvSpPr>
        <p:spPr bwMode="auto">
          <a:xfrm>
            <a:off x="6858000" y="3862388"/>
            <a:ext cx="3048000" cy="1676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495300" indent="-4953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20000"/>
              </a:spcBef>
              <a:buClr>
                <a:srgbClr val="0BD0D9"/>
              </a:buClr>
              <a:buSzPct val="95000"/>
              <a:buFont typeface="Wingdings 2" panose="05020102010507070707" pitchFamily="18" charset="2"/>
              <a:buNone/>
            </a:pPr>
            <a:r>
              <a:rPr lang="en-US" sz="7200" b="1">
                <a:solidFill>
                  <a:srgbClr val="0000FF"/>
                </a:solidFill>
                <a:latin typeface="Constantia" panose="02030602050306030303" pitchFamily="18" charset="0"/>
              </a:rPr>
              <a:t>2</a:t>
            </a:r>
          </a:p>
          <a:p>
            <a:pPr algn="ctr" eaLnBrk="1" hangingPunct="1">
              <a:spcBef>
                <a:spcPct val="20000"/>
              </a:spcBef>
              <a:buClr>
                <a:srgbClr val="0BD0D9"/>
              </a:buClr>
              <a:buSzPct val="95000"/>
              <a:buFont typeface="Wingdings 2" panose="05020102010507070707" pitchFamily="18" charset="2"/>
              <a:buNone/>
            </a:pPr>
            <a:endParaRPr lang="en-US" sz="7200" b="1">
              <a:solidFill>
                <a:srgbClr val="0000FF"/>
              </a:solidFill>
              <a:latin typeface="Constantia" panose="02030602050306030303" pitchFamily="18" charset="0"/>
            </a:endParaRPr>
          </a:p>
        </p:txBody>
      </p:sp>
      <p:sp>
        <p:nvSpPr>
          <p:cNvPr id="17" name="Rectangle 5"/>
          <p:cNvSpPr>
            <a:spLocks noChangeArrowheads="1"/>
          </p:cNvSpPr>
          <p:nvPr/>
        </p:nvSpPr>
        <p:spPr bwMode="auto">
          <a:xfrm>
            <a:off x="6858000" y="3938588"/>
            <a:ext cx="3048000" cy="1676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495300" indent="-4953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20000"/>
              </a:spcBef>
              <a:buClr>
                <a:srgbClr val="0BD0D9"/>
              </a:buClr>
              <a:buSzPct val="95000"/>
              <a:buFont typeface="Wingdings 2" panose="05020102010507070707" pitchFamily="18" charset="2"/>
              <a:buNone/>
            </a:pPr>
            <a:r>
              <a:rPr lang="en-US" sz="7200" b="1">
                <a:solidFill>
                  <a:srgbClr val="0000FF"/>
                </a:solidFill>
                <a:latin typeface="Constantia" panose="02030602050306030303" pitchFamily="18" charset="0"/>
              </a:rPr>
              <a:t>3</a:t>
            </a:r>
          </a:p>
          <a:p>
            <a:pPr algn="ctr" eaLnBrk="1" hangingPunct="1">
              <a:spcBef>
                <a:spcPct val="20000"/>
              </a:spcBef>
              <a:buClr>
                <a:srgbClr val="0BD0D9"/>
              </a:buClr>
              <a:buSzPct val="95000"/>
              <a:buFont typeface="Wingdings 2" panose="05020102010507070707" pitchFamily="18" charset="2"/>
              <a:buNone/>
            </a:pPr>
            <a:endParaRPr lang="en-US" sz="7200" b="1">
              <a:solidFill>
                <a:srgbClr val="0000FF"/>
              </a:solidFill>
              <a:latin typeface="Constantia" panose="02030602050306030303" pitchFamily="18" charset="0"/>
            </a:endParaRPr>
          </a:p>
        </p:txBody>
      </p:sp>
      <p:sp>
        <p:nvSpPr>
          <p:cNvPr id="18" name="Rectangle 5"/>
          <p:cNvSpPr>
            <a:spLocks noChangeArrowheads="1"/>
          </p:cNvSpPr>
          <p:nvPr/>
        </p:nvSpPr>
        <p:spPr bwMode="auto">
          <a:xfrm>
            <a:off x="6858000" y="3938588"/>
            <a:ext cx="3048000" cy="1676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495300" indent="-4953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20000"/>
              </a:spcBef>
              <a:buClr>
                <a:srgbClr val="0BD0D9"/>
              </a:buClr>
              <a:buSzPct val="95000"/>
              <a:buFont typeface="Wingdings 2" panose="05020102010507070707" pitchFamily="18" charset="2"/>
              <a:buNone/>
            </a:pPr>
            <a:r>
              <a:rPr lang="en-US" sz="7200" b="1">
                <a:solidFill>
                  <a:srgbClr val="0000FF"/>
                </a:solidFill>
                <a:latin typeface="Constantia" panose="02030602050306030303" pitchFamily="18" charset="0"/>
              </a:rPr>
              <a:t>4</a:t>
            </a:r>
          </a:p>
          <a:p>
            <a:pPr algn="ctr" eaLnBrk="1" hangingPunct="1">
              <a:spcBef>
                <a:spcPct val="20000"/>
              </a:spcBef>
              <a:buClr>
                <a:srgbClr val="0BD0D9"/>
              </a:buClr>
              <a:buSzPct val="95000"/>
              <a:buFont typeface="Wingdings 2" panose="05020102010507070707" pitchFamily="18" charset="2"/>
              <a:buNone/>
            </a:pPr>
            <a:endParaRPr lang="en-US" sz="7200" b="1">
              <a:solidFill>
                <a:srgbClr val="0000FF"/>
              </a:solidFill>
              <a:latin typeface="Constantia" panose="02030602050306030303" pitchFamily="18" charset="0"/>
            </a:endParaRPr>
          </a:p>
        </p:txBody>
      </p:sp>
      <p:sp>
        <p:nvSpPr>
          <p:cNvPr id="19" name="Rectangle 5"/>
          <p:cNvSpPr>
            <a:spLocks noChangeArrowheads="1"/>
          </p:cNvSpPr>
          <p:nvPr/>
        </p:nvSpPr>
        <p:spPr bwMode="auto">
          <a:xfrm>
            <a:off x="6858000" y="3862388"/>
            <a:ext cx="3048000" cy="1676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495300" indent="-4953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20000"/>
              </a:spcBef>
              <a:buClr>
                <a:srgbClr val="0BD0D9"/>
              </a:buClr>
              <a:buSzPct val="95000"/>
              <a:buFont typeface="Wingdings 2" panose="05020102010507070707" pitchFamily="18" charset="2"/>
              <a:buNone/>
            </a:pPr>
            <a:r>
              <a:rPr lang="en-US" sz="7200" b="1">
                <a:solidFill>
                  <a:srgbClr val="0000FF"/>
                </a:solidFill>
                <a:latin typeface="Constantia" panose="02030602050306030303" pitchFamily="18" charset="0"/>
              </a:rPr>
              <a:t>5</a:t>
            </a:r>
          </a:p>
          <a:p>
            <a:pPr algn="ctr" eaLnBrk="1" hangingPunct="1">
              <a:spcBef>
                <a:spcPct val="20000"/>
              </a:spcBef>
              <a:buClr>
                <a:srgbClr val="0BD0D9"/>
              </a:buClr>
              <a:buSzPct val="95000"/>
              <a:buFont typeface="Wingdings 2" panose="05020102010507070707" pitchFamily="18" charset="2"/>
              <a:buNone/>
            </a:pPr>
            <a:endParaRPr lang="en-US" sz="7200" b="1">
              <a:solidFill>
                <a:srgbClr val="0000FF"/>
              </a:solidFill>
              <a:latin typeface="Constantia" panose="02030602050306030303" pitchFamily="18" charset="0"/>
            </a:endParaRPr>
          </a:p>
        </p:txBody>
      </p:sp>
      <p:pic>
        <p:nvPicPr>
          <p:cNvPr id="20" name="Picture 23" descr="Het gio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801" y="3709988"/>
            <a:ext cx="3038475" cy="1928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" name="TextBox 20">
            <a:hlinkClick r:id="" action="ppaction://noaction">
              <a:snd r:embed="rId9" name="SAI ROI.wav"/>
            </a:hlinkClick>
          </p:cNvPr>
          <p:cNvSpPr txBox="1">
            <a:spLocks noChangeArrowheads="1"/>
          </p:cNvSpPr>
          <p:nvPr/>
        </p:nvSpPr>
        <p:spPr bwMode="auto">
          <a:xfrm>
            <a:off x="6076950" y="2085976"/>
            <a:ext cx="4038600" cy="1077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sz="3200" b="1">
                <a:solidFill>
                  <a:srgbClr val="0000FF"/>
                </a:solidFill>
                <a:latin typeface="Arial" panose="020B0604020202020204" pitchFamily="34" charset="0"/>
              </a:rPr>
              <a:t>B. Không cần chọn đoạn văn bản</a:t>
            </a:r>
          </a:p>
        </p:txBody>
      </p:sp>
      <p:sp>
        <p:nvSpPr>
          <p:cNvPr id="22" name="TextBox 21"/>
          <p:cNvSpPr txBox="1">
            <a:spLocks noChangeArrowheads="1"/>
          </p:cNvSpPr>
          <p:nvPr/>
        </p:nvSpPr>
        <p:spPr bwMode="auto">
          <a:xfrm>
            <a:off x="1981200" y="2058988"/>
            <a:ext cx="3505200" cy="1077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sz="3200" b="1">
                <a:solidFill>
                  <a:srgbClr val="FF0000"/>
                </a:solidFill>
                <a:latin typeface="Arial" panose="020B0604020202020204" pitchFamily="34" charset="0"/>
              </a:rPr>
              <a:t>A. Chọn đoạn văn bản</a:t>
            </a:r>
          </a:p>
        </p:txBody>
      </p:sp>
    </p:spTree>
    <p:extLst>
      <p:ext uri="{BB962C8B-B14F-4D97-AF65-F5344CB8AC3E}">
        <p14:creationId xmlns:p14="http://schemas.microsoft.com/office/powerpoint/2010/main" val="38462146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51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3" presetID="10" presetClass="exit" presetSubtype="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41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4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49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5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57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6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65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 nodeType="afterGroup">
                            <p:stCondLst>
                              <p:cond delay="7500"/>
                            </p:stCondLst>
                            <p:childTnLst>
                              <p:par>
                                <p:cTn id="6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ring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 nodeType="afterGroup">
                            <p:stCondLst>
                              <p:cond delay="8500"/>
                            </p:stCondLst>
                            <p:childTnLst>
                              <p:par>
                                <p:cTn id="73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 nodeType="clickPar">
                      <p:stCondLst>
                        <p:cond delay="indefinite"/>
                      </p:stCondLst>
                      <p:childTnLst>
                        <p:par>
                          <p:cTn id="7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8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1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3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4" fill="hold" nodeType="clickPar">
                      <p:stCondLst>
                        <p:cond delay="0"/>
                      </p:stCondLst>
                      <p:childTnLst>
                        <p:par>
                          <p:cTn id="8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6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512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512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5_CC1_SOC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</p:childTnLst>
        </p:cTn>
      </p:par>
    </p:tnLst>
    <p:bldLst>
      <p:bldP spid="51219" grpId="0"/>
      <p:bldP spid="15" grpId="0"/>
      <p:bldP spid="14" grpId="0"/>
      <p:bldP spid="14" grpId="1"/>
      <p:bldP spid="16" grpId="0"/>
      <p:bldP spid="16" grpId="1"/>
      <p:bldP spid="17" grpId="0"/>
      <p:bldP spid="17" grpId="1"/>
      <p:bldP spid="18" grpId="0"/>
      <p:bldP spid="18" grpId="1"/>
      <p:bldP spid="19" grpId="0"/>
      <p:bldP spid="19" grpId="1"/>
      <p:bldP spid="21" grpId="0"/>
      <p:bldP spid="2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7" name="TextBox 25"/>
          <p:cNvSpPr txBox="1">
            <a:spLocks noChangeArrowheads="1"/>
          </p:cNvSpPr>
          <p:nvPr/>
        </p:nvSpPr>
        <p:spPr bwMode="auto">
          <a:xfrm>
            <a:off x="2286000" y="779464"/>
            <a:ext cx="7696200" cy="1138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sz="3400" b="1">
                <a:solidFill>
                  <a:srgbClr val="FF0000"/>
                </a:solidFill>
                <a:latin typeface="Arial" panose="020B0604020202020204" pitchFamily="34" charset="0"/>
              </a:rPr>
              <a:t>Chọn thẻ nào sau đây để tạo hiệu ứng cho văn bản?</a:t>
            </a:r>
          </a:p>
        </p:txBody>
      </p:sp>
      <p:pic>
        <p:nvPicPr>
          <p:cNvPr id="51203" name="Picture 164" descr="slide0048_image08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1925" y="4800600"/>
            <a:ext cx="1828800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Curved Left Arrow 9">
            <a:hlinkClick r:id="rId6" action="ppaction://hlinksldjump"/>
          </p:cNvPr>
          <p:cNvSpPr/>
          <p:nvPr/>
        </p:nvSpPr>
        <p:spPr>
          <a:xfrm>
            <a:off x="9372600" y="5562600"/>
            <a:ext cx="533400" cy="838200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chemeClr val="tx1"/>
              </a:solidFill>
            </a:endParaRPr>
          </a:p>
        </p:txBody>
      </p:sp>
      <p:sp>
        <p:nvSpPr>
          <p:cNvPr id="52246" name="TextBox 5">
            <a:hlinkClick r:id="" action="ppaction://noaction" highlightClick="1"/>
          </p:cNvPr>
          <p:cNvSpPr txBox="1">
            <a:spLocks noChangeArrowheads="1"/>
          </p:cNvSpPr>
          <p:nvPr/>
        </p:nvSpPr>
        <p:spPr bwMode="auto">
          <a:xfrm>
            <a:off x="2057400" y="1981200"/>
            <a:ext cx="81534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n-US" sz="3200" b="1">
                <a:solidFill>
                  <a:srgbClr val="0000FF"/>
                </a:solidFill>
                <a:latin typeface="Arial" panose="020B0604020202020204" pitchFamily="34" charset="0"/>
              </a:rPr>
              <a:t>A. Thẻ Insert</a:t>
            </a:r>
            <a:endParaRPr lang="en-US" sz="3200">
              <a:latin typeface="Arial" panose="020B0604020202020204" pitchFamily="34" charset="0"/>
            </a:endParaRPr>
          </a:p>
        </p:txBody>
      </p:sp>
      <p:sp>
        <p:nvSpPr>
          <p:cNvPr id="52247" name="TextBox 6">
            <a:hlinkClick r:id="" action="ppaction://noaction" highlightClick="1"/>
          </p:cNvPr>
          <p:cNvSpPr txBox="1">
            <a:spLocks noChangeArrowheads="1"/>
          </p:cNvSpPr>
          <p:nvPr/>
        </p:nvSpPr>
        <p:spPr bwMode="auto">
          <a:xfrm>
            <a:off x="2057400" y="3603625"/>
            <a:ext cx="81534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n-US" sz="3200" b="1">
                <a:solidFill>
                  <a:srgbClr val="0000FF"/>
                </a:solidFill>
                <a:latin typeface="Arial" panose="020B0604020202020204" pitchFamily="34" charset="0"/>
              </a:rPr>
              <a:t>C. Thẻ Animations</a:t>
            </a:r>
          </a:p>
        </p:txBody>
      </p:sp>
      <p:sp>
        <p:nvSpPr>
          <p:cNvPr id="52248" name="TextBox 5">
            <a:hlinkClick r:id="" action="ppaction://noaction" highlightClick="1"/>
          </p:cNvPr>
          <p:cNvSpPr txBox="1">
            <a:spLocks noChangeArrowheads="1"/>
          </p:cNvSpPr>
          <p:nvPr/>
        </p:nvSpPr>
        <p:spPr bwMode="auto">
          <a:xfrm>
            <a:off x="2057400" y="2787650"/>
            <a:ext cx="81534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n-US" sz="3200" b="1">
                <a:solidFill>
                  <a:srgbClr val="0000FF"/>
                </a:solidFill>
                <a:latin typeface="Arial" panose="020B0604020202020204" pitchFamily="34" charset="0"/>
              </a:rPr>
              <a:t>B. Thẻ Transitions</a:t>
            </a:r>
          </a:p>
        </p:txBody>
      </p:sp>
      <p:pic>
        <p:nvPicPr>
          <p:cNvPr id="52249" name="Picture 2" descr="E:\Tieu hoc\2017 - 2018\DAY TOT\khi con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1588" y="4413250"/>
            <a:ext cx="1979612" cy="2095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09" name="TextBox 15"/>
          <p:cNvSpPr txBox="1">
            <a:spLocks noChangeArrowheads="1"/>
          </p:cNvSpPr>
          <p:nvPr/>
        </p:nvSpPr>
        <p:spPr bwMode="auto">
          <a:xfrm>
            <a:off x="6297613" y="50800"/>
            <a:ext cx="32766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sz="1600" b="1">
                <a:solidFill>
                  <a:schemeClr val="bg1"/>
                </a:solidFill>
                <a:latin typeface="Century Gothic" panose="020B0502020202020204" pitchFamily="34" charset="0"/>
              </a:rPr>
              <a:t>Trò chơi</a:t>
            </a:r>
          </a:p>
          <a:p>
            <a:pPr algn="ctr" eaLnBrk="1" hangingPunct="1"/>
            <a:r>
              <a:rPr lang="en-US" sz="1600" b="1">
                <a:solidFill>
                  <a:schemeClr val="bg1"/>
                </a:solidFill>
                <a:latin typeface="Century Gothic" panose="020B0502020202020204" pitchFamily="34" charset="0"/>
              </a:rPr>
              <a:t>CHINH PHỤC RỪNG XANH</a:t>
            </a:r>
          </a:p>
        </p:txBody>
      </p:sp>
      <p:sp>
        <p:nvSpPr>
          <p:cNvPr id="17" name="Rectangle 5"/>
          <p:cNvSpPr>
            <a:spLocks noChangeArrowheads="1"/>
          </p:cNvSpPr>
          <p:nvPr/>
        </p:nvSpPr>
        <p:spPr bwMode="auto">
          <a:xfrm>
            <a:off x="6248400" y="4776788"/>
            <a:ext cx="3048000" cy="1676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495300" indent="-4953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20000"/>
              </a:spcBef>
              <a:buClr>
                <a:srgbClr val="0BD0D9"/>
              </a:buClr>
              <a:buSzPct val="95000"/>
              <a:buFont typeface="Wingdings 2" panose="05020102010507070707" pitchFamily="18" charset="2"/>
              <a:buNone/>
            </a:pPr>
            <a:r>
              <a:rPr lang="en-US" sz="7200" b="1">
                <a:solidFill>
                  <a:srgbClr val="0000FF"/>
                </a:solidFill>
                <a:latin typeface="Constantia" panose="02030602050306030303" pitchFamily="18" charset="0"/>
              </a:rPr>
              <a:t>1</a:t>
            </a:r>
          </a:p>
          <a:p>
            <a:pPr algn="ctr" eaLnBrk="1" hangingPunct="1">
              <a:spcBef>
                <a:spcPct val="20000"/>
              </a:spcBef>
              <a:buClr>
                <a:srgbClr val="0BD0D9"/>
              </a:buClr>
              <a:buSzPct val="95000"/>
              <a:buFont typeface="Wingdings 2" panose="05020102010507070707" pitchFamily="18" charset="2"/>
              <a:buNone/>
            </a:pPr>
            <a:endParaRPr lang="en-US" sz="7200" b="1">
              <a:solidFill>
                <a:srgbClr val="0000FF"/>
              </a:solidFill>
              <a:latin typeface="Constantia" panose="02030602050306030303" pitchFamily="18" charset="0"/>
            </a:endParaRPr>
          </a:p>
        </p:txBody>
      </p:sp>
      <p:sp>
        <p:nvSpPr>
          <p:cNvPr id="18" name="Rectangle 5"/>
          <p:cNvSpPr>
            <a:spLocks noChangeArrowheads="1"/>
          </p:cNvSpPr>
          <p:nvPr/>
        </p:nvSpPr>
        <p:spPr bwMode="auto">
          <a:xfrm>
            <a:off x="6248400" y="4776788"/>
            <a:ext cx="3048000" cy="1676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495300" indent="-4953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20000"/>
              </a:spcBef>
              <a:buClr>
                <a:srgbClr val="0BD0D9"/>
              </a:buClr>
              <a:buSzPct val="95000"/>
              <a:buFont typeface="Wingdings 2" panose="05020102010507070707" pitchFamily="18" charset="2"/>
              <a:buNone/>
            </a:pPr>
            <a:r>
              <a:rPr lang="en-US" sz="7200" b="1">
                <a:solidFill>
                  <a:srgbClr val="0000FF"/>
                </a:solidFill>
                <a:latin typeface="Constantia" panose="02030602050306030303" pitchFamily="18" charset="0"/>
              </a:rPr>
              <a:t>2</a:t>
            </a:r>
          </a:p>
          <a:p>
            <a:pPr algn="ctr" eaLnBrk="1" hangingPunct="1">
              <a:spcBef>
                <a:spcPct val="20000"/>
              </a:spcBef>
              <a:buClr>
                <a:srgbClr val="0BD0D9"/>
              </a:buClr>
              <a:buSzPct val="95000"/>
              <a:buFont typeface="Wingdings 2" panose="05020102010507070707" pitchFamily="18" charset="2"/>
              <a:buNone/>
            </a:pPr>
            <a:endParaRPr lang="en-US" sz="7200" b="1">
              <a:solidFill>
                <a:srgbClr val="0000FF"/>
              </a:solidFill>
              <a:latin typeface="Constantia" panose="02030602050306030303" pitchFamily="18" charset="0"/>
            </a:endParaRPr>
          </a:p>
        </p:txBody>
      </p:sp>
      <p:sp>
        <p:nvSpPr>
          <p:cNvPr id="19" name="Rectangle 5"/>
          <p:cNvSpPr>
            <a:spLocks noChangeArrowheads="1"/>
          </p:cNvSpPr>
          <p:nvPr/>
        </p:nvSpPr>
        <p:spPr bwMode="auto">
          <a:xfrm>
            <a:off x="6248400" y="4852988"/>
            <a:ext cx="3048000" cy="1676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495300" indent="-4953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20000"/>
              </a:spcBef>
              <a:buClr>
                <a:srgbClr val="0BD0D9"/>
              </a:buClr>
              <a:buSzPct val="95000"/>
              <a:buFont typeface="Wingdings 2" panose="05020102010507070707" pitchFamily="18" charset="2"/>
              <a:buNone/>
            </a:pPr>
            <a:r>
              <a:rPr lang="en-US" sz="7200" b="1">
                <a:solidFill>
                  <a:srgbClr val="0000FF"/>
                </a:solidFill>
                <a:latin typeface="Constantia" panose="02030602050306030303" pitchFamily="18" charset="0"/>
              </a:rPr>
              <a:t>3</a:t>
            </a:r>
          </a:p>
          <a:p>
            <a:pPr algn="ctr" eaLnBrk="1" hangingPunct="1">
              <a:spcBef>
                <a:spcPct val="20000"/>
              </a:spcBef>
              <a:buClr>
                <a:srgbClr val="0BD0D9"/>
              </a:buClr>
              <a:buSzPct val="95000"/>
              <a:buFont typeface="Wingdings 2" panose="05020102010507070707" pitchFamily="18" charset="2"/>
              <a:buNone/>
            </a:pPr>
            <a:endParaRPr lang="en-US" sz="7200" b="1">
              <a:solidFill>
                <a:srgbClr val="0000FF"/>
              </a:solidFill>
              <a:latin typeface="Constantia" panose="02030602050306030303" pitchFamily="18" charset="0"/>
            </a:endParaRPr>
          </a:p>
        </p:txBody>
      </p:sp>
      <p:sp>
        <p:nvSpPr>
          <p:cNvPr id="20" name="Rectangle 5"/>
          <p:cNvSpPr>
            <a:spLocks noChangeArrowheads="1"/>
          </p:cNvSpPr>
          <p:nvPr/>
        </p:nvSpPr>
        <p:spPr bwMode="auto">
          <a:xfrm>
            <a:off x="6248400" y="4852988"/>
            <a:ext cx="3048000" cy="1676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495300" indent="-4953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20000"/>
              </a:spcBef>
              <a:buClr>
                <a:srgbClr val="0BD0D9"/>
              </a:buClr>
              <a:buSzPct val="95000"/>
              <a:buFont typeface="Wingdings 2" panose="05020102010507070707" pitchFamily="18" charset="2"/>
              <a:buNone/>
            </a:pPr>
            <a:r>
              <a:rPr lang="en-US" sz="7200" b="1">
                <a:solidFill>
                  <a:srgbClr val="0000FF"/>
                </a:solidFill>
                <a:latin typeface="Constantia" panose="02030602050306030303" pitchFamily="18" charset="0"/>
              </a:rPr>
              <a:t>4</a:t>
            </a:r>
          </a:p>
          <a:p>
            <a:pPr algn="ctr" eaLnBrk="1" hangingPunct="1">
              <a:spcBef>
                <a:spcPct val="20000"/>
              </a:spcBef>
              <a:buClr>
                <a:srgbClr val="0BD0D9"/>
              </a:buClr>
              <a:buSzPct val="95000"/>
              <a:buFont typeface="Wingdings 2" panose="05020102010507070707" pitchFamily="18" charset="2"/>
              <a:buNone/>
            </a:pPr>
            <a:endParaRPr lang="en-US" sz="7200" b="1">
              <a:solidFill>
                <a:srgbClr val="0000FF"/>
              </a:solidFill>
              <a:latin typeface="Constantia" panose="02030602050306030303" pitchFamily="18" charset="0"/>
            </a:endParaRPr>
          </a:p>
        </p:txBody>
      </p:sp>
      <p:sp>
        <p:nvSpPr>
          <p:cNvPr id="21" name="Rectangle 5"/>
          <p:cNvSpPr>
            <a:spLocks noChangeArrowheads="1"/>
          </p:cNvSpPr>
          <p:nvPr/>
        </p:nvSpPr>
        <p:spPr bwMode="auto">
          <a:xfrm>
            <a:off x="6248400" y="4776788"/>
            <a:ext cx="3048000" cy="1676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495300" indent="-4953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20000"/>
              </a:spcBef>
              <a:buClr>
                <a:srgbClr val="0BD0D9"/>
              </a:buClr>
              <a:buSzPct val="95000"/>
              <a:buFont typeface="Wingdings 2" panose="05020102010507070707" pitchFamily="18" charset="2"/>
              <a:buNone/>
            </a:pPr>
            <a:r>
              <a:rPr lang="en-US" sz="7200" b="1">
                <a:solidFill>
                  <a:srgbClr val="0000FF"/>
                </a:solidFill>
                <a:latin typeface="Constantia" panose="02030602050306030303" pitchFamily="18" charset="0"/>
              </a:rPr>
              <a:t>5</a:t>
            </a:r>
          </a:p>
          <a:p>
            <a:pPr algn="ctr" eaLnBrk="1" hangingPunct="1">
              <a:spcBef>
                <a:spcPct val="20000"/>
              </a:spcBef>
              <a:buClr>
                <a:srgbClr val="0BD0D9"/>
              </a:buClr>
              <a:buSzPct val="95000"/>
              <a:buFont typeface="Wingdings 2" panose="05020102010507070707" pitchFamily="18" charset="2"/>
              <a:buNone/>
            </a:pPr>
            <a:endParaRPr lang="en-US" sz="7200" b="1">
              <a:solidFill>
                <a:srgbClr val="0000FF"/>
              </a:solidFill>
              <a:latin typeface="Constantia" panose="02030602050306030303" pitchFamily="18" charset="0"/>
            </a:endParaRPr>
          </a:p>
        </p:txBody>
      </p:sp>
      <p:pic>
        <p:nvPicPr>
          <p:cNvPr id="22" name="Picture 23" descr="Het gio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1" y="4624388"/>
            <a:ext cx="3038475" cy="1928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97985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522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16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522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522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22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22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22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22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22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22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22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8" presetID="10" presetClass="exit" presetSubtype="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3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36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4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44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4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52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5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60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 nodeType="afterGroup">
                            <p:stCondLst>
                              <p:cond delay="7500"/>
                            </p:stCondLst>
                            <p:childTnLst>
                              <p:par>
                                <p:cTn id="6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ring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 nodeType="afterGroup">
                            <p:stCondLst>
                              <p:cond delay="8500"/>
                            </p:stCondLst>
                            <p:childTnLst>
                              <p:par>
                                <p:cTn id="6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 nodeType="clickPar">
                      <p:stCondLst>
                        <p:cond delay="indefinite"/>
                      </p:stCondLst>
                      <p:childTnLst>
                        <p:par>
                          <p:cTn id="7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3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75" dur="500"/>
                                        <p:tgtEl>
                                          <p:spTgt spid="5224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u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6" presetID="16" presetClass="emph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77" dur="500" fill="hold"/>
                                        <p:tgtEl>
                                          <p:spTgt spid="5224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8" dur="500" fill="hold"/>
                                        <p:tgtEl>
                                          <p:spTgt spid="5224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9" dur="500" fill="hold"/>
                                        <p:tgtEl>
                                          <p:spTgt spid="5224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227" grpId="0"/>
      <p:bldP spid="52246" grpId="0"/>
      <p:bldP spid="52247" grpId="0"/>
      <p:bldP spid="52247" grpId="1"/>
      <p:bldP spid="52248" grpId="0"/>
      <p:bldP spid="17" grpId="0"/>
      <p:bldP spid="17" grpId="1"/>
      <p:bldP spid="18" grpId="0"/>
      <p:bldP spid="18" grpId="1"/>
      <p:bldP spid="19" grpId="0"/>
      <p:bldP spid="19" grpId="1"/>
      <p:bldP spid="20" grpId="0"/>
      <p:bldP spid="20" grpId="1"/>
      <p:bldP spid="21" grpId="0"/>
      <p:bldP spid="21" grpId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450" name="Rectangle 2"/>
          <p:cNvSpPr>
            <a:spLocks noGrp="1"/>
          </p:cNvSpPr>
          <p:nvPr>
            <p:ph type="title"/>
          </p:nvPr>
        </p:nvSpPr>
        <p:spPr>
          <a:xfrm>
            <a:off x="1981200" y="896938"/>
            <a:ext cx="8229600" cy="1143000"/>
          </a:xfrm>
        </p:spPr>
        <p:txBody>
          <a:bodyPr/>
          <a:lstStyle/>
          <a:p>
            <a:pPr algn="ctr" eaLnBrk="1" hangingPunct="1"/>
            <a:r>
              <a:rPr lang="en-US" sz="34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Trong một bài trình chiếu em có thể tạo được bao nhiêu trang trình chiếu?</a:t>
            </a:r>
          </a:p>
        </p:txBody>
      </p:sp>
      <p:sp>
        <p:nvSpPr>
          <p:cNvPr id="232452" name="Text Box 4"/>
          <p:cNvSpPr txBox="1">
            <a:spLocks noChangeArrowheads="1"/>
          </p:cNvSpPr>
          <p:nvPr/>
        </p:nvSpPr>
        <p:spPr bwMode="auto">
          <a:xfrm>
            <a:off x="2400300" y="2362201"/>
            <a:ext cx="3733800" cy="549275"/>
          </a:xfrm>
          <a:prstGeom prst="rect">
            <a:avLst/>
          </a:prstGeom>
          <a:noFill/>
          <a:ln>
            <a:noFill/>
          </a:ln>
          <a:effectLst>
            <a:prstShdw prst="shdw15">
              <a:schemeClr val="bg2">
                <a:alpha val="50000"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000" b="1">
                <a:solidFill>
                  <a:srgbClr val="0000FF"/>
                </a:solidFill>
                <a:latin typeface="Century Gothic" panose="020B0502020202020204" pitchFamily="34" charset="0"/>
              </a:rPr>
              <a:t>A. 1 trang</a:t>
            </a:r>
          </a:p>
        </p:txBody>
      </p:sp>
      <p:sp>
        <p:nvSpPr>
          <p:cNvPr id="232453" name="Text Box 5"/>
          <p:cNvSpPr txBox="1">
            <a:spLocks noChangeArrowheads="1"/>
          </p:cNvSpPr>
          <p:nvPr/>
        </p:nvSpPr>
        <p:spPr bwMode="auto">
          <a:xfrm>
            <a:off x="2362200" y="3260726"/>
            <a:ext cx="3733800" cy="549275"/>
          </a:xfrm>
          <a:prstGeom prst="rect">
            <a:avLst/>
          </a:prstGeom>
          <a:noFill/>
          <a:ln>
            <a:noFill/>
          </a:ln>
          <a:effectLst>
            <a:prstShdw prst="shdw15">
              <a:schemeClr val="bg2">
                <a:alpha val="50000"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000" b="1">
                <a:solidFill>
                  <a:srgbClr val="0000FF"/>
                </a:solidFill>
                <a:latin typeface="Century Gothic" panose="020B0502020202020204" pitchFamily="34" charset="0"/>
              </a:rPr>
              <a:t>B. </a:t>
            </a:r>
            <a:r>
              <a:rPr lang="en-US" sz="3000" b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Rất nhiều trang</a:t>
            </a:r>
          </a:p>
        </p:txBody>
      </p:sp>
      <p:sp>
        <p:nvSpPr>
          <p:cNvPr id="232454" name="Text Box 6"/>
          <p:cNvSpPr txBox="1">
            <a:spLocks noChangeArrowheads="1"/>
          </p:cNvSpPr>
          <p:nvPr/>
        </p:nvSpPr>
        <p:spPr bwMode="auto">
          <a:xfrm>
            <a:off x="6773863" y="2289176"/>
            <a:ext cx="3733800" cy="549275"/>
          </a:xfrm>
          <a:prstGeom prst="rect">
            <a:avLst/>
          </a:prstGeom>
          <a:noFill/>
          <a:ln>
            <a:noFill/>
          </a:ln>
          <a:effectLst>
            <a:prstShdw prst="shdw15">
              <a:schemeClr val="bg2">
                <a:alpha val="50000"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000" b="1">
                <a:solidFill>
                  <a:srgbClr val="0000FF"/>
                </a:solidFill>
                <a:latin typeface="Century Gothic" panose="020B0502020202020204" pitchFamily="34" charset="0"/>
              </a:rPr>
              <a:t>C. 6 trang</a:t>
            </a:r>
          </a:p>
        </p:txBody>
      </p:sp>
      <p:sp>
        <p:nvSpPr>
          <p:cNvPr id="232455" name="Text Box 7"/>
          <p:cNvSpPr txBox="1">
            <a:spLocks noChangeArrowheads="1"/>
          </p:cNvSpPr>
          <p:nvPr/>
        </p:nvSpPr>
        <p:spPr bwMode="auto">
          <a:xfrm>
            <a:off x="6773863" y="3198814"/>
            <a:ext cx="3733800" cy="549275"/>
          </a:xfrm>
          <a:prstGeom prst="rect">
            <a:avLst/>
          </a:prstGeom>
          <a:noFill/>
          <a:ln>
            <a:noFill/>
          </a:ln>
          <a:effectLst>
            <a:prstShdw prst="shdw15">
              <a:schemeClr val="bg2">
                <a:alpha val="50000"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000" b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D. 5 trang</a:t>
            </a:r>
          </a:p>
        </p:txBody>
      </p:sp>
      <p:sp>
        <p:nvSpPr>
          <p:cNvPr id="10" name="Curved Left Arrow 9">
            <a:hlinkClick r:id="rId5" action="ppaction://hlinksldjump"/>
          </p:cNvPr>
          <p:cNvSpPr/>
          <p:nvPr/>
        </p:nvSpPr>
        <p:spPr>
          <a:xfrm>
            <a:off x="9601200" y="5486400"/>
            <a:ext cx="533400" cy="838200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chemeClr val="tx1"/>
              </a:solidFill>
            </a:endParaRPr>
          </a:p>
        </p:txBody>
      </p:sp>
      <p:pic>
        <p:nvPicPr>
          <p:cNvPr id="52232" name="Picture 164" descr="slide0048_image08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1925" y="4800600"/>
            <a:ext cx="1828800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2466" name="Rectangle 5"/>
          <p:cNvSpPr>
            <a:spLocks noChangeArrowheads="1"/>
          </p:cNvSpPr>
          <p:nvPr/>
        </p:nvSpPr>
        <p:spPr bwMode="auto">
          <a:xfrm>
            <a:off x="6629400" y="3709988"/>
            <a:ext cx="3048000" cy="1676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495300" indent="-4953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20000"/>
              </a:spcBef>
              <a:buClr>
                <a:srgbClr val="0BD0D9"/>
              </a:buClr>
              <a:buSzPct val="95000"/>
              <a:buFont typeface="Wingdings 2" panose="05020102010507070707" pitchFamily="18" charset="2"/>
              <a:buNone/>
            </a:pPr>
            <a:r>
              <a:rPr lang="en-US" sz="7200" b="1">
                <a:solidFill>
                  <a:srgbClr val="0000FF"/>
                </a:solidFill>
                <a:latin typeface="Constantia" panose="02030602050306030303" pitchFamily="18" charset="0"/>
              </a:rPr>
              <a:t>1</a:t>
            </a:r>
          </a:p>
          <a:p>
            <a:pPr algn="ctr" eaLnBrk="1" hangingPunct="1">
              <a:spcBef>
                <a:spcPct val="20000"/>
              </a:spcBef>
              <a:buClr>
                <a:srgbClr val="0BD0D9"/>
              </a:buClr>
              <a:buSzPct val="95000"/>
              <a:buFont typeface="Wingdings 2" panose="05020102010507070707" pitchFamily="18" charset="2"/>
              <a:buNone/>
            </a:pPr>
            <a:endParaRPr lang="en-US" sz="7200" b="1">
              <a:solidFill>
                <a:srgbClr val="0000FF"/>
              </a:solidFill>
              <a:latin typeface="Constantia" panose="02030602050306030303" pitchFamily="18" charset="0"/>
            </a:endParaRPr>
          </a:p>
        </p:txBody>
      </p:sp>
      <p:sp>
        <p:nvSpPr>
          <p:cNvPr id="232467" name="Rectangle 5"/>
          <p:cNvSpPr>
            <a:spLocks noChangeArrowheads="1"/>
          </p:cNvSpPr>
          <p:nvPr/>
        </p:nvSpPr>
        <p:spPr bwMode="auto">
          <a:xfrm>
            <a:off x="6629400" y="3709988"/>
            <a:ext cx="3048000" cy="1676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495300" indent="-4953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20000"/>
              </a:spcBef>
              <a:buClr>
                <a:srgbClr val="0BD0D9"/>
              </a:buClr>
              <a:buSzPct val="95000"/>
              <a:buFont typeface="Wingdings 2" panose="05020102010507070707" pitchFamily="18" charset="2"/>
              <a:buNone/>
            </a:pPr>
            <a:r>
              <a:rPr lang="en-US" sz="7200" b="1">
                <a:solidFill>
                  <a:srgbClr val="0000FF"/>
                </a:solidFill>
                <a:latin typeface="Constantia" panose="02030602050306030303" pitchFamily="18" charset="0"/>
              </a:rPr>
              <a:t>2</a:t>
            </a:r>
          </a:p>
          <a:p>
            <a:pPr algn="ctr" eaLnBrk="1" hangingPunct="1">
              <a:spcBef>
                <a:spcPct val="20000"/>
              </a:spcBef>
              <a:buClr>
                <a:srgbClr val="0BD0D9"/>
              </a:buClr>
              <a:buSzPct val="95000"/>
              <a:buFont typeface="Wingdings 2" panose="05020102010507070707" pitchFamily="18" charset="2"/>
              <a:buNone/>
            </a:pPr>
            <a:endParaRPr lang="en-US" sz="7200" b="1">
              <a:solidFill>
                <a:srgbClr val="0000FF"/>
              </a:solidFill>
              <a:latin typeface="Constantia" panose="02030602050306030303" pitchFamily="18" charset="0"/>
            </a:endParaRPr>
          </a:p>
        </p:txBody>
      </p:sp>
      <p:sp>
        <p:nvSpPr>
          <p:cNvPr id="232468" name="Rectangle 5"/>
          <p:cNvSpPr>
            <a:spLocks noChangeArrowheads="1"/>
          </p:cNvSpPr>
          <p:nvPr/>
        </p:nvSpPr>
        <p:spPr bwMode="auto">
          <a:xfrm>
            <a:off x="6629400" y="3786188"/>
            <a:ext cx="3048000" cy="1676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495300" indent="-4953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20000"/>
              </a:spcBef>
              <a:buClr>
                <a:srgbClr val="0BD0D9"/>
              </a:buClr>
              <a:buSzPct val="95000"/>
              <a:buFont typeface="Wingdings 2" panose="05020102010507070707" pitchFamily="18" charset="2"/>
              <a:buNone/>
            </a:pPr>
            <a:r>
              <a:rPr lang="en-US" sz="7200" b="1">
                <a:solidFill>
                  <a:srgbClr val="0000FF"/>
                </a:solidFill>
                <a:latin typeface="Constantia" panose="02030602050306030303" pitchFamily="18" charset="0"/>
              </a:rPr>
              <a:t>3</a:t>
            </a:r>
          </a:p>
          <a:p>
            <a:pPr algn="ctr" eaLnBrk="1" hangingPunct="1">
              <a:spcBef>
                <a:spcPct val="20000"/>
              </a:spcBef>
              <a:buClr>
                <a:srgbClr val="0BD0D9"/>
              </a:buClr>
              <a:buSzPct val="95000"/>
              <a:buFont typeface="Wingdings 2" panose="05020102010507070707" pitchFamily="18" charset="2"/>
              <a:buNone/>
            </a:pPr>
            <a:endParaRPr lang="en-US" sz="7200" b="1">
              <a:solidFill>
                <a:srgbClr val="0000FF"/>
              </a:solidFill>
              <a:latin typeface="Constantia" panose="02030602050306030303" pitchFamily="18" charset="0"/>
            </a:endParaRPr>
          </a:p>
        </p:txBody>
      </p:sp>
      <p:sp>
        <p:nvSpPr>
          <p:cNvPr id="232469" name="Rectangle 5"/>
          <p:cNvSpPr>
            <a:spLocks noChangeArrowheads="1"/>
          </p:cNvSpPr>
          <p:nvPr/>
        </p:nvSpPr>
        <p:spPr bwMode="auto">
          <a:xfrm>
            <a:off x="6629400" y="3786188"/>
            <a:ext cx="3048000" cy="1676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495300" indent="-4953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20000"/>
              </a:spcBef>
              <a:buClr>
                <a:srgbClr val="0BD0D9"/>
              </a:buClr>
              <a:buSzPct val="95000"/>
              <a:buFont typeface="Wingdings 2" panose="05020102010507070707" pitchFamily="18" charset="2"/>
              <a:buNone/>
            </a:pPr>
            <a:r>
              <a:rPr lang="en-US" sz="7200" b="1">
                <a:solidFill>
                  <a:srgbClr val="0000FF"/>
                </a:solidFill>
                <a:latin typeface="Constantia" panose="02030602050306030303" pitchFamily="18" charset="0"/>
              </a:rPr>
              <a:t>4</a:t>
            </a:r>
          </a:p>
          <a:p>
            <a:pPr algn="ctr" eaLnBrk="1" hangingPunct="1">
              <a:spcBef>
                <a:spcPct val="20000"/>
              </a:spcBef>
              <a:buClr>
                <a:srgbClr val="0BD0D9"/>
              </a:buClr>
              <a:buSzPct val="95000"/>
              <a:buFont typeface="Wingdings 2" panose="05020102010507070707" pitchFamily="18" charset="2"/>
              <a:buNone/>
            </a:pPr>
            <a:endParaRPr lang="en-US" sz="7200" b="1">
              <a:solidFill>
                <a:srgbClr val="0000FF"/>
              </a:solidFill>
              <a:latin typeface="Constantia" panose="02030602050306030303" pitchFamily="18" charset="0"/>
            </a:endParaRPr>
          </a:p>
        </p:txBody>
      </p:sp>
      <p:sp>
        <p:nvSpPr>
          <p:cNvPr id="232470" name="Rectangle 5"/>
          <p:cNvSpPr>
            <a:spLocks noChangeArrowheads="1"/>
          </p:cNvSpPr>
          <p:nvPr/>
        </p:nvSpPr>
        <p:spPr bwMode="auto">
          <a:xfrm>
            <a:off x="6629400" y="3709988"/>
            <a:ext cx="3048000" cy="1676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495300" indent="-4953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20000"/>
              </a:spcBef>
              <a:buClr>
                <a:srgbClr val="0BD0D9"/>
              </a:buClr>
              <a:buSzPct val="95000"/>
              <a:buFont typeface="Wingdings 2" panose="05020102010507070707" pitchFamily="18" charset="2"/>
              <a:buNone/>
            </a:pPr>
            <a:r>
              <a:rPr lang="en-US" sz="7200" b="1">
                <a:solidFill>
                  <a:srgbClr val="0000FF"/>
                </a:solidFill>
                <a:latin typeface="Constantia" panose="02030602050306030303" pitchFamily="18" charset="0"/>
              </a:rPr>
              <a:t>5</a:t>
            </a:r>
          </a:p>
          <a:p>
            <a:pPr algn="ctr" eaLnBrk="1" hangingPunct="1">
              <a:spcBef>
                <a:spcPct val="20000"/>
              </a:spcBef>
              <a:buClr>
                <a:srgbClr val="0BD0D9"/>
              </a:buClr>
              <a:buSzPct val="95000"/>
              <a:buFont typeface="Wingdings 2" panose="05020102010507070707" pitchFamily="18" charset="2"/>
              <a:buNone/>
            </a:pPr>
            <a:endParaRPr lang="en-US" sz="7200" b="1">
              <a:solidFill>
                <a:srgbClr val="0000FF"/>
              </a:solidFill>
              <a:latin typeface="Constantia" panose="02030602050306030303" pitchFamily="18" charset="0"/>
            </a:endParaRPr>
          </a:p>
        </p:txBody>
      </p:sp>
      <p:pic>
        <p:nvPicPr>
          <p:cNvPr id="232471" name="Picture 23" descr="Het gio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3201" y="3557588"/>
            <a:ext cx="3038475" cy="1928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14" descr="chim 1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1" y="4664075"/>
            <a:ext cx="1820863" cy="1900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2240" name="TextBox 18"/>
          <p:cNvSpPr txBox="1">
            <a:spLocks noChangeArrowheads="1"/>
          </p:cNvSpPr>
          <p:nvPr/>
        </p:nvSpPr>
        <p:spPr bwMode="auto">
          <a:xfrm>
            <a:off x="6297613" y="50800"/>
            <a:ext cx="32766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sz="1600" b="1">
                <a:solidFill>
                  <a:schemeClr val="bg1"/>
                </a:solidFill>
                <a:latin typeface="Century Gothic" panose="020B0502020202020204" pitchFamily="34" charset="0"/>
              </a:rPr>
              <a:t>Trò chơi</a:t>
            </a:r>
          </a:p>
          <a:p>
            <a:pPr algn="ctr" eaLnBrk="1" hangingPunct="1"/>
            <a:r>
              <a:rPr lang="en-US" sz="1600" b="1">
                <a:solidFill>
                  <a:schemeClr val="bg1"/>
                </a:solidFill>
                <a:latin typeface="Century Gothic" panose="020B0502020202020204" pitchFamily="34" charset="0"/>
              </a:rPr>
              <a:t>CHINH PHỤC RỪNG XANH</a:t>
            </a:r>
          </a:p>
        </p:txBody>
      </p:sp>
    </p:spTree>
    <p:extLst>
      <p:ext uri="{BB962C8B-B14F-4D97-AF65-F5344CB8AC3E}">
        <p14:creationId xmlns:p14="http://schemas.microsoft.com/office/powerpoint/2010/main" val="32762248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4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324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4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2324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4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2324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4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500"/>
                                        <p:tgtEl>
                                          <p:spTgt spid="2324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4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500"/>
                                        <p:tgtEl>
                                          <p:spTgt spid="2324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4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3247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5" presetID="10" presetClass="exit" presetSubtype="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2324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24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4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3246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33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2324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24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4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23246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41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2324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24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4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4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23246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49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500"/>
                                        <p:tgtEl>
                                          <p:spTgt spid="2324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24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5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4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23246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57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500"/>
                                        <p:tgtEl>
                                          <p:spTgt spid="2324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24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 nodeType="afterGroup">
                            <p:stCondLst>
                              <p:cond delay="7500"/>
                            </p:stCondLst>
                            <p:childTnLst>
                              <p:par>
                                <p:cTn id="6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4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23247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ring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 nodeType="afterGroup">
                            <p:stCondLst>
                              <p:cond delay="8500"/>
                            </p:stCondLst>
                            <p:childTnLst>
                              <p:par>
                                <p:cTn id="65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500"/>
                                        <p:tgtEl>
                                          <p:spTgt spid="2324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24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 nodeType="clickPar">
                      <p:stCondLst>
                        <p:cond delay="indefinite"/>
                      </p:stCondLst>
                      <p:childTnLst>
                        <p:par>
                          <p:cTn id="6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0" presetID="16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71" dur="500" fill="hold"/>
                                        <p:tgtEl>
                                          <p:spTgt spid="23245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CC33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2" dur="500" fill="hold"/>
                                        <p:tgtEl>
                                          <p:spTgt spid="23245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CC33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3" dur="500" fill="hold"/>
                                        <p:tgtEl>
                                          <p:spTgt spid="23245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op 5_CC3_dap a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4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 nodeType="clickPar">
                      <p:stCondLst>
                        <p:cond delay="indefinite"/>
                      </p:stCondLst>
                      <p:childTnLst>
                        <p:par>
                          <p:cTn id="7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9" presetID="10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 override="childStyle">
                                        <p:cTn id="80" dur="2000" fill="hold"/>
                                        <p:tgtEl>
                                          <p:spTgt spid="232450"/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normal"/>
                                          </p:val>
                                        </p:tav>
                                        <p:tav tm="50000">
                                          <p:val>
                                            <p:strVal val="bold"/>
                                          </p:val>
                                        </p:tav>
                                        <p:tav tm="60000">
                                          <p:val>
                                            <p:strVal val="normal"/>
                                          </p:val>
                                        </p:tav>
                                        <p:tav tm="100000">
                                          <p:val>
                                            <p:strVal val="normal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2450" grpId="0"/>
      <p:bldP spid="232450" grpId="1"/>
      <p:bldP spid="232452" grpId="0"/>
      <p:bldP spid="232453" grpId="0"/>
      <p:bldP spid="232453" grpId="1"/>
      <p:bldP spid="232454" grpId="0"/>
      <p:bldP spid="232455" grpId="0"/>
      <p:bldP spid="232466" grpId="0"/>
      <p:bldP spid="232466" grpId="1"/>
      <p:bldP spid="232467" grpId="0"/>
      <p:bldP spid="232467" grpId="1"/>
      <p:bldP spid="232468" grpId="0"/>
      <p:bldP spid="232468" grpId="1"/>
      <p:bldP spid="232469" grpId="0"/>
      <p:bldP spid="232469" grpId="1"/>
      <p:bldP spid="232470" grpId="0"/>
      <p:bldP spid="232470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AutoShape 2">
            <a:hlinkClick r:id="" action="ppaction://noaction" highlightClick="1">
              <a:snd r:embed="rId5" name="Qua trang.wav"/>
            </a:hlinkClick>
          </p:cNvPr>
          <p:cNvSpPr>
            <a:spLocks noChangeArrowheads="1"/>
          </p:cNvSpPr>
          <p:nvPr/>
        </p:nvSpPr>
        <p:spPr bwMode="auto">
          <a:xfrm>
            <a:off x="4394960" y="3633393"/>
            <a:ext cx="708354" cy="793024"/>
          </a:xfrm>
          <a:prstGeom prst="bevel">
            <a:avLst>
              <a:gd name="adj" fmla="val 12500"/>
            </a:avLst>
          </a:prstGeom>
          <a:gradFill rotWithShape="0">
            <a:gsLst>
              <a:gs pos="0">
                <a:srgbClr val="FFFF66"/>
              </a:gs>
              <a:gs pos="100000">
                <a:srgbClr val="CC3300"/>
              </a:gs>
            </a:gsLst>
            <a:path path="rect">
              <a:fillToRect l="50000" t="50000" r="50000" b="50000"/>
            </a:path>
          </a:gradFill>
          <a:ln w="12700">
            <a:solidFill>
              <a:schemeClr val="bg2"/>
            </a:solidFill>
            <a:miter lim="800000"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folHlink"/>
              </a:buClr>
              <a:buFont typeface="Wingdings" panose="05000000000000000000" pitchFamily="2" charset="2"/>
              <a:buChar char="v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 typeface="Wingdings" panose="05000000000000000000" pitchFamily="2" charset="2"/>
              <a:buNone/>
            </a:pPr>
            <a:r>
              <a:rPr lang="en-US" altLang="en-US" sz="3046" b="1">
                <a:solidFill>
                  <a:srgbClr val="800000"/>
                </a:solidFill>
                <a:latin typeface="VNI-Bodon-Poster" pitchFamily="2" charset="0"/>
              </a:rPr>
              <a:t>1</a:t>
            </a:r>
          </a:p>
        </p:txBody>
      </p:sp>
      <p:sp>
        <p:nvSpPr>
          <p:cNvPr id="111620" name="AutoShape 4">
            <a:hlinkClick r:id="rId6" action="ppaction://hlinksldjump" highlightClick="1">
              <a:snd r:embed="rId5" name="Qua trang.wav"/>
            </a:hlinkClick>
          </p:cNvPr>
          <p:cNvSpPr>
            <a:spLocks noChangeArrowheads="1"/>
          </p:cNvSpPr>
          <p:nvPr/>
        </p:nvSpPr>
        <p:spPr bwMode="auto">
          <a:xfrm>
            <a:off x="5873596" y="3636904"/>
            <a:ext cx="716001" cy="775680"/>
          </a:xfrm>
          <a:prstGeom prst="bevel">
            <a:avLst>
              <a:gd name="adj" fmla="val 12500"/>
            </a:avLst>
          </a:prstGeom>
          <a:gradFill rotWithShape="0">
            <a:gsLst>
              <a:gs pos="0">
                <a:srgbClr val="FFFF66"/>
              </a:gs>
              <a:gs pos="100000">
                <a:srgbClr val="CC3300"/>
              </a:gs>
            </a:gsLst>
            <a:path path="rect">
              <a:fillToRect l="50000" t="50000" r="50000" b="50000"/>
            </a:path>
          </a:gradFill>
          <a:ln w="12700">
            <a:solidFill>
              <a:schemeClr val="bg2"/>
            </a:solidFill>
            <a:miter lim="800000"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folHlink"/>
              </a:buClr>
              <a:buFont typeface="Wingdings" panose="05000000000000000000" pitchFamily="2" charset="2"/>
              <a:buChar char="v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 typeface="Wingdings" panose="05000000000000000000" pitchFamily="2" charset="2"/>
              <a:buNone/>
            </a:pPr>
            <a:r>
              <a:rPr lang="en-US" altLang="en-US" sz="3046" b="1">
                <a:solidFill>
                  <a:srgbClr val="800000"/>
                </a:solidFill>
                <a:latin typeface="VNI-Bodon-Poster" pitchFamily="2" charset="0"/>
              </a:rPr>
              <a:t>2</a:t>
            </a:r>
          </a:p>
        </p:txBody>
      </p:sp>
      <p:sp>
        <p:nvSpPr>
          <p:cNvPr id="17412" name="AutoShape 6"/>
          <p:cNvSpPr>
            <a:spLocks noChangeArrowheads="1"/>
          </p:cNvSpPr>
          <p:nvPr/>
        </p:nvSpPr>
        <p:spPr bwMode="auto">
          <a:xfrm>
            <a:off x="3024191" y="1103435"/>
            <a:ext cx="6237043" cy="4642338"/>
          </a:xfrm>
          <a:prstGeom prst="roundRect">
            <a:avLst>
              <a:gd name="adj" fmla="val 4259"/>
            </a:avLst>
          </a:prstGeom>
          <a:noFill/>
          <a:ln w="127000" cmpd="thickThin">
            <a:solidFill>
              <a:srgbClr val="0000FF"/>
            </a:solidFill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folHlink"/>
              </a:buClr>
              <a:buFont typeface="Wingdings" panose="05000000000000000000" pitchFamily="2" charset="2"/>
              <a:buChar char="v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 typeface="Wingdings" panose="05000000000000000000" pitchFamily="2" charset="2"/>
              <a:buNone/>
            </a:pPr>
            <a:endParaRPr lang="en-US" altLang="en-US" sz="1246">
              <a:solidFill>
                <a:prstClr val="black"/>
              </a:solidFill>
            </a:endParaRPr>
          </a:p>
        </p:txBody>
      </p:sp>
      <p:sp>
        <p:nvSpPr>
          <p:cNvPr id="17413" name="AutoShape 7"/>
          <p:cNvSpPr>
            <a:spLocks noChangeArrowheads="1"/>
          </p:cNvSpPr>
          <p:nvPr/>
        </p:nvSpPr>
        <p:spPr bwMode="auto">
          <a:xfrm>
            <a:off x="3024191" y="1103435"/>
            <a:ext cx="6237043" cy="4642338"/>
          </a:xfrm>
          <a:prstGeom prst="roundRect">
            <a:avLst>
              <a:gd name="adj" fmla="val 4259"/>
            </a:avLst>
          </a:prstGeom>
          <a:noFill/>
          <a:ln w="127000" cmpd="thickThin">
            <a:solidFill>
              <a:srgbClr val="0000FF"/>
            </a:solidFill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folHlink"/>
              </a:buClr>
              <a:buFont typeface="Wingdings" panose="05000000000000000000" pitchFamily="2" charset="2"/>
              <a:buChar char="v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 typeface="Wingdings" panose="05000000000000000000" pitchFamily="2" charset="2"/>
              <a:buNone/>
            </a:pPr>
            <a:endParaRPr lang="en-US" altLang="en-US" sz="1246">
              <a:solidFill>
                <a:prstClr val="black"/>
              </a:solidFill>
            </a:endParaRPr>
          </a:p>
        </p:txBody>
      </p:sp>
      <p:sp>
        <p:nvSpPr>
          <p:cNvPr id="17414" name="AutoShape 11"/>
          <p:cNvSpPr>
            <a:spLocks noChangeArrowheads="1"/>
          </p:cNvSpPr>
          <p:nvPr/>
        </p:nvSpPr>
        <p:spPr bwMode="auto">
          <a:xfrm>
            <a:off x="3129697" y="1208943"/>
            <a:ext cx="6131536" cy="4642338"/>
          </a:xfrm>
          <a:prstGeom prst="roundRect">
            <a:avLst>
              <a:gd name="adj" fmla="val 4259"/>
            </a:avLst>
          </a:prstGeom>
          <a:noFill/>
          <a:ln w="127000" cmpd="thickThin">
            <a:solidFill>
              <a:srgbClr val="0000FF"/>
            </a:solidFill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folHlink"/>
              </a:buClr>
              <a:buFont typeface="Wingdings" panose="05000000000000000000" pitchFamily="2" charset="2"/>
              <a:buChar char="v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 typeface="Wingdings" panose="05000000000000000000" pitchFamily="2" charset="2"/>
              <a:buNone/>
            </a:pPr>
            <a:endParaRPr lang="en-US" altLang="en-US" sz="1246">
              <a:solidFill>
                <a:prstClr val="black"/>
              </a:solidFill>
            </a:endParaRPr>
          </a:p>
        </p:txBody>
      </p:sp>
      <p:pic>
        <p:nvPicPr>
          <p:cNvPr id="17415" name="Picture 12" descr="smalborg[1]">
            <a:hlinkClick r:id="" action="ppaction://noaction"/>
          </p:cNvPr>
          <p:cNvPicPr>
            <a:picLocks noChangeAspect="1" noChangeArrowheads="1" noCrop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186847" y="1375998"/>
            <a:ext cx="6016136" cy="11323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1631" name="WordArt 15">
            <a:hlinkClick r:id="rId8" action="ppaction://hlinkpres?slideindex=20&amp;slidetitle=Slide%2020"/>
          </p:cNvPr>
          <p:cNvSpPr>
            <a:spLocks noChangeArrowheads="1" noChangeShapeType="1" noTextEdit="1"/>
          </p:cNvSpPr>
          <p:nvPr/>
        </p:nvSpPr>
        <p:spPr bwMode="auto">
          <a:xfrm>
            <a:off x="3238959" y="1506093"/>
            <a:ext cx="5838095" cy="84562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951"/>
              </a:avLst>
            </a:prstTxWarp>
          </a:bodyPr>
          <a:lstStyle/>
          <a:p>
            <a:pPr algn="ctr" eaLnBrk="1" hangingPunct="1"/>
            <a:r>
              <a:rPr lang="it-IT" sz="2492" b="1" i="1" kern="10">
                <a:ln w="12700">
                  <a:solidFill>
                    <a:srgbClr val="0000FF"/>
                  </a:solidFill>
                  <a:round/>
                </a:ln>
                <a:solidFill>
                  <a:prstClr val="white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anose="02020603050405020304"/>
                <a:cs typeface="Times New Roman" panose="02020603050405020304"/>
              </a:rPr>
              <a:t>KHỞI ĐỘNG ĐẦU GIỜ </a:t>
            </a:r>
          </a:p>
          <a:p>
            <a:pPr algn="ctr" eaLnBrk="1" hangingPunct="1"/>
            <a:r>
              <a:rPr lang="it-IT" sz="2492" b="1" i="1" kern="10">
                <a:ln w="12700">
                  <a:solidFill>
                    <a:srgbClr val="0000FF"/>
                  </a:solidFill>
                  <a:round/>
                </a:ln>
                <a:solidFill>
                  <a:prstClr val="white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anose="02020603050405020304"/>
                <a:cs typeface="Times New Roman" panose="02020603050405020304"/>
              </a:rPr>
              <a:t> TRÒ CHƠI : AI NHANH AI ĐÚNG</a:t>
            </a:r>
            <a:endParaRPr lang="en-US" sz="2492" b="1" i="1" kern="10">
              <a:ln w="12700">
                <a:solidFill>
                  <a:srgbClr val="0000FF"/>
                </a:solidFill>
                <a:round/>
              </a:ln>
              <a:solidFill>
                <a:prstClr val="white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Times New Roman" panose="02020603050405020304"/>
              <a:cs typeface="Times New Roman" panose="02020603050405020304"/>
            </a:endParaRPr>
          </a:p>
        </p:txBody>
      </p:sp>
      <p:pic>
        <p:nvPicPr>
          <p:cNvPr id="17417" name="Picture 19" descr="photo-1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05554" y="1055077"/>
            <a:ext cx="5591908" cy="4780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8" name="Picture 20" descr="photo-1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91955" y="1160584"/>
            <a:ext cx="422031" cy="4273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9" name="Picture 21" descr="photo-1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3524" y="5433646"/>
            <a:ext cx="3112477" cy="4780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20" name="Picture 22" descr="photo-1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3525" y="1213338"/>
            <a:ext cx="486874" cy="4273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22" name="Picture 24" descr="photo-1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0339" y="5324842"/>
            <a:ext cx="3112477" cy="4780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1647" name="VUIDEHOC.WAV">
            <a:hlinkClick r:id="" action="ppaction://media"/>
          </p:cNvPr>
          <p:cNvPicPr>
            <a:picLocks noRot="1" noChangeAspect="1" noChangeArrowheads="1"/>
          </p:cNvPicPr>
          <p:nvPr>
            <a:audi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25263" y="5961186"/>
            <a:ext cx="211015" cy="2110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24" name="TextBox 1"/>
          <p:cNvSpPr txBox="1">
            <a:spLocks noChangeArrowheads="1"/>
          </p:cNvSpPr>
          <p:nvPr/>
        </p:nvSpPr>
        <p:spPr bwMode="auto">
          <a:xfrm>
            <a:off x="3974730" y="2767729"/>
            <a:ext cx="1798027" cy="4758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Font typeface="Wingdings" panose="05000000000000000000" pitchFamily="2" charset="2"/>
              <a:buChar char="v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 typeface="Wingdings" panose="05000000000000000000" pitchFamily="2" charset="2"/>
              <a:buNone/>
            </a:pPr>
            <a:r>
              <a:rPr lang="en-US" altLang="en-US" sz="2492" b="1">
                <a:solidFill>
                  <a:srgbClr val="FF0000"/>
                </a:solidFill>
              </a:rPr>
              <a:t>Câu hỏi:</a:t>
            </a:r>
          </a:p>
        </p:txBody>
      </p:sp>
      <p:sp>
        <p:nvSpPr>
          <p:cNvPr id="17" name="AutoShape 4">
            <a:hlinkClick r:id="rId12" action="ppaction://hlinksldjump" highlightClick="1">
              <a:snd r:embed="rId5" name="Qua trang.wav"/>
            </a:hlinkClick>
          </p:cNvPr>
          <p:cNvSpPr>
            <a:spLocks noChangeArrowheads="1"/>
          </p:cNvSpPr>
          <p:nvPr/>
        </p:nvSpPr>
        <p:spPr bwMode="auto">
          <a:xfrm>
            <a:off x="7289654" y="3647322"/>
            <a:ext cx="698989" cy="742950"/>
          </a:xfrm>
          <a:prstGeom prst="bevel">
            <a:avLst>
              <a:gd name="adj" fmla="val 12500"/>
            </a:avLst>
          </a:prstGeom>
          <a:gradFill rotWithShape="0">
            <a:gsLst>
              <a:gs pos="0">
                <a:srgbClr val="FFFF66"/>
              </a:gs>
              <a:gs pos="100000">
                <a:srgbClr val="CC3300"/>
              </a:gs>
            </a:gsLst>
            <a:path path="rect">
              <a:fillToRect l="50000" t="50000" r="50000" b="50000"/>
            </a:path>
          </a:gradFill>
          <a:ln w="12700">
            <a:solidFill>
              <a:schemeClr val="bg2"/>
            </a:solidFill>
            <a:miter lim="800000"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folHlink"/>
              </a:buClr>
              <a:buFont typeface="Wingdings" panose="05000000000000000000" pitchFamily="2" charset="2"/>
              <a:buChar char="v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 typeface="Wingdings" panose="05000000000000000000" pitchFamily="2" charset="2"/>
              <a:buNone/>
            </a:pPr>
            <a:r>
              <a:rPr lang="en-US" altLang="en-US" sz="3046" b="1">
                <a:solidFill>
                  <a:srgbClr val="800000"/>
                </a:solidFill>
                <a:latin typeface="VNI-Bodon-Poster" pitchFamily="2" charset="0"/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2370016222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repeatCount="indefinite" fill="remove" grpId="0" nodeType="withEffect">
                                  <p:stCondLst>
                                    <p:cond delay="50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1116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1116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" presetClass="mediacall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11140" fill="hold"/>
                                        <p:tgtEl>
                                          <p:spTgt spid="11164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1116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5" dur="500"/>
                                        <p:tgtEl>
                                          <p:spTgt spid="1116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16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1618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116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1" dur="500"/>
                                        <p:tgtEl>
                                          <p:spTgt spid="1116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16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1620"/>
                  </p:tgtEl>
                </p:cond>
              </p:nextCondLst>
            </p:seq>
            <p:audio>
              <p:cMediaNode>
                <p:cTn id="2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1647"/>
                </p:tgtEl>
              </p:cMediaNode>
            </p:audio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</p:childTnLst>
        </p:cTn>
      </p:par>
    </p:tnLst>
    <p:bldLst>
      <p:bldP spid="111618" grpId="0" bldLvl="0" animBg="1"/>
      <p:bldP spid="111620" grpId="0" bldLvl="0" animBg="1"/>
      <p:bldP spid="111631" grpId="0" animBg="1"/>
      <p:bldP spid="17" grpId="0" bldLvl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9" name="Text Box 12"/>
          <p:cNvSpPr txBox="1">
            <a:spLocks noChangeArrowheads="1"/>
          </p:cNvSpPr>
          <p:nvPr/>
        </p:nvSpPr>
        <p:spPr bwMode="auto">
          <a:xfrm>
            <a:off x="3669324" y="1856278"/>
            <a:ext cx="3745523" cy="4331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endParaRPr lang="en-US" sz="2215" b="1">
              <a:solidFill>
                <a:srgbClr val="FF0000"/>
              </a:solidFill>
              <a:latin typeface=".VnTimeH" panose="020B7200000000000000" pitchFamily="34" charset="0"/>
              <a:cs typeface="Arial" panose="020B0604020202020204" pitchFamily="34" charset="0"/>
            </a:endParaRPr>
          </a:p>
        </p:txBody>
      </p:sp>
      <p:pic>
        <p:nvPicPr>
          <p:cNvPr id="39940" name="Picture 13" descr="bell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752139">
            <a:off x="9492415" y="302457"/>
            <a:ext cx="794605" cy="8275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86" name="Rectangle 14"/>
          <p:cNvSpPr>
            <a:spLocks noChangeArrowheads="1"/>
          </p:cNvSpPr>
          <p:nvPr/>
        </p:nvSpPr>
        <p:spPr bwMode="auto">
          <a:xfrm>
            <a:off x="5093678" y="6031376"/>
            <a:ext cx="1582615" cy="369277"/>
          </a:xfrm>
          <a:prstGeom prst="rect">
            <a:avLst/>
          </a:prstGeom>
          <a:solidFill>
            <a:srgbClr val="FFFF00"/>
          </a:solidFill>
          <a:ln w="63500">
            <a:solidFill>
              <a:srgbClr val="0000FF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sz="3462" b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Hết giờ</a:t>
            </a:r>
            <a:endParaRPr lang="en-US" sz="3462" b="1">
              <a:solidFill>
                <a:srgbClr val="FF3300"/>
              </a:solidFill>
              <a:latin typeface=".VnTime" pitchFamily="34" charset="0"/>
            </a:endParaRPr>
          </a:p>
        </p:txBody>
      </p:sp>
      <p:grpSp>
        <p:nvGrpSpPr>
          <p:cNvPr id="3089" name="Group 17"/>
          <p:cNvGrpSpPr/>
          <p:nvPr/>
        </p:nvGrpSpPr>
        <p:grpSpPr bwMode="auto">
          <a:xfrm>
            <a:off x="2740006" y="887131"/>
            <a:ext cx="7013594" cy="1107949"/>
            <a:chOff x="66" y="714"/>
            <a:chExt cx="4960" cy="1258"/>
          </a:xfrm>
        </p:grpSpPr>
        <p:sp>
          <p:nvSpPr>
            <p:cNvPr id="39965" name="Rectangle 18" descr="Parchment"/>
            <p:cNvSpPr>
              <a:spLocks noChangeArrowheads="1"/>
            </p:cNvSpPr>
            <p:nvPr/>
          </p:nvSpPr>
          <p:spPr bwMode="auto">
            <a:xfrm>
              <a:off x="4569" y="1288"/>
              <a:ext cx="231" cy="122"/>
            </a:xfrm>
            <a:prstGeom prst="rect">
              <a:avLst/>
            </a:prstGeom>
            <a:blipFill dpi="0" rotWithShape="1">
              <a:blip r:embed="rId6" cstate="print"/>
              <a:srcRect/>
              <a:tile tx="0" ty="0" sx="100000" sy="100000" flip="none" algn="tl"/>
            </a:blipFill>
            <a:ln w="9525" algn="ctr">
              <a:solidFill>
                <a:srgbClr val="008000"/>
              </a:solidFill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anchor="ctr">
              <a:spAutoFit/>
            </a:bodyPr>
            <a:lstStyle/>
            <a:p>
              <a:pPr eaLnBrk="1" hangingPunct="1"/>
              <a:endParaRPr lang="en-US" sz="100">
                <a:solidFill>
                  <a:prstClr val="black"/>
                </a:solidFill>
                <a:latin typeface="Franklin Gothic Book"/>
              </a:endParaRPr>
            </a:p>
          </p:txBody>
        </p:sp>
        <p:sp>
          <p:nvSpPr>
            <p:cNvPr id="39966" name="AutoShape 19" descr="Parchment"/>
            <p:cNvSpPr>
              <a:spLocks noChangeArrowheads="1"/>
            </p:cNvSpPr>
            <p:nvPr/>
          </p:nvSpPr>
          <p:spPr bwMode="auto">
            <a:xfrm>
              <a:off x="66" y="1038"/>
              <a:ext cx="4918" cy="651"/>
            </a:xfrm>
            <a:prstGeom prst="roundRect">
              <a:avLst>
                <a:gd name="adj" fmla="val 16667"/>
              </a:avLst>
            </a:prstGeom>
            <a:blipFill dpi="0" rotWithShape="1">
              <a:blip r:embed="rId6" cstate="print"/>
              <a:srcRect/>
              <a:tile tx="0" ty="0" sx="100000" sy="100000" flip="none" algn="tl"/>
            </a:blipFill>
            <a:ln w="9525" algn="ctr">
              <a:solidFill>
                <a:srgbClr val="FF0000"/>
              </a:solidFill>
              <a:rou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eaLnBrk="1" hangingPunct="1"/>
              <a:r>
                <a:rPr lang="en-US" sz="2769" b="1" dirty="0">
                  <a:solidFill>
                    <a:prstClr val="black"/>
                  </a:solidFill>
                  <a:effectLst>
                    <a:outerShdw blurRad="38100" dist="19050" dir="2700000" algn="tl" rotWithShape="0">
                      <a:prstClr val="black">
                        <a:alpha val="40000"/>
                      </a:prstClr>
                    </a:outerShdw>
                  </a:effectLst>
                  <a:latin typeface="Franklin Gothic Book"/>
                </a:rPr>
                <a:t>2. </a:t>
              </a:r>
              <a:r>
                <a:rPr lang="en-US" sz="2769" b="1" dirty="0" err="1">
                  <a:solidFill>
                    <a:prstClr val="black"/>
                  </a:solidFill>
                  <a:effectLst>
                    <a:outerShdw blurRad="38100" dist="19050" dir="2700000" algn="tl" rotWithShape="0">
                      <a:prstClr val="black">
                        <a:alpha val="40000"/>
                      </a:prstClr>
                    </a:outerShdw>
                  </a:effectLst>
                  <a:latin typeface="Franklin Gothic Book"/>
                </a:rPr>
                <a:t>Biểu</a:t>
              </a:r>
              <a:r>
                <a:rPr lang="en-US" sz="2769" b="1" dirty="0">
                  <a:solidFill>
                    <a:prstClr val="black"/>
                  </a:solidFill>
                  <a:effectLst>
                    <a:outerShdw blurRad="38100" dist="19050" dir="2700000" algn="tl" rotWithShape="0">
                      <a:prstClr val="black">
                        <a:alpha val="40000"/>
                      </a:prstClr>
                    </a:outerShdw>
                  </a:effectLst>
                  <a:latin typeface="Franklin Gothic Book"/>
                </a:rPr>
                <a:t> </a:t>
              </a:r>
              <a:r>
                <a:rPr lang="en-US" sz="2769" b="1" err="1">
                  <a:solidFill>
                    <a:prstClr val="black"/>
                  </a:solidFill>
                  <a:effectLst>
                    <a:outerShdw blurRad="38100" dist="19050" dir="2700000" algn="tl" rotWithShape="0">
                      <a:prstClr val="black">
                        <a:alpha val="40000"/>
                      </a:prstClr>
                    </a:outerShdw>
                  </a:effectLst>
                  <a:latin typeface="Franklin Gothic Book"/>
                </a:rPr>
                <a:t>tượng</a:t>
              </a:r>
              <a:r>
                <a:rPr lang="en-US" sz="2769" b="1">
                  <a:solidFill>
                    <a:prstClr val="black"/>
                  </a:solidFill>
                  <a:effectLst>
                    <a:outerShdw blurRad="38100" dist="19050" dir="2700000" algn="tl" rotWithShape="0">
                      <a:prstClr val="black">
                        <a:alpha val="40000"/>
                      </a:prstClr>
                    </a:outerShdw>
                  </a:effectLst>
                  <a:latin typeface="Franklin Gothic Book"/>
                </a:rPr>
                <a:t> sau có </a:t>
              </a:r>
              <a:r>
                <a:rPr lang="en-US" sz="2769" b="1" dirty="0" err="1">
                  <a:solidFill>
                    <a:prstClr val="black"/>
                  </a:solidFill>
                  <a:effectLst>
                    <a:outerShdw blurRad="38100" dist="19050" dir="2700000" algn="tl" rotWithShape="0">
                      <a:prstClr val="black">
                        <a:alpha val="40000"/>
                      </a:prstClr>
                    </a:outerShdw>
                  </a:effectLst>
                  <a:latin typeface="Franklin Gothic Book"/>
                </a:rPr>
                <a:t>chức</a:t>
              </a:r>
              <a:r>
                <a:rPr lang="en-US" sz="2769" b="1" dirty="0">
                  <a:solidFill>
                    <a:prstClr val="black"/>
                  </a:solidFill>
                  <a:effectLst>
                    <a:outerShdw blurRad="38100" dist="19050" dir="2700000" algn="tl" rotWithShape="0">
                      <a:prstClr val="black">
                        <a:alpha val="40000"/>
                      </a:prstClr>
                    </a:outerShdw>
                  </a:effectLst>
                  <a:latin typeface="Franklin Gothic Book"/>
                </a:rPr>
                <a:t> </a:t>
              </a:r>
              <a:r>
                <a:rPr lang="en-US" sz="2769" b="1" dirty="0" err="1">
                  <a:solidFill>
                    <a:prstClr val="black"/>
                  </a:solidFill>
                  <a:effectLst>
                    <a:outerShdw blurRad="38100" dist="19050" dir="2700000" algn="tl" rotWithShape="0">
                      <a:prstClr val="black">
                        <a:alpha val="40000"/>
                      </a:prstClr>
                    </a:outerShdw>
                  </a:effectLst>
                  <a:latin typeface="Franklin Gothic Book"/>
                </a:rPr>
                <a:t>năng</a:t>
              </a:r>
              <a:r>
                <a:rPr lang="en-US" sz="2769" b="1" dirty="0">
                  <a:solidFill>
                    <a:prstClr val="black"/>
                  </a:solidFill>
                  <a:effectLst>
                    <a:outerShdw blurRad="38100" dist="19050" dir="2700000" algn="tl" rotWithShape="0">
                      <a:prstClr val="black">
                        <a:alpha val="40000"/>
                      </a:prstClr>
                    </a:outerShdw>
                  </a:effectLst>
                  <a:latin typeface="Franklin Gothic Book"/>
                </a:rPr>
                <a:t> </a:t>
              </a:r>
              <a:r>
                <a:rPr lang="en-US" sz="2769" b="1" dirty="0" err="1">
                  <a:solidFill>
                    <a:prstClr val="black"/>
                  </a:solidFill>
                  <a:effectLst>
                    <a:outerShdw blurRad="38100" dist="19050" dir="2700000" algn="tl" rotWithShape="0">
                      <a:prstClr val="black">
                        <a:alpha val="40000"/>
                      </a:prstClr>
                    </a:outerShdw>
                  </a:effectLst>
                  <a:latin typeface="Franklin Gothic Book"/>
                </a:rPr>
                <a:t>gì</a:t>
              </a:r>
              <a:r>
                <a:rPr lang="en-US" sz="2769" b="1" dirty="0">
                  <a:solidFill>
                    <a:prstClr val="black"/>
                  </a:solidFill>
                  <a:effectLst>
                    <a:outerShdw blurRad="38100" dist="19050" dir="2700000" algn="tl" rotWithShape="0">
                      <a:prstClr val="black">
                        <a:alpha val="40000"/>
                      </a:prstClr>
                    </a:outerShdw>
                  </a:effectLst>
                  <a:latin typeface="Franklin Gothic Book"/>
                </a:rPr>
                <a:t>?</a:t>
              </a:r>
            </a:p>
          </p:txBody>
        </p:sp>
        <p:sp>
          <p:nvSpPr>
            <p:cNvPr id="3" name="AutoShape 19" descr="Parchment"/>
            <p:cNvSpPr>
              <a:spLocks noChangeArrowheads="1"/>
            </p:cNvSpPr>
            <p:nvPr/>
          </p:nvSpPr>
          <p:spPr bwMode="auto">
            <a:xfrm>
              <a:off x="108" y="714"/>
              <a:ext cx="4918" cy="1258"/>
            </a:xfrm>
            <a:prstGeom prst="roundRect">
              <a:avLst>
                <a:gd name="adj" fmla="val 16667"/>
              </a:avLst>
            </a:prstGeom>
            <a:blipFill dpi="0" rotWithShape="1">
              <a:blip r:embed="rId6" cstate="print"/>
              <a:srcRect/>
              <a:tile tx="0" ty="0" sx="100000" sy="100000" flip="none" algn="tl"/>
            </a:blipFill>
            <a:ln w="9525" algn="ctr">
              <a:solidFill>
                <a:srgbClr val="FF0000"/>
              </a:solidFill>
              <a:rou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r>
                <a:rPr lang="en-US" sz="2954" b="1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1. </a:t>
              </a:r>
              <a:r>
                <a:rPr lang="pl-PL" sz="2954" b="1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Để </a:t>
              </a:r>
              <a:r>
                <a:rPr lang="en-US" sz="2954" b="1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tạo hiệu ứng cho văn bản trong  trang trình chiếu ta vào thẻ nào </a:t>
              </a:r>
              <a:r>
                <a:rPr lang="pl-PL" sz="2954" b="1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sau đây?</a:t>
              </a:r>
              <a:endParaRPr lang="vi-VN" sz="1477">
                <a:solidFill>
                  <a:prstClr val="black"/>
                </a:solidFill>
                <a:latin typeface="Tahoma" panose="020B0604030504040204" pitchFamily="34" charset="0"/>
              </a:endParaRPr>
            </a:p>
          </p:txBody>
        </p:sp>
      </p:grpSp>
      <p:grpSp>
        <p:nvGrpSpPr>
          <p:cNvPr id="3092" name="Group 20"/>
          <p:cNvGrpSpPr/>
          <p:nvPr/>
        </p:nvGrpSpPr>
        <p:grpSpPr bwMode="auto">
          <a:xfrm>
            <a:off x="3300049" y="2587240"/>
            <a:ext cx="762027" cy="541827"/>
            <a:chOff x="144" y="1868"/>
            <a:chExt cx="5767" cy="493"/>
          </a:xfrm>
        </p:grpSpPr>
        <p:sp>
          <p:nvSpPr>
            <p:cNvPr id="39963" name="Rectangle 21" descr="Water droplets"/>
            <p:cNvSpPr>
              <a:spLocks noChangeArrowheads="1"/>
            </p:cNvSpPr>
            <p:nvPr/>
          </p:nvSpPr>
          <p:spPr bwMode="auto">
            <a:xfrm>
              <a:off x="4513" y="2061"/>
              <a:ext cx="1398" cy="98"/>
            </a:xfrm>
            <a:prstGeom prst="rect">
              <a:avLst/>
            </a:prstGeom>
            <a:blipFill dpi="0" rotWithShape="1">
              <a:blip r:embed="rId7" cstate="print"/>
              <a:srcRect/>
              <a:tile tx="0" ty="0" sx="100000" sy="100000" flip="none" algn="tl"/>
            </a:blipFill>
            <a:ln w="9525" algn="ctr">
              <a:solidFill>
                <a:srgbClr val="008000"/>
              </a:solidFill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eaLnBrk="1" hangingPunct="1"/>
              <a:endParaRPr lang="en-US" sz="10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9964" name="AutoShape 22" descr="Water droplets"/>
            <p:cNvSpPr>
              <a:spLocks noChangeArrowheads="1"/>
            </p:cNvSpPr>
            <p:nvPr/>
          </p:nvSpPr>
          <p:spPr bwMode="auto">
            <a:xfrm>
              <a:off x="144" y="1868"/>
              <a:ext cx="4753" cy="493"/>
            </a:xfrm>
            <a:prstGeom prst="roundRect">
              <a:avLst>
                <a:gd name="adj" fmla="val 16667"/>
              </a:avLst>
            </a:prstGeom>
            <a:blipFill dpi="0" rotWithShape="1">
              <a:blip r:embed="rId7" cstate="print"/>
              <a:srcRect/>
              <a:tile tx="0" ty="0" sx="100000" sy="100000" flip="none" algn="tl"/>
            </a:blipFill>
            <a:ln w="9525" algn="ctr">
              <a:solidFill>
                <a:schemeClr val="tx1"/>
              </a:solidFill>
              <a:rou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marL="316531" indent="-316531"/>
              <a:r>
                <a:rPr lang="en-US" sz="2585" b="1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A. </a:t>
              </a:r>
              <a:endParaRPr lang="en-US" sz="2492" b="1" dirty="0" err="1"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3095" name="Group 23"/>
          <p:cNvGrpSpPr/>
          <p:nvPr/>
        </p:nvGrpSpPr>
        <p:grpSpPr bwMode="auto">
          <a:xfrm>
            <a:off x="3316067" y="4086170"/>
            <a:ext cx="748054" cy="542763"/>
            <a:chOff x="148" y="2065"/>
            <a:chExt cx="5796" cy="390"/>
          </a:xfrm>
        </p:grpSpPr>
        <p:sp>
          <p:nvSpPr>
            <p:cNvPr id="39961" name="Rectangle 24" descr="Water droplets"/>
            <p:cNvSpPr>
              <a:spLocks noChangeArrowheads="1"/>
            </p:cNvSpPr>
            <p:nvPr/>
          </p:nvSpPr>
          <p:spPr bwMode="auto">
            <a:xfrm>
              <a:off x="4513" y="2071"/>
              <a:ext cx="1431" cy="77"/>
            </a:xfrm>
            <a:prstGeom prst="rect">
              <a:avLst/>
            </a:prstGeom>
            <a:blipFill dpi="0" rotWithShape="1">
              <a:blip r:embed="rId7" cstate="print"/>
              <a:srcRect/>
              <a:tile tx="0" ty="0" sx="100000" sy="100000" flip="none" algn="tl"/>
            </a:blipFill>
            <a:ln w="9525" algn="ctr">
              <a:solidFill>
                <a:srgbClr val="008000"/>
              </a:solidFill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eaLnBrk="1" hangingPunct="1"/>
              <a:endParaRPr lang="en-US" sz="100">
                <a:solidFill>
                  <a:prstClr val="black"/>
                </a:solidFill>
                <a:latin typeface="Franklin Gothic Book"/>
              </a:endParaRPr>
            </a:p>
          </p:txBody>
        </p:sp>
        <p:sp>
          <p:nvSpPr>
            <p:cNvPr id="39962" name="AutoShape 25" descr="Water droplets"/>
            <p:cNvSpPr>
              <a:spLocks noChangeArrowheads="1"/>
            </p:cNvSpPr>
            <p:nvPr/>
          </p:nvSpPr>
          <p:spPr bwMode="auto">
            <a:xfrm>
              <a:off x="148" y="2065"/>
              <a:ext cx="4742" cy="390"/>
            </a:xfrm>
            <a:prstGeom prst="roundRect">
              <a:avLst>
                <a:gd name="adj" fmla="val 16667"/>
              </a:avLst>
            </a:prstGeom>
            <a:blipFill dpi="0" rotWithShape="1">
              <a:blip r:embed="rId7" cstate="print"/>
              <a:srcRect/>
              <a:tile tx="0" ty="0" sx="100000" sy="100000" flip="none" algn="tl"/>
            </a:blipFill>
            <a:ln w="9525" algn="ctr">
              <a:solidFill>
                <a:schemeClr val="tx1"/>
              </a:solidFill>
              <a:rou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eaLnBrk="1" hangingPunct="1"/>
              <a:r>
                <a:rPr lang="en-US" sz="2585" b="1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B.</a:t>
              </a:r>
              <a:endParaRPr lang="vi-VN" sz="2585" b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3098" name="Group 26"/>
          <p:cNvGrpSpPr/>
          <p:nvPr/>
        </p:nvGrpSpPr>
        <p:grpSpPr bwMode="auto">
          <a:xfrm>
            <a:off x="3316067" y="5154310"/>
            <a:ext cx="1913592" cy="573699"/>
            <a:chOff x="142" y="1855"/>
            <a:chExt cx="4838" cy="522"/>
          </a:xfrm>
        </p:grpSpPr>
        <p:sp>
          <p:nvSpPr>
            <p:cNvPr id="39959" name="Rectangle 27"/>
            <p:cNvSpPr>
              <a:spLocks noChangeArrowheads="1"/>
            </p:cNvSpPr>
            <p:nvPr/>
          </p:nvSpPr>
          <p:spPr bwMode="auto">
            <a:xfrm>
              <a:off x="4513" y="2061"/>
              <a:ext cx="467" cy="98"/>
            </a:xfrm>
            <a:prstGeom prst="rect">
              <a:avLst/>
            </a:prstGeom>
            <a:solidFill>
              <a:srgbClr val="FFFF00"/>
            </a:solidFill>
            <a:ln w="9525" algn="ctr">
              <a:solidFill>
                <a:srgbClr val="008000"/>
              </a:solidFill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eaLnBrk="1" hangingPunct="1"/>
              <a:endParaRPr lang="en-US" sz="100">
                <a:solidFill>
                  <a:prstClr val="black"/>
                </a:solidFill>
                <a:latin typeface="Franklin Gothic Book"/>
              </a:endParaRPr>
            </a:p>
          </p:txBody>
        </p:sp>
        <p:sp>
          <p:nvSpPr>
            <p:cNvPr id="39960" name="AutoShape 28"/>
            <p:cNvSpPr>
              <a:spLocks noChangeArrowheads="1"/>
            </p:cNvSpPr>
            <p:nvPr/>
          </p:nvSpPr>
          <p:spPr bwMode="auto">
            <a:xfrm>
              <a:off x="142" y="1855"/>
              <a:ext cx="4757" cy="522"/>
            </a:xfrm>
            <a:prstGeom prst="roundRect">
              <a:avLst>
                <a:gd name="adj" fmla="val 16667"/>
              </a:avLst>
            </a:prstGeom>
            <a:solidFill>
              <a:srgbClr val="FFFF00"/>
            </a:solidFill>
            <a:ln w="9525" algn="ctr">
              <a:solidFill>
                <a:schemeClr val="tx1"/>
              </a:solidFill>
              <a:rou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eaLnBrk="1" hangingPunct="1"/>
              <a:r>
                <a:rPr lang="en-US" sz="2769" b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Đáp án: B</a:t>
              </a:r>
            </a:p>
          </p:txBody>
        </p:sp>
      </p:grpSp>
      <p:sp>
        <p:nvSpPr>
          <p:cNvPr id="39947" name="Oval 30"/>
          <p:cNvSpPr>
            <a:spLocks noChangeArrowheads="1"/>
          </p:cNvSpPr>
          <p:nvPr/>
        </p:nvSpPr>
        <p:spPr bwMode="auto">
          <a:xfrm>
            <a:off x="1986381" y="317292"/>
            <a:ext cx="821806" cy="797902"/>
          </a:xfrm>
          <a:prstGeom prst="ellipse">
            <a:avLst/>
          </a:prstGeom>
          <a:gradFill rotWithShape="1">
            <a:gsLst>
              <a:gs pos="0">
                <a:srgbClr val="66FF33"/>
              </a:gs>
              <a:gs pos="100000">
                <a:srgbClr val="2F7618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/>
            <a:endParaRPr lang="en-US" sz="100">
              <a:solidFill>
                <a:prstClr val="black"/>
              </a:solidFill>
              <a:latin typeface="Franklin Gothic Book"/>
            </a:endParaRPr>
          </a:p>
        </p:txBody>
      </p:sp>
      <p:sp>
        <p:nvSpPr>
          <p:cNvPr id="37" name="Oval 6"/>
          <p:cNvSpPr>
            <a:spLocks noChangeArrowheads="1"/>
          </p:cNvSpPr>
          <p:nvPr/>
        </p:nvSpPr>
        <p:spPr bwMode="auto">
          <a:xfrm>
            <a:off x="5528897" y="5864246"/>
            <a:ext cx="738554" cy="422031"/>
          </a:xfrm>
          <a:prstGeom prst="ellipse">
            <a:avLst/>
          </a:prstGeom>
          <a:solidFill>
            <a:srgbClr val="800000"/>
          </a:solidFill>
          <a:ln w="63500">
            <a:solidFill>
              <a:srgbClr val="FF0000"/>
            </a:solidFill>
            <a:rou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>
              <a:defRPr/>
            </a:pPr>
            <a:r>
              <a:rPr lang="en-US" sz="4154" b="1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Arial" panose="020B7200000000000000" pitchFamily="34" charset="0"/>
                <a:cs typeface="Arial" panose="020B0604020202020204" pitchFamily="34" charset="0"/>
              </a:rPr>
              <a:t>9</a:t>
            </a:r>
          </a:p>
        </p:txBody>
      </p:sp>
      <p:sp>
        <p:nvSpPr>
          <p:cNvPr id="38" name="Oval 7"/>
          <p:cNvSpPr>
            <a:spLocks noChangeArrowheads="1"/>
          </p:cNvSpPr>
          <p:nvPr/>
        </p:nvSpPr>
        <p:spPr bwMode="auto">
          <a:xfrm>
            <a:off x="5476143" y="5921434"/>
            <a:ext cx="791308" cy="422031"/>
          </a:xfrm>
          <a:prstGeom prst="ellipse">
            <a:avLst/>
          </a:prstGeom>
          <a:solidFill>
            <a:srgbClr val="800000"/>
          </a:solidFill>
          <a:ln w="63500">
            <a:solidFill>
              <a:srgbClr val="FF0000"/>
            </a:solidFill>
            <a:rou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>
              <a:defRPr/>
            </a:pPr>
            <a:r>
              <a:rPr lang="en-US" sz="4154" b="1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Arial" panose="020B7200000000000000" pitchFamily="34" charset="0"/>
                <a:cs typeface="Arial" panose="020B0604020202020204" pitchFamily="34" charset="0"/>
              </a:rPr>
              <a:t>8</a:t>
            </a:r>
          </a:p>
        </p:txBody>
      </p:sp>
      <p:sp>
        <p:nvSpPr>
          <p:cNvPr id="39" name="Oval 8"/>
          <p:cNvSpPr>
            <a:spLocks noChangeArrowheads="1"/>
          </p:cNvSpPr>
          <p:nvPr/>
        </p:nvSpPr>
        <p:spPr bwMode="auto">
          <a:xfrm>
            <a:off x="5515708" y="5948411"/>
            <a:ext cx="738554" cy="422031"/>
          </a:xfrm>
          <a:prstGeom prst="ellipse">
            <a:avLst/>
          </a:prstGeom>
          <a:solidFill>
            <a:srgbClr val="800000"/>
          </a:solidFill>
          <a:ln w="63500">
            <a:solidFill>
              <a:srgbClr val="FF0000"/>
            </a:solidFill>
            <a:rou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>
              <a:defRPr/>
            </a:pPr>
            <a:r>
              <a:rPr lang="en-US" sz="4154" b="1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Arial" panose="020B7200000000000000" pitchFamily="34" charset="0"/>
                <a:cs typeface="Arial" panose="020B0604020202020204" pitchFamily="34" charset="0"/>
              </a:rPr>
              <a:t>5</a:t>
            </a:r>
          </a:p>
        </p:txBody>
      </p:sp>
      <p:sp>
        <p:nvSpPr>
          <p:cNvPr id="40" name="Oval 9"/>
          <p:cNvSpPr>
            <a:spLocks noChangeArrowheads="1"/>
          </p:cNvSpPr>
          <p:nvPr/>
        </p:nvSpPr>
        <p:spPr bwMode="auto">
          <a:xfrm>
            <a:off x="5542084" y="5973125"/>
            <a:ext cx="791308" cy="422031"/>
          </a:xfrm>
          <a:prstGeom prst="ellipse">
            <a:avLst/>
          </a:prstGeom>
          <a:solidFill>
            <a:srgbClr val="800000"/>
          </a:solidFill>
          <a:ln w="63500">
            <a:solidFill>
              <a:srgbClr val="FF0000"/>
            </a:solidFill>
            <a:rou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>
              <a:defRPr/>
            </a:pPr>
            <a:r>
              <a:rPr lang="en-US" sz="4154" b="1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Arial" panose="020B7200000000000000" pitchFamily="34" charset="0"/>
                <a:cs typeface="Arial" panose="020B0604020202020204" pitchFamily="34" charset="0"/>
              </a:rPr>
              <a:t>4</a:t>
            </a:r>
          </a:p>
        </p:txBody>
      </p:sp>
      <p:sp>
        <p:nvSpPr>
          <p:cNvPr id="41" name="Oval 10"/>
          <p:cNvSpPr>
            <a:spLocks noChangeArrowheads="1"/>
          </p:cNvSpPr>
          <p:nvPr/>
        </p:nvSpPr>
        <p:spPr bwMode="auto">
          <a:xfrm>
            <a:off x="5515708" y="6003826"/>
            <a:ext cx="738554" cy="369277"/>
          </a:xfrm>
          <a:prstGeom prst="ellipse">
            <a:avLst/>
          </a:prstGeom>
          <a:solidFill>
            <a:srgbClr val="800000"/>
          </a:solidFill>
          <a:ln w="63500">
            <a:solidFill>
              <a:srgbClr val="FF0000"/>
            </a:solidFill>
            <a:rou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>
              <a:defRPr/>
            </a:pPr>
            <a:r>
              <a:rPr lang="en-US" sz="4154" b="1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Arial" panose="020B7200000000000000" pitchFamily="34" charset="0"/>
                <a:cs typeface="Arial" panose="020B0604020202020204" pitchFamily="34" charset="0"/>
              </a:rPr>
              <a:t>3</a:t>
            </a:r>
          </a:p>
        </p:txBody>
      </p:sp>
      <p:sp>
        <p:nvSpPr>
          <p:cNvPr id="42" name="Oval 11"/>
          <p:cNvSpPr>
            <a:spLocks noChangeArrowheads="1"/>
          </p:cNvSpPr>
          <p:nvPr/>
        </p:nvSpPr>
        <p:spPr bwMode="auto">
          <a:xfrm>
            <a:off x="5555272" y="5977449"/>
            <a:ext cx="791308" cy="422031"/>
          </a:xfrm>
          <a:prstGeom prst="ellipse">
            <a:avLst/>
          </a:prstGeom>
          <a:solidFill>
            <a:srgbClr val="800000"/>
          </a:solidFill>
          <a:ln w="63500">
            <a:solidFill>
              <a:srgbClr val="FF0000"/>
            </a:solidFill>
            <a:rou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>
              <a:defRPr/>
            </a:pPr>
            <a:r>
              <a:rPr lang="en-US" sz="4154" b="1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Arial" panose="020B7200000000000000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43" name="Oval 15"/>
          <p:cNvSpPr>
            <a:spLocks noChangeArrowheads="1"/>
          </p:cNvSpPr>
          <p:nvPr/>
        </p:nvSpPr>
        <p:spPr bwMode="auto">
          <a:xfrm>
            <a:off x="5555273" y="6011592"/>
            <a:ext cx="738554" cy="422031"/>
          </a:xfrm>
          <a:prstGeom prst="ellipse">
            <a:avLst/>
          </a:prstGeom>
          <a:solidFill>
            <a:srgbClr val="800000"/>
          </a:solidFill>
          <a:ln w="63500">
            <a:solidFill>
              <a:srgbClr val="FF0000"/>
            </a:solidFill>
            <a:rou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>
              <a:defRPr/>
            </a:pPr>
            <a:r>
              <a:rPr lang="en-US" sz="4154" b="1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Arial" panose="020B7200000000000000" pitchFamily="34" charset="0"/>
                <a:cs typeface="Arial" panose="020B0604020202020204" pitchFamily="34" charset="0"/>
              </a:rPr>
              <a:t>7</a:t>
            </a:r>
          </a:p>
        </p:txBody>
      </p:sp>
      <p:sp>
        <p:nvSpPr>
          <p:cNvPr id="44" name="Oval 16"/>
          <p:cNvSpPr>
            <a:spLocks noChangeArrowheads="1"/>
          </p:cNvSpPr>
          <p:nvPr/>
        </p:nvSpPr>
        <p:spPr bwMode="auto">
          <a:xfrm>
            <a:off x="5542085" y="5958838"/>
            <a:ext cx="738554" cy="422031"/>
          </a:xfrm>
          <a:prstGeom prst="ellipse">
            <a:avLst/>
          </a:prstGeom>
          <a:solidFill>
            <a:srgbClr val="800000"/>
          </a:solidFill>
          <a:ln w="63500">
            <a:solidFill>
              <a:srgbClr val="FF0000"/>
            </a:solidFill>
            <a:rou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>
              <a:defRPr/>
            </a:pPr>
            <a:r>
              <a:rPr lang="en-US" sz="4154" b="1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Arial" panose="020B7200000000000000" pitchFamily="34" charset="0"/>
                <a:cs typeface="Arial" panose="020B0604020202020204" pitchFamily="34" charset="0"/>
              </a:rPr>
              <a:t>6</a:t>
            </a:r>
          </a:p>
        </p:txBody>
      </p:sp>
      <p:sp>
        <p:nvSpPr>
          <p:cNvPr id="45" name="Oval 32"/>
          <p:cNvSpPr>
            <a:spLocks noChangeArrowheads="1"/>
          </p:cNvSpPr>
          <p:nvPr/>
        </p:nvSpPr>
        <p:spPr bwMode="auto">
          <a:xfrm>
            <a:off x="5555273" y="5997306"/>
            <a:ext cx="738554" cy="422031"/>
          </a:xfrm>
          <a:prstGeom prst="ellipse">
            <a:avLst/>
          </a:prstGeom>
          <a:solidFill>
            <a:srgbClr val="800000"/>
          </a:solidFill>
          <a:ln w="63500">
            <a:solidFill>
              <a:srgbClr val="FF0000"/>
            </a:solidFill>
            <a:rou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>
              <a:defRPr/>
            </a:pPr>
            <a:r>
              <a:rPr lang="en-US" sz="4154" b="1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Arial" panose="020B7200000000000000" pitchFamily="34" charset="0"/>
                <a:cs typeface="Arial" panose="020B0604020202020204" pitchFamily="34" charset="0"/>
              </a:rPr>
              <a:t>10</a:t>
            </a:r>
          </a:p>
        </p:txBody>
      </p:sp>
      <p:sp>
        <p:nvSpPr>
          <p:cNvPr id="46" name="Oval 35"/>
          <p:cNvSpPr>
            <a:spLocks noChangeArrowheads="1"/>
          </p:cNvSpPr>
          <p:nvPr/>
        </p:nvSpPr>
        <p:spPr bwMode="auto">
          <a:xfrm>
            <a:off x="5542085" y="5983019"/>
            <a:ext cx="738554" cy="422031"/>
          </a:xfrm>
          <a:prstGeom prst="ellipse">
            <a:avLst/>
          </a:prstGeom>
          <a:solidFill>
            <a:srgbClr val="800000"/>
          </a:solidFill>
          <a:ln w="63500">
            <a:solidFill>
              <a:srgbClr val="FF0000"/>
            </a:solidFill>
            <a:rou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>
              <a:defRPr/>
            </a:pPr>
            <a:r>
              <a:rPr lang="en-US" sz="4154" b="1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Arial" panose="020B7200000000000000" pitchFamily="34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30" name="AutoShape 25" descr="Water droplets"/>
          <p:cNvSpPr>
            <a:spLocks noChangeArrowheads="1"/>
          </p:cNvSpPr>
          <p:nvPr/>
        </p:nvSpPr>
        <p:spPr bwMode="auto">
          <a:xfrm>
            <a:off x="7540072" y="2658320"/>
            <a:ext cx="595745" cy="542276"/>
          </a:xfrm>
          <a:prstGeom prst="roundRect">
            <a:avLst>
              <a:gd name="adj" fmla="val 16667"/>
            </a:avLst>
          </a:prstGeom>
          <a:blipFill dpi="0" rotWithShape="1">
            <a:blip r:embed="rId7" cstate="print"/>
            <a:srcRect/>
            <a:tile tx="0" ty="0" sx="100000" sy="100000" flip="none" algn="tl"/>
          </a:blipFill>
          <a:ln w="9525" algn="ctr">
            <a:solidFill>
              <a:schemeClr val="tx1"/>
            </a:solidFill>
            <a:rou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pPr eaLnBrk="1" hangingPunct="1"/>
            <a:r>
              <a:rPr lang="en-US" sz="2585" b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C. </a:t>
            </a:r>
            <a:endParaRPr lang="vi-VN" sz="2585">
              <a:solidFill>
                <a:prstClr val="black"/>
              </a:solidFill>
              <a:latin typeface="Tahoma" panose="020B0604030504040204" pitchFamily="34" charset="0"/>
            </a:endParaRPr>
          </a:p>
        </p:txBody>
      </p:sp>
      <p:sp>
        <p:nvSpPr>
          <p:cNvPr id="31" name="AutoShape 25" descr="Water droplets"/>
          <p:cNvSpPr>
            <a:spLocks noChangeArrowheads="1"/>
          </p:cNvSpPr>
          <p:nvPr/>
        </p:nvSpPr>
        <p:spPr bwMode="auto">
          <a:xfrm>
            <a:off x="7538832" y="4208768"/>
            <a:ext cx="612021" cy="542276"/>
          </a:xfrm>
          <a:prstGeom prst="roundRect">
            <a:avLst>
              <a:gd name="adj" fmla="val 16667"/>
            </a:avLst>
          </a:prstGeom>
          <a:blipFill dpi="0" rotWithShape="1">
            <a:blip r:embed="rId7" cstate="print"/>
            <a:srcRect/>
            <a:tile tx="0" ty="0" sx="100000" sy="100000" flip="none" algn="tl"/>
          </a:blipFill>
          <a:ln w="9525" algn="ctr">
            <a:solidFill>
              <a:schemeClr val="tx1"/>
            </a:solidFill>
            <a:rou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pPr eaLnBrk="1" hangingPunct="1"/>
            <a:r>
              <a:rPr lang="en-US" sz="2585" b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D. </a:t>
            </a:r>
            <a:endParaRPr lang="vi-VN" sz="2585" b="1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ectangle 9"/>
          <p:cNvSpPr>
            <a:spLocks noChangeArrowheads="1"/>
          </p:cNvSpPr>
          <p:nvPr/>
        </p:nvSpPr>
        <p:spPr bwMode="auto">
          <a:xfrm>
            <a:off x="5848254" y="4281824"/>
            <a:ext cx="170525" cy="3622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84406" tIns="42203" rIns="84406" bIns="42203" numCol="1" anchor="ctr" anchorCtr="0" compatLnSpc="1">
            <a:prstTxWarp prst="textNoShape">
              <a:avLst/>
            </a:prstTxWarp>
            <a:spAutoFit/>
          </a:bodyPr>
          <a:lstStyle/>
          <a:p>
            <a:pPr eaLnBrk="1" hangingPunct="1"/>
            <a:endParaRPr lang="vi-VN">
              <a:solidFill>
                <a:prstClr val="black"/>
              </a:solidFill>
              <a:latin typeface="Tahoma" panose="020B0604030504040204" pitchFamily="34" charset="0"/>
            </a:endParaRPr>
          </a:p>
        </p:txBody>
      </p:sp>
      <p:pic>
        <p:nvPicPr>
          <p:cNvPr id="8" name="Picture 7" descr="Screen Clipping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2618" y="2629946"/>
            <a:ext cx="1165895" cy="446514"/>
          </a:xfrm>
          <a:prstGeom prst="rect">
            <a:avLst/>
          </a:prstGeom>
        </p:spPr>
      </p:pic>
      <p:pic>
        <p:nvPicPr>
          <p:cNvPr id="9" name="Picture 8" descr="Screen Clipping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53354" y="4254775"/>
            <a:ext cx="1229160" cy="416324"/>
          </a:xfrm>
          <a:prstGeom prst="rect">
            <a:avLst/>
          </a:prstGeom>
        </p:spPr>
      </p:pic>
      <p:pic>
        <p:nvPicPr>
          <p:cNvPr id="12" name="Picture 11" descr="Screen Clipping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53356" y="2668108"/>
            <a:ext cx="1340857" cy="437830"/>
          </a:xfrm>
          <a:prstGeom prst="rect">
            <a:avLst/>
          </a:prstGeom>
        </p:spPr>
      </p:pic>
      <p:pic>
        <p:nvPicPr>
          <p:cNvPr id="13" name="Picture 12" descr="Screen Clipping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9477" y="4165219"/>
            <a:ext cx="1838146" cy="4595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1764570"/>
      </p:ext>
    </p:extLst>
  </p:cSld>
  <p:clrMapOvr>
    <a:masterClrMapping/>
  </p:clrMapOvr>
  <p:transition spd="med">
    <p:wheel spokes="3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000"/>
                            </p:stCondLst>
                            <p:childTnLst>
                              <p:par>
                                <p:cTn id="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3000"/>
                            </p:stCondLst>
                            <p:childTnLst>
                              <p:par>
                                <p:cTn id="1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0"/>
                            </p:stCondLst>
                            <p:childTnLst>
                              <p:par>
                                <p:cTn id="2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6000"/>
                            </p:stCondLst>
                            <p:childTnLst>
                              <p:par>
                                <p:cTn id="2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7000"/>
                            </p:stCondLst>
                            <p:childTnLst>
                              <p:par>
                                <p:cTn id="2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8000"/>
                            </p:stCondLst>
                            <p:childTnLst>
                              <p:par>
                                <p:cTn id="2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9000"/>
                            </p:stCondLst>
                            <p:childTnLst>
                              <p:par>
                                <p:cTn id="3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4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6" dur="500"/>
                                        <p:tgtEl>
                                          <p:spTgt spid="308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ring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7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3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0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30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apa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86" grpId="0" bldLvl="0" animBg="1"/>
      <p:bldP spid="37" grpId="0" bldLvl="0" animBg="1"/>
      <p:bldP spid="38" grpId="0" bldLvl="0" animBg="1"/>
      <p:bldP spid="39" grpId="0" bldLvl="0" animBg="1"/>
      <p:bldP spid="40" grpId="0" bldLvl="0" animBg="1"/>
      <p:bldP spid="41" grpId="0" bldLvl="0" animBg="1"/>
      <p:bldP spid="42" grpId="0" bldLvl="0" animBg="1"/>
      <p:bldP spid="43" grpId="0" bldLvl="0" animBg="1"/>
      <p:bldP spid="44" grpId="0" bldLvl="0" animBg="1"/>
      <p:bldP spid="45" grpId="0" bldLvl="0" animBg="1"/>
      <p:bldP spid="46" grpId="0" bldLvl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9" name="Text Box 12"/>
          <p:cNvSpPr txBox="1">
            <a:spLocks noChangeArrowheads="1"/>
          </p:cNvSpPr>
          <p:nvPr/>
        </p:nvSpPr>
        <p:spPr bwMode="auto">
          <a:xfrm>
            <a:off x="3669324" y="1856278"/>
            <a:ext cx="3745523" cy="4331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endParaRPr lang="en-US" sz="2215" b="1">
              <a:solidFill>
                <a:srgbClr val="FF0000"/>
              </a:solidFill>
              <a:latin typeface=".VnTimeH" panose="020B7200000000000000" pitchFamily="34" charset="0"/>
              <a:cs typeface="Arial" panose="020B0604020202020204" pitchFamily="34" charset="0"/>
            </a:endParaRPr>
          </a:p>
        </p:txBody>
      </p:sp>
      <p:pic>
        <p:nvPicPr>
          <p:cNvPr id="39940" name="Picture 13" descr="bell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752139">
            <a:off x="9492415" y="302457"/>
            <a:ext cx="794605" cy="8275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86" name="Rectangle 14"/>
          <p:cNvSpPr>
            <a:spLocks noChangeArrowheads="1"/>
          </p:cNvSpPr>
          <p:nvPr/>
        </p:nvSpPr>
        <p:spPr bwMode="auto">
          <a:xfrm>
            <a:off x="5093678" y="6031376"/>
            <a:ext cx="1582615" cy="369277"/>
          </a:xfrm>
          <a:prstGeom prst="rect">
            <a:avLst/>
          </a:prstGeom>
          <a:solidFill>
            <a:srgbClr val="FFFF00"/>
          </a:solidFill>
          <a:ln w="63500">
            <a:solidFill>
              <a:srgbClr val="0000FF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sz="3462" b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Hết giờ</a:t>
            </a:r>
            <a:endParaRPr lang="en-US" sz="3462" b="1">
              <a:solidFill>
                <a:srgbClr val="FF3300"/>
              </a:solidFill>
              <a:latin typeface=".VnTime" pitchFamily="34" charset="0"/>
            </a:endParaRPr>
          </a:p>
        </p:txBody>
      </p:sp>
      <p:grpSp>
        <p:nvGrpSpPr>
          <p:cNvPr id="3089" name="Group 17"/>
          <p:cNvGrpSpPr/>
          <p:nvPr/>
        </p:nvGrpSpPr>
        <p:grpSpPr bwMode="auto">
          <a:xfrm>
            <a:off x="2434698" y="885370"/>
            <a:ext cx="7318902" cy="1107949"/>
            <a:chOff x="66" y="712"/>
            <a:chExt cx="4960" cy="1258"/>
          </a:xfrm>
        </p:grpSpPr>
        <p:sp>
          <p:nvSpPr>
            <p:cNvPr id="39965" name="Rectangle 18" descr="Parchment"/>
            <p:cNvSpPr>
              <a:spLocks noChangeArrowheads="1"/>
            </p:cNvSpPr>
            <p:nvPr/>
          </p:nvSpPr>
          <p:spPr bwMode="auto">
            <a:xfrm>
              <a:off x="4569" y="1288"/>
              <a:ext cx="231" cy="122"/>
            </a:xfrm>
            <a:prstGeom prst="rect">
              <a:avLst/>
            </a:prstGeom>
            <a:blipFill dpi="0" rotWithShape="1">
              <a:blip r:embed="rId6" cstate="print"/>
              <a:srcRect/>
              <a:tile tx="0" ty="0" sx="100000" sy="100000" flip="none" algn="tl"/>
            </a:blipFill>
            <a:ln w="9525" algn="ctr">
              <a:solidFill>
                <a:srgbClr val="008000"/>
              </a:solidFill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anchor="ctr">
              <a:spAutoFit/>
            </a:bodyPr>
            <a:lstStyle/>
            <a:p>
              <a:pPr eaLnBrk="1" hangingPunct="1"/>
              <a:endParaRPr lang="en-US" sz="100">
                <a:solidFill>
                  <a:prstClr val="black"/>
                </a:solidFill>
                <a:latin typeface="Franklin Gothic Book"/>
              </a:endParaRPr>
            </a:p>
          </p:txBody>
        </p:sp>
        <p:sp>
          <p:nvSpPr>
            <p:cNvPr id="39966" name="AutoShape 19" descr="Parchment"/>
            <p:cNvSpPr>
              <a:spLocks noChangeArrowheads="1"/>
            </p:cNvSpPr>
            <p:nvPr/>
          </p:nvSpPr>
          <p:spPr bwMode="auto">
            <a:xfrm>
              <a:off x="66" y="1038"/>
              <a:ext cx="4918" cy="651"/>
            </a:xfrm>
            <a:prstGeom prst="roundRect">
              <a:avLst>
                <a:gd name="adj" fmla="val 16667"/>
              </a:avLst>
            </a:prstGeom>
            <a:blipFill dpi="0" rotWithShape="1">
              <a:blip r:embed="rId6" cstate="print"/>
              <a:srcRect/>
              <a:tile tx="0" ty="0" sx="100000" sy="100000" flip="none" algn="tl"/>
            </a:blipFill>
            <a:ln w="9525" algn="ctr">
              <a:solidFill>
                <a:srgbClr val="FF0000"/>
              </a:solidFill>
              <a:rou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eaLnBrk="1" hangingPunct="1"/>
              <a:r>
                <a:rPr lang="en-US" sz="2769" b="1" dirty="0">
                  <a:solidFill>
                    <a:prstClr val="black"/>
                  </a:solidFill>
                  <a:effectLst>
                    <a:outerShdw blurRad="38100" dist="19050" dir="2700000" algn="tl" rotWithShape="0">
                      <a:prstClr val="black">
                        <a:alpha val="40000"/>
                      </a:prstClr>
                    </a:outerShdw>
                  </a:effectLst>
                  <a:latin typeface="Franklin Gothic Book"/>
                </a:rPr>
                <a:t>2. </a:t>
              </a:r>
              <a:r>
                <a:rPr lang="en-US" sz="2769" b="1" dirty="0" err="1">
                  <a:solidFill>
                    <a:prstClr val="black"/>
                  </a:solidFill>
                  <a:effectLst>
                    <a:outerShdw blurRad="38100" dist="19050" dir="2700000" algn="tl" rotWithShape="0">
                      <a:prstClr val="black">
                        <a:alpha val="40000"/>
                      </a:prstClr>
                    </a:outerShdw>
                  </a:effectLst>
                  <a:latin typeface="Franklin Gothic Book"/>
                </a:rPr>
                <a:t>Biểu</a:t>
              </a:r>
              <a:r>
                <a:rPr lang="en-US" sz="2769" b="1" dirty="0">
                  <a:solidFill>
                    <a:prstClr val="black"/>
                  </a:solidFill>
                  <a:effectLst>
                    <a:outerShdw blurRad="38100" dist="19050" dir="2700000" algn="tl" rotWithShape="0">
                      <a:prstClr val="black">
                        <a:alpha val="40000"/>
                      </a:prstClr>
                    </a:outerShdw>
                  </a:effectLst>
                  <a:latin typeface="Franklin Gothic Book"/>
                </a:rPr>
                <a:t> </a:t>
              </a:r>
              <a:r>
                <a:rPr lang="en-US" sz="2769" b="1" err="1">
                  <a:solidFill>
                    <a:prstClr val="black"/>
                  </a:solidFill>
                  <a:effectLst>
                    <a:outerShdw blurRad="38100" dist="19050" dir="2700000" algn="tl" rotWithShape="0">
                      <a:prstClr val="black">
                        <a:alpha val="40000"/>
                      </a:prstClr>
                    </a:outerShdw>
                  </a:effectLst>
                  <a:latin typeface="Franklin Gothic Book"/>
                </a:rPr>
                <a:t>tượng</a:t>
              </a:r>
              <a:r>
                <a:rPr lang="en-US" sz="2769" b="1">
                  <a:solidFill>
                    <a:prstClr val="black"/>
                  </a:solidFill>
                  <a:effectLst>
                    <a:outerShdw blurRad="38100" dist="19050" dir="2700000" algn="tl" rotWithShape="0">
                      <a:prstClr val="black">
                        <a:alpha val="40000"/>
                      </a:prstClr>
                    </a:outerShdw>
                  </a:effectLst>
                  <a:latin typeface="Franklin Gothic Book"/>
                </a:rPr>
                <a:t> sau có </a:t>
              </a:r>
              <a:r>
                <a:rPr lang="en-US" sz="2769" b="1" dirty="0" err="1">
                  <a:solidFill>
                    <a:prstClr val="black"/>
                  </a:solidFill>
                  <a:effectLst>
                    <a:outerShdw blurRad="38100" dist="19050" dir="2700000" algn="tl" rotWithShape="0">
                      <a:prstClr val="black">
                        <a:alpha val="40000"/>
                      </a:prstClr>
                    </a:outerShdw>
                  </a:effectLst>
                  <a:latin typeface="Franklin Gothic Book"/>
                </a:rPr>
                <a:t>chức</a:t>
              </a:r>
              <a:r>
                <a:rPr lang="en-US" sz="2769" b="1" dirty="0">
                  <a:solidFill>
                    <a:prstClr val="black"/>
                  </a:solidFill>
                  <a:effectLst>
                    <a:outerShdw blurRad="38100" dist="19050" dir="2700000" algn="tl" rotWithShape="0">
                      <a:prstClr val="black">
                        <a:alpha val="40000"/>
                      </a:prstClr>
                    </a:outerShdw>
                  </a:effectLst>
                  <a:latin typeface="Franklin Gothic Book"/>
                </a:rPr>
                <a:t> </a:t>
              </a:r>
              <a:r>
                <a:rPr lang="en-US" sz="2769" b="1" dirty="0" err="1">
                  <a:solidFill>
                    <a:prstClr val="black"/>
                  </a:solidFill>
                  <a:effectLst>
                    <a:outerShdw blurRad="38100" dist="19050" dir="2700000" algn="tl" rotWithShape="0">
                      <a:prstClr val="black">
                        <a:alpha val="40000"/>
                      </a:prstClr>
                    </a:outerShdw>
                  </a:effectLst>
                  <a:latin typeface="Franklin Gothic Book"/>
                </a:rPr>
                <a:t>năng</a:t>
              </a:r>
              <a:r>
                <a:rPr lang="en-US" sz="2769" b="1" dirty="0">
                  <a:solidFill>
                    <a:prstClr val="black"/>
                  </a:solidFill>
                  <a:effectLst>
                    <a:outerShdw blurRad="38100" dist="19050" dir="2700000" algn="tl" rotWithShape="0">
                      <a:prstClr val="black">
                        <a:alpha val="40000"/>
                      </a:prstClr>
                    </a:outerShdw>
                  </a:effectLst>
                  <a:latin typeface="Franklin Gothic Book"/>
                </a:rPr>
                <a:t> </a:t>
              </a:r>
              <a:r>
                <a:rPr lang="en-US" sz="2769" b="1" dirty="0" err="1">
                  <a:solidFill>
                    <a:prstClr val="black"/>
                  </a:solidFill>
                  <a:effectLst>
                    <a:outerShdw blurRad="38100" dist="19050" dir="2700000" algn="tl" rotWithShape="0">
                      <a:prstClr val="black">
                        <a:alpha val="40000"/>
                      </a:prstClr>
                    </a:outerShdw>
                  </a:effectLst>
                  <a:latin typeface="Franklin Gothic Book"/>
                </a:rPr>
                <a:t>gì</a:t>
              </a:r>
              <a:r>
                <a:rPr lang="en-US" sz="2769" b="1" dirty="0">
                  <a:solidFill>
                    <a:prstClr val="black"/>
                  </a:solidFill>
                  <a:effectLst>
                    <a:outerShdw blurRad="38100" dist="19050" dir="2700000" algn="tl" rotWithShape="0">
                      <a:prstClr val="black">
                        <a:alpha val="40000"/>
                      </a:prstClr>
                    </a:outerShdw>
                  </a:effectLst>
                  <a:latin typeface="Franklin Gothic Book"/>
                </a:rPr>
                <a:t>?</a:t>
              </a:r>
            </a:p>
          </p:txBody>
        </p:sp>
        <p:sp>
          <p:nvSpPr>
            <p:cNvPr id="3" name="AutoShape 19" descr="Parchment"/>
            <p:cNvSpPr>
              <a:spLocks noChangeArrowheads="1"/>
            </p:cNvSpPr>
            <p:nvPr/>
          </p:nvSpPr>
          <p:spPr bwMode="auto">
            <a:xfrm>
              <a:off x="108" y="712"/>
              <a:ext cx="4918" cy="1258"/>
            </a:xfrm>
            <a:prstGeom prst="roundRect">
              <a:avLst>
                <a:gd name="adj" fmla="val 16667"/>
              </a:avLst>
            </a:prstGeom>
            <a:blipFill dpi="0" rotWithShape="1">
              <a:blip r:embed="rId6" cstate="print"/>
              <a:srcRect/>
              <a:tile tx="0" ty="0" sx="100000" sy="100000" flip="none" algn="tl"/>
            </a:blipFill>
            <a:ln w="9525" algn="ctr">
              <a:solidFill>
                <a:srgbClr val="FF0000"/>
              </a:solidFill>
              <a:rou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r>
                <a:rPr lang="en-US" sz="2954" b="1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2. </a:t>
              </a:r>
              <a:r>
                <a:rPr lang="pl-PL" sz="2954" b="1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Để </a:t>
              </a:r>
              <a:r>
                <a:rPr lang="en-US" sz="2954" b="1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tạo hiệu ứng nâng cao trong trang trình chiếu ta vào biểu tượng nào </a:t>
              </a:r>
              <a:r>
                <a:rPr lang="pl-PL" sz="2954" b="1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sau đây?</a:t>
              </a:r>
              <a:endParaRPr lang="vi-VN" sz="1477">
                <a:solidFill>
                  <a:prstClr val="black"/>
                </a:solidFill>
                <a:latin typeface="Tahoma" panose="020B0604030504040204" pitchFamily="34" charset="0"/>
              </a:endParaRPr>
            </a:p>
          </p:txBody>
        </p:sp>
      </p:grpSp>
      <p:grpSp>
        <p:nvGrpSpPr>
          <p:cNvPr id="3092" name="Group 20"/>
          <p:cNvGrpSpPr/>
          <p:nvPr/>
        </p:nvGrpSpPr>
        <p:grpSpPr bwMode="auto">
          <a:xfrm>
            <a:off x="3300049" y="2587240"/>
            <a:ext cx="762027" cy="541827"/>
            <a:chOff x="144" y="1868"/>
            <a:chExt cx="5767" cy="493"/>
          </a:xfrm>
        </p:grpSpPr>
        <p:sp>
          <p:nvSpPr>
            <p:cNvPr id="39963" name="Rectangle 21" descr="Water droplets"/>
            <p:cNvSpPr>
              <a:spLocks noChangeArrowheads="1"/>
            </p:cNvSpPr>
            <p:nvPr/>
          </p:nvSpPr>
          <p:spPr bwMode="auto">
            <a:xfrm>
              <a:off x="4513" y="2061"/>
              <a:ext cx="1398" cy="98"/>
            </a:xfrm>
            <a:prstGeom prst="rect">
              <a:avLst/>
            </a:prstGeom>
            <a:blipFill dpi="0" rotWithShape="1">
              <a:blip r:embed="rId7" cstate="print"/>
              <a:srcRect/>
              <a:tile tx="0" ty="0" sx="100000" sy="100000" flip="none" algn="tl"/>
            </a:blipFill>
            <a:ln w="9525" algn="ctr">
              <a:solidFill>
                <a:srgbClr val="008000"/>
              </a:solidFill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eaLnBrk="1" hangingPunct="1"/>
              <a:endParaRPr lang="en-US" sz="10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9964" name="AutoShape 22" descr="Water droplets"/>
            <p:cNvSpPr>
              <a:spLocks noChangeArrowheads="1"/>
            </p:cNvSpPr>
            <p:nvPr/>
          </p:nvSpPr>
          <p:spPr bwMode="auto">
            <a:xfrm>
              <a:off x="144" y="1868"/>
              <a:ext cx="4753" cy="493"/>
            </a:xfrm>
            <a:prstGeom prst="roundRect">
              <a:avLst>
                <a:gd name="adj" fmla="val 16667"/>
              </a:avLst>
            </a:prstGeom>
            <a:blipFill dpi="0" rotWithShape="1">
              <a:blip r:embed="rId7" cstate="print"/>
              <a:srcRect/>
              <a:tile tx="0" ty="0" sx="100000" sy="100000" flip="none" algn="tl"/>
            </a:blipFill>
            <a:ln w="9525" algn="ctr">
              <a:solidFill>
                <a:schemeClr val="tx1"/>
              </a:solidFill>
              <a:rou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marL="316531" indent="-316531"/>
              <a:r>
                <a:rPr lang="en-US" sz="2585" b="1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A. </a:t>
              </a:r>
              <a:endParaRPr lang="en-US" sz="2492" b="1" dirty="0" err="1"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3095" name="Group 23"/>
          <p:cNvGrpSpPr/>
          <p:nvPr/>
        </p:nvGrpSpPr>
        <p:grpSpPr bwMode="auto">
          <a:xfrm>
            <a:off x="3316067" y="4086170"/>
            <a:ext cx="748054" cy="542763"/>
            <a:chOff x="148" y="2065"/>
            <a:chExt cx="5796" cy="390"/>
          </a:xfrm>
        </p:grpSpPr>
        <p:sp>
          <p:nvSpPr>
            <p:cNvPr id="39961" name="Rectangle 24" descr="Water droplets"/>
            <p:cNvSpPr>
              <a:spLocks noChangeArrowheads="1"/>
            </p:cNvSpPr>
            <p:nvPr/>
          </p:nvSpPr>
          <p:spPr bwMode="auto">
            <a:xfrm>
              <a:off x="4513" y="2071"/>
              <a:ext cx="1431" cy="77"/>
            </a:xfrm>
            <a:prstGeom prst="rect">
              <a:avLst/>
            </a:prstGeom>
            <a:blipFill dpi="0" rotWithShape="1">
              <a:blip r:embed="rId7" cstate="print"/>
              <a:srcRect/>
              <a:tile tx="0" ty="0" sx="100000" sy="100000" flip="none" algn="tl"/>
            </a:blipFill>
            <a:ln w="9525" algn="ctr">
              <a:solidFill>
                <a:srgbClr val="008000"/>
              </a:solidFill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eaLnBrk="1" hangingPunct="1"/>
              <a:endParaRPr lang="en-US" sz="100">
                <a:solidFill>
                  <a:prstClr val="black"/>
                </a:solidFill>
                <a:latin typeface="Franklin Gothic Book"/>
              </a:endParaRPr>
            </a:p>
          </p:txBody>
        </p:sp>
        <p:sp>
          <p:nvSpPr>
            <p:cNvPr id="39962" name="AutoShape 25" descr="Water droplets"/>
            <p:cNvSpPr>
              <a:spLocks noChangeArrowheads="1"/>
            </p:cNvSpPr>
            <p:nvPr/>
          </p:nvSpPr>
          <p:spPr bwMode="auto">
            <a:xfrm>
              <a:off x="148" y="2065"/>
              <a:ext cx="4742" cy="390"/>
            </a:xfrm>
            <a:prstGeom prst="roundRect">
              <a:avLst>
                <a:gd name="adj" fmla="val 16667"/>
              </a:avLst>
            </a:prstGeom>
            <a:blipFill dpi="0" rotWithShape="1">
              <a:blip r:embed="rId7" cstate="print"/>
              <a:srcRect/>
              <a:tile tx="0" ty="0" sx="100000" sy="100000" flip="none" algn="tl"/>
            </a:blipFill>
            <a:ln w="9525" algn="ctr">
              <a:solidFill>
                <a:schemeClr val="tx1"/>
              </a:solidFill>
              <a:rou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eaLnBrk="1" hangingPunct="1"/>
              <a:r>
                <a:rPr lang="en-US" sz="2585" b="1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B.</a:t>
              </a:r>
              <a:endParaRPr lang="vi-VN" sz="2585" b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3098" name="Group 26"/>
          <p:cNvGrpSpPr/>
          <p:nvPr/>
        </p:nvGrpSpPr>
        <p:grpSpPr bwMode="auto">
          <a:xfrm>
            <a:off x="3300046" y="5268572"/>
            <a:ext cx="1913592" cy="573699"/>
            <a:chOff x="142" y="1855"/>
            <a:chExt cx="4838" cy="522"/>
          </a:xfrm>
        </p:grpSpPr>
        <p:sp>
          <p:nvSpPr>
            <p:cNvPr id="39959" name="Rectangle 27"/>
            <p:cNvSpPr>
              <a:spLocks noChangeArrowheads="1"/>
            </p:cNvSpPr>
            <p:nvPr/>
          </p:nvSpPr>
          <p:spPr bwMode="auto">
            <a:xfrm>
              <a:off x="4513" y="2061"/>
              <a:ext cx="467" cy="98"/>
            </a:xfrm>
            <a:prstGeom prst="rect">
              <a:avLst/>
            </a:prstGeom>
            <a:solidFill>
              <a:srgbClr val="FFFF00"/>
            </a:solidFill>
            <a:ln w="9525" algn="ctr">
              <a:solidFill>
                <a:srgbClr val="008000"/>
              </a:solidFill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eaLnBrk="1" hangingPunct="1"/>
              <a:endParaRPr lang="en-US" sz="100">
                <a:solidFill>
                  <a:prstClr val="black"/>
                </a:solidFill>
                <a:latin typeface="Franklin Gothic Book"/>
              </a:endParaRPr>
            </a:p>
          </p:txBody>
        </p:sp>
        <p:sp>
          <p:nvSpPr>
            <p:cNvPr id="39960" name="AutoShape 28"/>
            <p:cNvSpPr>
              <a:spLocks noChangeArrowheads="1"/>
            </p:cNvSpPr>
            <p:nvPr/>
          </p:nvSpPr>
          <p:spPr bwMode="auto">
            <a:xfrm>
              <a:off x="142" y="1855"/>
              <a:ext cx="4757" cy="522"/>
            </a:xfrm>
            <a:prstGeom prst="roundRect">
              <a:avLst>
                <a:gd name="adj" fmla="val 16667"/>
              </a:avLst>
            </a:prstGeom>
            <a:solidFill>
              <a:srgbClr val="FFFF00"/>
            </a:solidFill>
            <a:ln w="9525" algn="ctr">
              <a:solidFill>
                <a:schemeClr val="tx1"/>
              </a:solidFill>
              <a:rou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eaLnBrk="1" hangingPunct="1"/>
              <a:r>
                <a:rPr lang="en-US" sz="2769" b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Đáp án: D</a:t>
              </a:r>
            </a:p>
          </p:txBody>
        </p:sp>
      </p:grpSp>
      <p:sp>
        <p:nvSpPr>
          <p:cNvPr id="39947" name="Oval 30"/>
          <p:cNvSpPr>
            <a:spLocks noChangeArrowheads="1"/>
          </p:cNvSpPr>
          <p:nvPr/>
        </p:nvSpPr>
        <p:spPr bwMode="auto">
          <a:xfrm>
            <a:off x="1742043" y="317292"/>
            <a:ext cx="821806" cy="797902"/>
          </a:xfrm>
          <a:prstGeom prst="ellipse">
            <a:avLst/>
          </a:prstGeom>
          <a:gradFill rotWithShape="1">
            <a:gsLst>
              <a:gs pos="0">
                <a:srgbClr val="66FF33"/>
              </a:gs>
              <a:gs pos="100000">
                <a:srgbClr val="2F7618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/>
            <a:endParaRPr lang="en-US" sz="100">
              <a:solidFill>
                <a:prstClr val="black"/>
              </a:solidFill>
              <a:latin typeface="Franklin Gothic Book"/>
            </a:endParaRPr>
          </a:p>
        </p:txBody>
      </p:sp>
      <p:sp>
        <p:nvSpPr>
          <p:cNvPr id="37" name="Oval 6"/>
          <p:cNvSpPr>
            <a:spLocks noChangeArrowheads="1"/>
          </p:cNvSpPr>
          <p:nvPr/>
        </p:nvSpPr>
        <p:spPr bwMode="auto">
          <a:xfrm>
            <a:off x="5528897" y="5864246"/>
            <a:ext cx="738554" cy="422031"/>
          </a:xfrm>
          <a:prstGeom prst="ellipse">
            <a:avLst/>
          </a:prstGeom>
          <a:solidFill>
            <a:srgbClr val="800000"/>
          </a:solidFill>
          <a:ln w="63500">
            <a:solidFill>
              <a:srgbClr val="FF0000"/>
            </a:solidFill>
            <a:rou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>
              <a:defRPr/>
            </a:pPr>
            <a:r>
              <a:rPr lang="en-US" sz="4154" b="1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Arial" panose="020B7200000000000000" pitchFamily="34" charset="0"/>
                <a:cs typeface="Arial" panose="020B0604020202020204" pitchFamily="34" charset="0"/>
              </a:rPr>
              <a:t>9</a:t>
            </a:r>
          </a:p>
        </p:txBody>
      </p:sp>
      <p:sp>
        <p:nvSpPr>
          <p:cNvPr id="38" name="Oval 7"/>
          <p:cNvSpPr>
            <a:spLocks noChangeArrowheads="1"/>
          </p:cNvSpPr>
          <p:nvPr/>
        </p:nvSpPr>
        <p:spPr bwMode="auto">
          <a:xfrm>
            <a:off x="5476143" y="5921434"/>
            <a:ext cx="791308" cy="422031"/>
          </a:xfrm>
          <a:prstGeom prst="ellipse">
            <a:avLst/>
          </a:prstGeom>
          <a:solidFill>
            <a:srgbClr val="800000"/>
          </a:solidFill>
          <a:ln w="63500">
            <a:solidFill>
              <a:srgbClr val="FF0000"/>
            </a:solidFill>
            <a:rou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>
              <a:defRPr/>
            </a:pPr>
            <a:r>
              <a:rPr lang="en-US" sz="4154" b="1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Arial" panose="020B7200000000000000" pitchFamily="34" charset="0"/>
                <a:cs typeface="Arial" panose="020B0604020202020204" pitchFamily="34" charset="0"/>
              </a:rPr>
              <a:t>8</a:t>
            </a:r>
          </a:p>
        </p:txBody>
      </p:sp>
      <p:sp>
        <p:nvSpPr>
          <p:cNvPr id="39" name="Oval 8"/>
          <p:cNvSpPr>
            <a:spLocks noChangeArrowheads="1"/>
          </p:cNvSpPr>
          <p:nvPr/>
        </p:nvSpPr>
        <p:spPr bwMode="auto">
          <a:xfrm>
            <a:off x="5515708" y="5948411"/>
            <a:ext cx="738554" cy="422031"/>
          </a:xfrm>
          <a:prstGeom prst="ellipse">
            <a:avLst/>
          </a:prstGeom>
          <a:solidFill>
            <a:srgbClr val="800000"/>
          </a:solidFill>
          <a:ln w="63500">
            <a:solidFill>
              <a:srgbClr val="FF0000"/>
            </a:solidFill>
            <a:rou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>
              <a:defRPr/>
            </a:pPr>
            <a:r>
              <a:rPr lang="en-US" sz="4154" b="1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Arial" panose="020B7200000000000000" pitchFamily="34" charset="0"/>
                <a:cs typeface="Arial" panose="020B0604020202020204" pitchFamily="34" charset="0"/>
              </a:rPr>
              <a:t>5</a:t>
            </a:r>
          </a:p>
        </p:txBody>
      </p:sp>
      <p:sp>
        <p:nvSpPr>
          <p:cNvPr id="40" name="Oval 9"/>
          <p:cNvSpPr>
            <a:spLocks noChangeArrowheads="1"/>
          </p:cNvSpPr>
          <p:nvPr/>
        </p:nvSpPr>
        <p:spPr bwMode="auto">
          <a:xfrm>
            <a:off x="5542084" y="5973125"/>
            <a:ext cx="791308" cy="422031"/>
          </a:xfrm>
          <a:prstGeom prst="ellipse">
            <a:avLst/>
          </a:prstGeom>
          <a:solidFill>
            <a:srgbClr val="800000"/>
          </a:solidFill>
          <a:ln w="63500">
            <a:solidFill>
              <a:srgbClr val="FF0000"/>
            </a:solidFill>
            <a:rou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>
              <a:defRPr/>
            </a:pPr>
            <a:r>
              <a:rPr lang="en-US" sz="4154" b="1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Arial" panose="020B7200000000000000" pitchFamily="34" charset="0"/>
                <a:cs typeface="Arial" panose="020B0604020202020204" pitchFamily="34" charset="0"/>
              </a:rPr>
              <a:t>4</a:t>
            </a:r>
          </a:p>
        </p:txBody>
      </p:sp>
      <p:sp>
        <p:nvSpPr>
          <p:cNvPr id="41" name="Oval 10"/>
          <p:cNvSpPr>
            <a:spLocks noChangeArrowheads="1"/>
          </p:cNvSpPr>
          <p:nvPr/>
        </p:nvSpPr>
        <p:spPr bwMode="auto">
          <a:xfrm>
            <a:off x="5515708" y="6003826"/>
            <a:ext cx="738554" cy="369277"/>
          </a:xfrm>
          <a:prstGeom prst="ellipse">
            <a:avLst/>
          </a:prstGeom>
          <a:solidFill>
            <a:srgbClr val="800000"/>
          </a:solidFill>
          <a:ln w="63500">
            <a:solidFill>
              <a:srgbClr val="FF0000"/>
            </a:solidFill>
            <a:rou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>
              <a:defRPr/>
            </a:pPr>
            <a:r>
              <a:rPr lang="en-US" sz="4154" b="1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Arial" panose="020B7200000000000000" pitchFamily="34" charset="0"/>
                <a:cs typeface="Arial" panose="020B0604020202020204" pitchFamily="34" charset="0"/>
              </a:rPr>
              <a:t>3</a:t>
            </a:r>
          </a:p>
        </p:txBody>
      </p:sp>
      <p:sp>
        <p:nvSpPr>
          <p:cNvPr id="42" name="Oval 11"/>
          <p:cNvSpPr>
            <a:spLocks noChangeArrowheads="1"/>
          </p:cNvSpPr>
          <p:nvPr/>
        </p:nvSpPr>
        <p:spPr bwMode="auto">
          <a:xfrm>
            <a:off x="5555272" y="5977449"/>
            <a:ext cx="791308" cy="422031"/>
          </a:xfrm>
          <a:prstGeom prst="ellipse">
            <a:avLst/>
          </a:prstGeom>
          <a:solidFill>
            <a:srgbClr val="800000"/>
          </a:solidFill>
          <a:ln w="63500">
            <a:solidFill>
              <a:srgbClr val="FF0000"/>
            </a:solidFill>
            <a:rou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>
              <a:defRPr/>
            </a:pPr>
            <a:r>
              <a:rPr lang="en-US" sz="4154" b="1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Arial" panose="020B7200000000000000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43" name="Oval 15"/>
          <p:cNvSpPr>
            <a:spLocks noChangeArrowheads="1"/>
          </p:cNvSpPr>
          <p:nvPr/>
        </p:nvSpPr>
        <p:spPr bwMode="auto">
          <a:xfrm>
            <a:off x="5555273" y="6011592"/>
            <a:ext cx="738554" cy="422031"/>
          </a:xfrm>
          <a:prstGeom prst="ellipse">
            <a:avLst/>
          </a:prstGeom>
          <a:solidFill>
            <a:srgbClr val="800000"/>
          </a:solidFill>
          <a:ln w="63500">
            <a:solidFill>
              <a:srgbClr val="FF0000"/>
            </a:solidFill>
            <a:rou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>
              <a:defRPr/>
            </a:pPr>
            <a:r>
              <a:rPr lang="en-US" sz="4154" b="1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Arial" panose="020B7200000000000000" pitchFamily="34" charset="0"/>
                <a:cs typeface="Arial" panose="020B0604020202020204" pitchFamily="34" charset="0"/>
              </a:rPr>
              <a:t>7</a:t>
            </a:r>
          </a:p>
        </p:txBody>
      </p:sp>
      <p:sp>
        <p:nvSpPr>
          <p:cNvPr id="44" name="Oval 16"/>
          <p:cNvSpPr>
            <a:spLocks noChangeArrowheads="1"/>
          </p:cNvSpPr>
          <p:nvPr/>
        </p:nvSpPr>
        <p:spPr bwMode="auto">
          <a:xfrm>
            <a:off x="5542085" y="5958838"/>
            <a:ext cx="738554" cy="422031"/>
          </a:xfrm>
          <a:prstGeom prst="ellipse">
            <a:avLst/>
          </a:prstGeom>
          <a:solidFill>
            <a:srgbClr val="800000"/>
          </a:solidFill>
          <a:ln w="63500">
            <a:solidFill>
              <a:srgbClr val="FF0000"/>
            </a:solidFill>
            <a:rou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>
              <a:defRPr/>
            </a:pPr>
            <a:r>
              <a:rPr lang="en-US" sz="4154" b="1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Arial" panose="020B7200000000000000" pitchFamily="34" charset="0"/>
                <a:cs typeface="Arial" panose="020B0604020202020204" pitchFamily="34" charset="0"/>
              </a:rPr>
              <a:t>6</a:t>
            </a:r>
          </a:p>
        </p:txBody>
      </p:sp>
      <p:sp>
        <p:nvSpPr>
          <p:cNvPr id="45" name="Oval 32"/>
          <p:cNvSpPr>
            <a:spLocks noChangeArrowheads="1"/>
          </p:cNvSpPr>
          <p:nvPr/>
        </p:nvSpPr>
        <p:spPr bwMode="auto">
          <a:xfrm>
            <a:off x="5555273" y="5997306"/>
            <a:ext cx="738554" cy="422031"/>
          </a:xfrm>
          <a:prstGeom prst="ellipse">
            <a:avLst/>
          </a:prstGeom>
          <a:solidFill>
            <a:srgbClr val="800000"/>
          </a:solidFill>
          <a:ln w="63500">
            <a:solidFill>
              <a:srgbClr val="FF0000"/>
            </a:solidFill>
            <a:rou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>
              <a:defRPr/>
            </a:pPr>
            <a:r>
              <a:rPr lang="en-US" sz="4154" b="1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Arial" panose="020B7200000000000000" pitchFamily="34" charset="0"/>
                <a:cs typeface="Arial" panose="020B0604020202020204" pitchFamily="34" charset="0"/>
              </a:rPr>
              <a:t>10</a:t>
            </a:r>
          </a:p>
        </p:txBody>
      </p:sp>
      <p:sp>
        <p:nvSpPr>
          <p:cNvPr id="46" name="Oval 35"/>
          <p:cNvSpPr>
            <a:spLocks noChangeArrowheads="1"/>
          </p:cNvSpPr>
          <p:nvPr/>
        </p:nvSpPr>
        <p:spPr bwMode="auto">
          <a:xfrm>
            <a:off x="5542085" y="5983019"/>
            <a:ext cx="738554" cy="422031"/>
          </a:xfrm>
          <a:prstGeom prst="ellipse">
            <a:avLst/>
          </a:prstGeom>
          <a:solidFill>
            <a:srgbClr val="800000"/>
          </a:solidFill>
          <a:ln w="63500">
            <a:solidFill>
              <a:srgbClr val="FF0000"/>
            </a:solidFill>
            <a:rou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>
              <a:defRPr/>
            </a:pPr>
            <a:r>
              <a:rPr lang="en-US" sz="4154" b="1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Arial" panose="020B7200000000000000" pitchFamily="34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30" name="AutoShape 25" descr="Water droplets"/>
          <p:cNvSpPr>
            <a:spLocks noChangeArrowheads="1"/>
          </p:cNvSpPr>
          <p:nvPr/>
        </p:nvSpPr>
        <p:spPr bwMode="auto">
          <a:xfrm>
            <a:off x="7540072" y="2658320"/>
            <a:ext cx="595745" cy="542276"/>
          </a:xfrm>
          <a:prstGeom prst="roundRect">
            <a:avLst>
              <a:gd name="adj" fmla="val 16667"/>
            </a:avLst>
          </a:prstGeom>
          <a:blipFill dpi="0" rotWithShape="1">
            <a:blip r:embed="rId7" cstate="print"/>
            <a:srcRect/>
            <a:tile tx="0" ty="0" sx="100000" sy="100000" flip="none" algn="tl"/>
          </a:blipFill>
          <a:ln w="9525" algn="ctr">
            <a:solidFill>
              <a:schemeClr val="tx1"/>
            </a:solidFill>
            <a:rou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pPr eaLnBrk="1" hangingPunct="1"/>
            <a:r>
              <a:rPr lang="en-US" sz="2585" b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C. </a:t>
            </a:r>
            <a:endParaRPr lang="vi-VN" sz="2585">
              <a:solidFill>
                <a:prstClr val="black"/>
              </a:solidFill>
              <a:latin typeface="Tahoma" panose="020B0604030504040204" pitchFamily="34" charset="0"/>
            </a:endParaRPr>
          </a:p>
        </p:txBody>
      </p:sp>
      <p:sp>
        <p:nvSpPr>
          <p:cNvPr id="31" name="AutoShape 25" descr="Water droplets"/>
          <p:cNvSpPr>
            <a:spLocks noChangeArrowheads="1"/>
          </p:cNvSpPr>
          <p:nvPr/>
        </p:nvSpPr>
        <p:spPr bwMode="auto">
          <a:xfrm>
            <a:off x="7538832" y="4208768"/>
            <a:ext cx="612021" cy="542276"/>
          </a:xfrm>
          <a:prstGeom prst="roundRect">
            <a:avLst>
              <a:gd name="adj" fmla="val 16667"/>
            </a:avLst>
          </a:prstGeom>
          <a:blipFill dpi="0" rotWithShape="1">
            <a:blip r:embed="rId7" cstate="print"/>
            <a:srcRect/>
            <a:tile tx="0" ty="0" sx="100000" sy="100000" flip="none" algn="tl"/>
          </a:blipFill>
          <a:ln w="9525" algn="ctr">
            <a:solidFill>
              <a:schemeClr val="tx1"/>
            </a:solidFill>
            <a:rou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pPr eaLnBrk="1" hangingPunct="1"/>
            <a:r>
              <a:rPr lang="en-US" sz="2585" b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D. </a:t>
            </a:r>
            <a:endParaRPr lang="vi-VN" sz="2585" b="1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ectangle 9"/>
          <p:cNvSpPr>
            <a:spLocks noChangeArrowheads="1"/>
          </p:cNvSpPr>
          <p:nvPr/>
        </p:nvSpPr>
        <p:spPr bwMode="auto">
          <a:xfrm>
            <a:off x="5848254" y="4281824"/>
            <a:ext cx="170525" cy="3622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84406" tIns="42203" rIns="84406" bIns="42203" numCol="1" anchor="ctr" anchorCtr="0" compatLnSpc="1">
            <a:prstTxWarp prst="textNoShape">
              <a:avLst/>
            </a:prstTxWarp>
            <a:spAutoFit/>
          </a:bodyPr>
          <a:lstStyle/>
          <a:p>
            <a:pPr eaLnBrk="1" hangingPunct="1"/>
            <a:endParaRPr lang="vi-VN">
              <a:solidFill>
                <a:prstClr val="black"/>
              </a:solidFill>
              <a:latin typeface="Tahoma" panose="020B0604030504040204" pitchFamily="34" charset="0"/>
            </a:endParaRPr>
          </a:p>
        </p:txBody>
      </p:sp>
      <p:pic>
        <p:nvPicPr>
          <p:cNvPr id="4" name="Picture 3" descr="Screen Clipping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78319" y="3998786"/>
            <a:ext cx="803565" cy="792403"/>
          </a:xfrm>
          <a:prstGeom prst="rect">
            <a:avLst/>
          </a:prstGeom>
        </p:spPr>
      </p:pic>
      <p:pic>
        <p:nvPicPr>
          <p:cNvPr id="47" name="Picture 46" descr="Screen Clipping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56482" y="2463484"/>
            <a:ext cx="830664" cy="767469"/>
          </a:xfrm>
          <a:prstGeom prst="rect">
            <a:avLst/>
          </a:prstGeom>
        </p:spPr>
      </p:pic>
      <p:pic>
        <p:nvPicPr>
          <p:cNvPr id="48" name="Picture 47" descr="Screen Clipping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2264" y="3979513"/>
            <a:ext cx="713742" cy="749430"/>
          </a:xfrm>
          <a:prstGeom prst="rect">
            <a:avLst/>
          </a:prstGeom>
        </p:spPr>
      </p:pic>
      <p:pic>
        <p:nvPicPr>
          <p:cNvPr id="49" name="Picture 48" descr="Screen Clipping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1136" y="2364204"/>
            <a:ext cx="770500" cy="7946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2650890"/>
      </p:ext>
    </p:extLst>
  </p:cSld>
  <p:clrMapOvr>
    <a:masterClrMapping/>
  </p:clrMapOvr>
  <p:transition spd="med">
    <p:wheel spokes="3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000"/>
                            </p:stCondLst>
                            <p:childTnLst>
                              <p:par>
                                <p:cTn id="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3000"/>
                            </p:stCondLst>
                            <p:childTnLst>
                              <p:par>
                                <p:cTn id="1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0"/>
                            </p:stCondLst>
                            <p:childTnLst>
                              <p:par>
                                <p:cTn id="2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6000"/>
                            </p:stCondLst>
                            <p:childTnLst>
                              <p:par>
                                <p:cTn id="2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7000"/>
                            </p:stCondLst>
                            <p:childTnLst>
                              <p:par>
                                <p:cTn id="2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8000"/>
                            </p:stCondLst>
                            <p:childTnLst>
                              <p:par>
                                <p:cTn id="2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9000"/>
                            </p:stCondLst>
                            <p:childTnLst>
                              <p:par>
                                <p:cTn id="3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4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6" dur="500"/>
                                        <p:tgtEl>
                                          <p:spTgt spid="308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ring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7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3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0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30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apa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86" grpId="0" bldLvl="0" animBg="1"/>
      <p:bldP spid="37" grpId="0" bldLvl="0" animBg="1"/>
      <p:bldP spid="38" grpId="0" bldLvl="0" animBg="1"/>
      <p:bldP spid="39" grpId="0" bldLvl="0" animBg="1"/>
      <p:bldP spid="40" grpId="0" bldLvl="0" animBg="1"/>
      <p:bldP spid="41" grpId="0" bldLvl="0" animBg="1"/>
      <p:bldP spid="42" grpId="0" bldLvl="0" animBg="1"/>
      <p:bldP spid="43" grpId="0" bldLvl="0" animBg="1"/>
      <p:bldP spid="44" grpId="0" bldLvl="0" animBg="1"/>
      <p:bldP spid="45" grpId="0" bldLvl="0" animBg="1"/>
      <p:bldP spid="46" grpId="0" bldLvl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9" name="Text Box 12"/>
          <p:cNvSpPr txBox="1">
            <a:spLocks noChangeArrowheads="1"/>
          </p:cNvSpPr>
          <p:nvPr/>
        </p:nvSpPr>
        <p:spPr bwMode="auto">
          <a:xfrm>
            <a:off x="3669324" y="1856278"/>
            <a:ext cx="3745523" cy="4331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endParaRPr lang="en-US" sz="2215" b="1">
              <a:solidFill>
                <a:srgbClr val="FF0000"/>
              </a:solidFill>
              <a:latin typeface=".VnTimeH" panose="020B7200000000000000" pitchFamily="34" charset="0"/>
              <a:cs typeface="Arial" panose="020B0604020202020204" pitchFamily="34" charset="0"/>
            </a:endParaRPr>
          </a:p>
        </p:txBody>
      </p:sp>
      <p:pic>
        <p:nvPicPr>
          <p:cNvPr id="39940" name="Picture 13" descr="bell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752139">
            <a:off x="9492415" y="302457"/>
            <a:ext cx="794605" cy="8275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86" name="Rectangle 14"/>
          <p:cNvSpPr>
            <a:spLocks noChangeArrowheads="1"/>
          </p:cNvSpPr>
          <p:nvPr/>
        </p:nvSpPr>
        <p:spPr bwMode="auto">
          <a:xfrm>
            <a:off x="5093678" y="6031376"/>
            <a:ext cx="1582615" cy="369277"/>
          </a:xfrm>
          <a:prstGeom prst="rect">
            <a:avLst/>
          </a:prstGeom>
          <a:solidFill>
            <a:srgbClr val="FFFF00"/>
          </a:solidFill>
          <a:ln w="63500">
            <a:solidFill>
              <a:srgbClr val="0000FF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sz="3462" b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Hết giờ</a:t>
            </a:r>
            <a:endParaRPr lang="en-US" sz="3462" b="1">
              <a:solidFill>
                <a:srgbClr val="FF3300"/>
              </a:solidFill>
              <a:latin typeface=".VnTime" pitchFamily="34" charset="0"/>
            </a:endParaRPr>
          </a:p>
        </p:txBody>
      </p:sp>
      <p:grpSp>
        <p:nvGrpSpPr>
          <p:cNvPr id="3089" name="Group 17"/>
          <p:cNvGrpSpPr/>
          <p:nvPr/>
        </p:nvGrpSpPr>
        <p:grpSpPr bwMode="auto">
          <a:xfrm>
            <a:off x="2740006" y="887131"/>
            <a:ext cx="7013594" cy="1107949"/>
            <a:chOff x="66" y="714"/>
            <a:chExt cx="4960" cy="1258"/>
          </a:xfrm>
        </p:grpSpPr>
        <p:sp>
          <p:nvSpPr>
            <p:cNvPr id="39965" name="Rectangle 18" descr="Parchment"/>
            <p:cNvSpPr>
              <a:spLocks noChangeArrowheads="1"/>
            </p:cNvSpPr>
            <p:nvPr/>
          </p:nvSpPr>
          <p:spPr bwMode="auto">
            <a:xfrm>
              <a:off x="4569" y="1288"/>
              <a:ext cx="231" cy="122"/>
            </a:xfrm>
            <a:prstGeom prst="rect">
              <a:avLst/>
            </a:prstGeom>
            <a:blipFill dpi="0" rotWithShape="1">
              <a:blip r:embed="rId6" cstate="print"/>
              <a:srcRect/>
              <a:tile tx="0" ty="0" sx="100000" sy="100000" flip="none" algn="tl"/>
            </a:blipFill>
            <a:ln w="9525" algn="ctr">
              <a:solidFill>
                <a:srgbClr val="008000"/>
              </a:solidFill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anchor="ctr">
              <a:spAutoFit/>
            </a:bodyPr>
            <a:lstStyle/>
            <a:p>
              <a:pPr eaLnBrk="1" hangingPunct="1"/>
              <a:endParaRPr lang="en-US" sz="100">
                <a:solidFill>
                  <a:prstClr val="black"/>
                </a:solidFill>
                <a:latin typeface="Franklin Gothic Book"/>
              </a:endParaRPr>
            </a:p>
          </p:txBody>
        </p:sp>
        <p:sp>
          <p:nvSpPr>
            <p:cNvPr id="39966" name="AutoShape 19" descr="Parchment"/>
            <p:cNvSpPr>
              <a:spLocks noChangeArrowheads="1"/>
            </p:cNvSpPr>
            <p:nvPr/>
          </p:nvSpPr>
          <p:spPr bwMode="auto">
            <a:xfrm>
              <a:off x="66" y="1038"/>
              <a:ext cx="4918" cy="651"/>
            </a:xfrm>
            <a:prstGeom prst="roundRect">
              <a:avLst>
                <a:gd name="adj" fmla="val 16667"/>
              </a:avLst>
            </a:prstGeom>
            <a:blipFill dpi="0" rotWithShape="1">
              <a:blip r:embed="rId6" cstate="print"/>
              <a:srcRect/>
              <a:tile tx="0" ty="0" sx="100000" sy="100000" flip="none" algn="tl"/>
            </a:blipFill>
            <a:ln w="9525" algn="ctr">
              <a:solidFill>
                <a:srgbClr val="FF0000"/>
              </a:solidFill>
              <a:rou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eaLnBrk="1" hangingPunct="1"/>
              <a:r>
                <a:rPr lang="en-US" sz="2769" b="1" dirty="0">
                  <a:solidFill>
                    <a:prstClr val="black"/>
                  </a:solidFill>
                  <a:effectLst>
                    <a:outerShdw blurRad="38100" dist="19050" dir="2700000" algn="tl" rotWithShape="0">
                      <a:prstClr val="black">
                        <a:alpha val="40000"/>
                      </a:prstClr>
                    </a:outerShdw>
                  </a:effectLst>
                  <a:latin typeface="Franklin Gothic Book"/>
                </a:rPr>
                <a:t>2. </a:t>
              </a:r>
              <a:r>
                <a:rPr lang="en-US" sz="2769" b="1" dirty="0" err="1">
                  <a:solidFill>
                    <a:prstClr val="black"/>
                  </a:solidFill>
                  <a:effectLst>
                    <a:outerShdw blurRad="38100" dist="19050" dir="2700000" algn="tl" rotWithShape="0">
                      <a:prstClr val="black">
                        <a:alpha val="40000"/>
                      </a:prstClr>
                    </a:outerShdw>
                  </a:effectLst>
                  <a:latin typeface="Franklin Gothic Book"/>
                </a:rPr>
                <a:t>Biểu</a:t>
              </a:r>
              <a:r>
                <a:rPr lang="en-US" sz="2769" b="1" dirty="0">
                  <a:solidFill>
                    <a:prstClr val="black"/>
                  </a:solidFill>
                  <a:effectLst>
                    <a:outerShdw blurRad="38100" dist="19050" dir="2700000" algn="tl" rotWithShape="0">
                      <a:prstClr val="black">
                        <a:alpha val="40000"/>
                      </a:prstClr>
                    </a:outerShdw>
                  </a:effectLst>
                  <a:latin typeface="Franklin Gothic Book"/>
                </a:rPr>
                <a:t> </a:t>
              </a:r>
              <a:r>
                <a:rPr lang="en-US" sz="2769" b="1" err="1">
                  <a:solidFill>
                    <a:prstClr val="black"/>
                  </a:solidFill>
                  <a:effectLst>
                    <a:outerShdw blurRad="38100" dist="19050" dir="2700000" algn="tl" rotWithShape="0">
                      <a:prstClr val="black">
                        <a:alpha val="40000"/>
                      </a:prstClr>
                    </a:outerShdw>
                  </a:effectLst>
                  <a:latin typeface="Franklin Gothic Book"/>
                </a:rPr>
                <a:t>tượng</a:t>
              </a:r>
              <a:r>
                <a:rPr lang="en-US" sz="2769" b="1">
                  <a:solidFill>
                    <a:prstClr val="black"/>
                  </a:solidFill>
                  <a:effectLst>
                    <a:outerShdw blurRad="38100" dist="19050" dir="2700000" algn="tl" rotWithShape="0">
                      <a:prstClr val="black">
                        <a:alpha val="40000"/>
                      </a:prstClr>
                    </a:outerShdw>
                  </a:effectLst>
                  <a:latin typeface="Franklin Gothic Book"/>
                </a:rPr>
                <a:t> sau có </a:t>
              </a:r>
              <a:r>
                <a:rPr lang="en-US" sz="2769" b="1" dirty="0" err="1">
                  <a:solidFill>
                    <a:prstClr val="black"/>
                  </a:solidFill>
                  <a:effectLst>
                    <a:outerShdw blurRad="38100" dist="19050" dir="2700000" algn="tl" rotWithShape="0">
                      <a:prstClr val="black">
                        <a:alpha val="40000"/>
                      </a:prstClr>
                    </a:outerShdw>
                  </a:effectLst>
                  <a:latin typeface="Franklin Gothic Book"/>
                </a:rPr>
                <a:t>chức</a:t>
              </a:r>
              <a:r>
                <a:rPr lang="en-US" sz="2769" b="1" dirty="0">
                  <a:solidFill>
                    <a:prstClr val="black"/>
                  </a:solidFill>
                  <a:effectLst>
                    <a:outerShdw blurRad="38100" dist="19050" dir="2700000" algn="tl" rotWithShape="0">
                      <a:prstClr val="black">
                        <a:alpha val="40000"/>
                      </a:prstClr>
                    </a:outerShdw>
                  </a:effectLst>
                  <a:latin typeface="Franklin Gothic Book"/>
                </a:rPr>
                <a:t> </a:t>
              </a:r>
              <a:r>
                <a:rPr lang="en-US" sz="2769" b="1" dirty="0" err="1">
                  <a:solidFill>
                    <a:prstClr val="black"/>
                  </a:solidFill>
                  <a:effectLst>
                    <a:outerShdw blurRad="38100" dist="19050" dir="2700000" algn="tl" rotWithShape="0">
                      <a:prstClr val="black">
                        <a:alpha val="40000"/>
                      </a:prstClr>
                    </a:outerShdw>
                  </a:effectLst>
                  <a:latin typeface="Franklin Gothic Book"/>
                </a:rPr>
                <a:t>năng</a:t>
              </a:r>
              <a:r>
                <a:rPr lang="en-US" sz="2769" b="1" dirty="0">
                  <a:solidFill>
                    <a:prstClr val="black"/>
                  </a:solidFill>
                  <a:effectLst>
                    <a:outerShdw blurRad="38100" dist="19050" dir="2700000" algn="tl" rotWithShape="0">
                      <a:prstClr val="black">
                        <a:alpha val="40000"/>
                      </a:prstClr>
                    </a:outerShdw>
                  </a:effectLst>
                  <a:latin typeface="Franklin Gothic Book"/>
                </a:rPr>
                <a:t> </a:t>
              </a:r>
              <a:r>
                <a:rPr lang="en-US" sz="2769" b="1" dirty="0" err="1">
                  <a:solidFill>
                    <a:prstClr val="black"/>
                  </a:solidFill>
                  <a:effectLst>
                    <a:outerShdw blurRad="38100" dist="19050" dir="2700000" algn="tl" rotWithShape="0">
                      <a:prstClr val="black">
                        <a:alpha val="40000"/>
                      </a:prstClr>
                    </a:outerShdw>
                  </a:effectLst>
                  <a:latin typeface="Franklin Gothic Book"/>
                </a:rPr>
                <a:t>gì</a:t>
              </a:r>
              <a:r>
                <a:rPr lang="en-US" sz="2769" b="1" dirty="0">
                  <a:solidFill>
                    <a:prstClr val="black"/>
                  </a:solidFill>
                  <a:effectLst>
                    <a:outerShdw blurRad="38100" dist="19050" dir="2700000" algn="tl" rotWithShape="0">
                      <a:prstClr val="black">
                        <a:alpha val="40000"/>
                      </a:prstClr>
                    </a:outerShdw>
                  </a:effectLst>
                  <a:latin typeface="Franklin Gothic Book"/>
                </a:rPr>
                <a:t>?</a:t>
              </a:r>
            </a:p>
          </p:txBody>
        </p:sp>
        <p:sp>
          <p:nvSpPr>
            <p:cNvPr id="3" name="AutoShape 19" descr="Parchment"/>
            <p:cNvSpPr>
              <a:spLocks noChangeArrowheads="1"/>
            </p:cNvSpPr>
            <p:nvPr/>
          </p:nvSpPr>
          <p:spPr bwMode="auto">
            <a:xfrm>
              <a:off x="108" y="714"/>
              <a:ext cx="4918" cy="1258"/>
            </a:xfrm>
            <a:prstGeom prst="roundRect">
              <a:avLst>
                <a:gd name="adj" fmla="val 16667"/>
              </a:avLst>
            </a:prstGeom>
            <a:blipFill dpi="0" rotWithShape="1">
              <a:blip r:embed="rId6" cstate="print"/>
              <a:srcRect/>
              <a:tile tx="0" ty="0" sx="100000" sy="100000" flip="none" algn="tl"/>
            </a:blipFill>
            <a:ln w="9525" algn="ctr">
              <a:solidFill>
                <a:srgbClr val="FF0000"/>
              </a:solidFill>
              <a:rou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r>
                <a:rPr lang="en-US" sz="2954" b="1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3. </a:t>
              </a:r>
              <a:r>
                <a:rPr lang="pl-PL" sz="2954" b="1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Để </a:t>
              </a:r>
              <a:r>
                <a:rPr lang="en-US" sz="2954" b="1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chèn hình ảnh vào trang trình chiếu ta vào thẻ nào </a:t>
              </a:r>
              <a:r>
                <a:rPr lang="pl-PL" sz="2954" b="1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sau đây?</a:t>
              </a:r>
              <a:endParaRPr lang="vi-VN" sz="1477">
                <a:solidFill>
                  <a:prstClr val="black"/>
                </a:solidFill>
                <a:latin typeface="Tahoma" panose="020B0604030504040204" pitchFamily="34" charset="0"/>
              </a:endParaRPr>
            </a:p>
          </p:txBody>
        </p:sp>
      </p:grpSp>
      <p:grpSp>
        <p:nvGrpSpPr>
          <p:cNvPr id="3092" name="Group 20"/>
          <p:cNvGrpSpPr/>
          <p:nvPr/>
        </p:nvGrpSpPr>
        <p:grpSpPr bwMode="auto">
          <a:xfrm>
            <a:off x="3300049" y="2587240"/>
            <a:ext cx="762027" cy="541827"/>
            <a:chOff x="144" y="1868"/>
            <a:chExt cx="5767" cy="493"/>
          </a:xfrm>
        </p:grpSpPr>
        <p:sp>
          <p:nvSpPr>
            <p:cNvPr id="39963" name="Rectangle 21" descr="Water droplets"/>
            <p:cNvSpPr>
              <a:spLocks noChangeArrowheads="1"/>
            </p:cNvSpPr>
            <p:nvPr/>
          </p:nvSpPr>
          <p:spPr bwMode="auto">
            <a:xfrm>
              <a:off x="4513" y="2061"/>
              <a:ext cx="1398" cy="98"/>
            </a:xfrm>
            <a:prstGeom prst="rect">
              <a:avLst/>
            </a:prstGeom>
            <a:blipFill dpi="0" rotWithShape="1">
              <a:blip r:embed="rId7" cstate="print"/>
              <a:srcRect/>
              <a:tile tx="0" ty="0" sx="100000" sy="100000" flip="none" algn="tl"/>
            </a:blipFill>
            <a:ln w="9525" algn="ctr">
              <a:solidFill>
                <a:srgbClr val="008000"/>
              </a:solidFill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eaLnBrk="1" hangingPunct="1"/>
              <a:endParaRPr lang="en-US" sz="10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9964" name="AutoShape 22" descr="Water droplets"/>
            <p:cNvSpPr>
              <a:spLocks noChangeArrowheads="1"/>
            </p:cNvSpPr>
            <p:nvPr/>
          </p:nvSpPr>
          <p:spPr bwMode="auto">
            <a:xfrm>
              <a:off x="144" y="1868"/>
              <a:ext cx="4753" cy="493"/>
            </a:xfrm>
            <a:prstGeom prst="roundRect">
              <a:avLst>
                <a:gd name="adj" fmla="val 16667"/>
              </a:avLst>
            </a:prstGeom>
            <a:blipFill dpi="0" rotWithShape="1">
              <a:blip r:embed="rId7" cstate="print"/>
              <a:srcRect/>
              <a:tile tx="0" ty="0" sx="100000" sy="100000" flip="none" algn="tl"/>
            </a:blipFill>
            <a:ln w="9525" algn="ctr">
              <a:solidFill>
                <a:schemeClr val="tx1"/>
              </a:solidFill>
              <a:rou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marL="316531" indent="-316531"/>
              <a:r>
                <a:rPr lang="en-US" sz="2585" b="1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A. </a:t>
              </a:r>
              <a:endParaRPr lang="en-US" sz="2492" b="1" dirty="0" err="1"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3095" name="Group 23"/>
          <p:cNvGrpSpPr/>
          <p:nvPr/>
        </p:nvGrpSpPr>
        <p:grpSpPr bwMode="auto">
          <a:xfrm>
            <a:off x="3316067" y="4086170"/>
            <a:ext cx="748054" cy="542763"/>
            <a:chOff x="148" y="2065"/>
            <a:chExt cx="5796" cy="390"/>
          </a:xfrm>
        </p:grpSpPr>
        <p:sp>
          <p:nvSpPr>
            <p:cNvPr id="39961" name="Rectangle 24" descr="Water droplets"/>
            <p:cNvSpPr>
              <a:spLocks noChangeArrowheads="1"/>
            </p:cNvSpPr>
            <p:nvPr/>
          </p:nvSpPr>
          <p:spPr bwMode="auto">
            <a:xfrm>
              <a:off x="4513" y="2071"/>
              <a:ext cx="1431" cy="77"/>
            </a:xfrm>
            <a:prstGeom prst="rect">
              <a:avLst/>
            </a:prstGeom>
            <a:blipFill dpi="0" rotWithShape="1">
              <a:blip r:embed="rId7" cstate="print"/>
              <a:srcRect/>
              <a:tile tx="0" ty="0" sx="100000" sy="100000" flip="none" algn="tl"/>
            </a:blipFill>
            <a:ln w="9525" algn="ctr">
              <a:solidFill>
                <a:srgbClr val="008000"/>
              </a:solidFill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eaLnBrk="1" hangingPunct="1"/>
              <a:endParaRPr lang="en-US" sz="100">
                <a:solidFill>
                  <a:prstClr val="black"/>
                </a:solidFill>
                <a:latin typeface="Franklin Gothic Book"/>
              </a:endParaRPr>
            </a:p>
          </p:txBody>
        </p:sp>
        <p:sp>
          <p:nvSpPr>
            <p:cNvPr id="39962" name="AutoShape 25" descr="Water droplets"/>
            <p:cNvSpPr>
              <a:spLocks noChangeArrowheads="1"/>
            </p:cNvSpPr>
            <p:nvPr/>
          </p:nvSpPr>
          <p:spPr bwMode="auto">
            <a:xfrm>
              <a:off x="148" y="2065"/>
              <a:ext cx="4742" cy="390"/>
            </a:xfrm>
            <a:prstGeom prst="roundRect">
              <a:avLst>
                <a:gd name="adj" fmla="val 16667"/>
              </a:avLst>
            </a:prstGeom>
            <a:blipFill dpi="0" rotWithShape="1">
              <a:blip r:embed="rId7" cstate="print"/>
              <a:srcRect/>
              <a:tile tx="0" ty="0" sx="100000" sy="100000" flip="none" algn="tl"/>
            </a:blipFill>
            <a:ln w="9525" algn="ctr">
              <a:solidFill>
                <a:schemeClr val="tx1"/>
              </a:solidFill>
              <a:rou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eaLnBrk="1" hangingPunct="1"/>
              <a:r>
                <a:rPr lang="en-US" sz="2585" b="1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B.</a:t>
              </a:r>
              <a:endParaRPr lang="vi-VN" sz="2585" b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3098" name="Group 26"/>
          <p:cNvGrpSpPr/>
          <p:nvPr/>
        </p:nvGrpSpPr>
        <p:grpSpPr bwMode="auto">
          <a:xfrm>
            <a:off x="3316067" y="5154310"/>
            <a:ext cx="1913592" cy="573699"/>
            <a:chOff x="142" y="1855"/>
            <a:chExt cx="4838" cy="522"/>
          </a:xfrm>
        </p:grpSpPr>
        <p:sp>
          <p:nvSpPr>
            <p:cNvPr id="39959" name="Rectangle 27"/>
            <p:cNvSpPr>
              <a:spLocks noChangeArrowheads="1"/>
            </p:cNvSpPr>
            <p:nvPr/>
          </p:nvSpPr>
          <p:spPr bwMode="auto">
            <a:xfrm>
              <a:off x="4513" y="2061"/>
              <a:ext cx="467" cy="98"/>
            </a:xfrm>
            <a:prstGeom prst="rect">
              <a:avLst/>
            </a:prstGeom>
            <a:solidFill>
              <a:srgbClr val="FFFF00"/>
            </a:solidFill>
            <a:ln w="9525" algn="ctr">
              <a:solidFill>
                <a:srgbClr val="008000"/>
              </a:solidFill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eaLnBrk="1" hangingPunct="1"/>
              <a:endParaRPr lang="en-US" sz="100">
                <a:solidFill>
                  <a:prstClr val="black"/>
                </a:solidFill>
                <a:latin typeface="Franklin Gothic Book"/>
              </a:endParaRPr>
            </a:p>
          </p:txBody>
        </p:sp>
        <p:sp>
          <p:nvSpPr>
            <p:cNvPr id="39960" name="AutoShape 28"/>
            <p:cNvSpPr>
              <a:spLocks noChangeArrowheads="1"/>
            </p:cNvSpPr>
            <p:nvPr/>
          </p:nvSpPr>
          <p:spPr bwMode="auto">
            <a:xfrm>
              <a:off x="142" y="1855"/>
              <a:ext cx="4757" cy="522"/>
            </a:xfrm>
            <a:prstGeom prst="roundRect">
              <a:avLst>
                <a:gd name="adj" fmla="val 16667"/>
              </a:avLst>
            </a:prstGeom>
            <a:solidFill>
              <a:srgbClr val="FFFF00"/>
            </a:solidFill>
            <a:ln w="9525" algn="ctr">
              <a:solidFill>
                <a:schemeClr val="tx1"/>
              </a:solidFill>
              <a:rou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eaLnBrk="1" hangingPunct="1"/>
              <a:r>
                <a:rPr lang="en-US" sz="2769" b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Đáp án: A</a:t>
              </a:r>
            </a:p>
          </p:txBody>
        </p:sp>
      </p:grpSp>
      <p:sp>
        <p:nvSpPr>
          <p:cNvPr id="39947" name="Oval 30"/>
          <p:cNvSpPr>
            <a:spLocks noChangeArrowheads="1"/>
          </p:cNvSpPr>
          <p:nvPr/>
        </p:nvSpPr>
        <p:spPr bwMode="auto">
          <a:xfrm>
            <a:off x="1986381" y="317292"/>
            <a:ext cx="821806" cy="797902"/>
          </a:xfrm>
          <a:prstGeom prst="ellipse">
            <a:avLst/>
          </a:prstGeom>
          <a:gradFill rotWithShape="1">
            <a:gsLst>
              <a:gs pos="0">
                <a:srgbClr val="66FF33"/>
              </a:gs>
              <a:gs pos="100000">
                <a:srgbClr val="2F7618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/>
            <a:endParaRPr lang="en-US" sz="100">
              <a:solidFill>
                <a:prstClr val="black"/>
              </a:solidFill>
              <a:latin typeface="Franklin Gothic Book"/>
            </a:endParaRPr>
          </a:p>
        </p:txBody>
      </p:sp>
      <p:sp>
        <p:nvSpPr>
          <p:cNvPr id="37" name="Oval 6"/>
          <p:cNvSpPr>
            <a:spLocks noChangeArrowheads="1"/>
          </p:cNvSpPr>
          <p:nvPr/>
        </p:nvSpPr>
        <p:spPr bwMode="auto">
          <a:xfrm>
            <a:off x="5528897" y="5864246"/>
            <a:ext cx="738554" cy="422031"/>
          </a:xfrm>
          <a:prstGeom prst="ellipse">
            <a:avLst/>
          </a:prstGeom>
          <a:solidFill>
            <a:srgbClr val="800000"/>
          </a:solidFill>
          <a:ln w="63500">
            <a:solidFill>
              <a:srgbClr val="FF0000"/>
            </a:solidFill>
            <a:rou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>
              <a:defRPr/>
            </a:pPr>
            <a:r>
              <a:rPr lang="en-US" sz="4154" b="1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Arial" panose="020B7200000000000000" pitchFamily="34" charset="0"/>
                <a:cs typeface="Arial" panose="020B0604020202020204" pitchFamily="34" charset="0"/>
              </a:rPr>
              <a:t>9</a:t>
            </a:r>
          </a:p>
        </p:txBody>
      </p:sp>
      <p:sp>
        <p:nvSpPr>
          <p:cNvPr id="38" name="Oval 7"/>
          <p:cNvSpPr>
            <a:spLocks noChangeArrowheads="1"/>
          </p:cNvSpPr>
          <p:nvPr/>
        </p:nvSpPr>
        <p:spPr bwMode="auto">
          <a:xfrm>
            <a:off x="5476143" y="5921434"/>
            <a:ext cx="791308" cy="422031"/>
          </a:xfrm>
          <a:prstGeom prst="ellipse">
            <a:avLst/>
          </a:prstGeom>
          <a:solidFill>
            <a:srgbClr val="800000"/>
          </a:solidFill>
          <a:ln w="63500">
            <a:solidFill>
              <a:srgbClr val="FF0000"/>
            </a:solidFill>
            <a:rou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>
              <a:defRPr/>
            </a:pPr>
            <a:r>
              <a:rPr lang="en-US" sz="4154" b="1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Arial" panose="020B7200000000000000" pitchFamily="34" charset="0"/>
                <a:cs typeface="Arial" panose="020B0604020202020204" pitchFamily="34" charset="0"/>
              </a:rPr>
              <a:t>8</a:t>
            </a:r>
          </a:p>
        </p:txBody>
      </p:sp>
      <p:sp>
        <p:nvSpPr>
          <p:cNvPr id="39" name="Oval 8"/>
          <p:cNvSpPr>
            <a:spLocks noChangeArrowheads="1"/>
          </p:cNvSpPr>
          <p:nvPr/>
        </p:nvSpPr>
        <p:spPr bwMode="auto">
          <a:xfrm>
            <a:off x="5515708" y="5948411"/>
            <a:ext cx="738554" cy="422031"/>
          </a:xfrm>
          <a:prstGeom prst="ellipse">
            <a:avLst/>
          </a:prstGeom>
          <a:solidFill>
            <a:srgbClr val="800000"/>
          </a:solidFill>
          <a:ln w="63500">
            <a:solidFill>
              <a:srgbClr val="FF0000"/>
            </a:solidFill>
            <a:rou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>
              <a:defRPr/>
            </a:pPr>
            <a:r>
              <a:rPr lang="en-US" sz="4154" b="1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Arial" panose="020B7200000000000000" pitchFamily="34" charset="0"/>
                <a:cs typeface="Arial" panose="020B0604020202020204" pitchFamily="34" charset="0"/>
              </a:rPr>
              <a:t>5</a:t>
            </a:r>
          </a:p>
        </p:txBody>
      </p:sp>
      <p:sp>
        <p:nvSpPr>
          <p:cNvPr id="40" name="Oval 9"/>
          <p:cNvSpPr>
            <a:spLocks noChangeArrowheads="1"/>
          </p:cNvSpPr>
          <p:nvPr/>
        </p:nvSpPr>
        <p:spPr bwMode="auto">
          <a:xfrm>
            <a:off x="5542084" y="5973125"/>
            <a:ext cx="791308" cy="422031"/>
          </a:xfrm>
          <a:prstGeom prst="ellipse">
            <a:avLst/>
          </a:prstGeom>
          <a:solidFill>
            <a:srgbClr val="800000"/>
          </a:solidFill>
          <a:ln w="63500">
            <a:solidFill>
              <a:srgbClr val="FF0000"/>
            </a:solidFill>
            <a:rou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>
              <a:defRPr/>
            </a:pPr>
            <a:r>
              <a:rPr lang="en-US" sz="4154" b="1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Arial" panose="020B7200000000000000" pitchFamily="34" charset="0"/>
                <a:cs typeface="Arial" panose="020B0604020202020204" pitchFamily="34" charset="0"/>
              </a:rPr>
              <a:t>4</a:t>
            </a:r>
          </a:p>
        </p:txBody>
      </p:sp>
      <p:sp>
        <p:nvSpPr>
          <p:cNvPr id="41" name="Oval 10"/>
          <p:cNvSpPr>
            <a:spLocks noChangeArrowheads="1"/>
          </p:cNvSpPr>
          <p:nvPr/>
        </p:nvSpPr>
        <p:spPr bwMode="auto">
          <a:xfrm>
            <a:off x="5515708" y="6003826"/>
            <a:ext cx="738554" cy="369277"/>
          </a:xfrm>
          <a:prstGeom prst="ellipse">
            <a:avLst/>
          </a:prstGeom>
          <a:solidFill>
            <a:srgbClr val="800000"/>
          </a:solidFill>
          <a:ln w="63500">
            <a:solidFill>
              <a:srgbClr val="FF0000"/>
            </a:solidFill>
            <a:rou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>
              <a:defRPr/>
            </a:pPr>
            <a:r>
              <a:rPr lang="en-US" sz="4154" b="1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Arial" panose="020B7200000000000000" pitchFamily="34" charset="0"/>
                <a:cs typeface="Arial" panose="020B0604020202020204" pitchFamily="34" charset="0"/>
              </a:rPr>
              <a:t>3</a:t>
            </a:r>
          </a:p>
        </p:txBody>
      </p:sp>
      <p:sp>
        <p:nvSpPr>
          <p:cNvPr id="42" name="Oval 11"/>
          <p:cNvSpPr>
            <a:spLocks noChangeArrowheads="1"/>
          </p:cNvSpPr>
          <p:nvPr/>
        </p:nvSpPr>
        <p:spPr bwMode="auto">
          <a:xfrm>
            <a:off x="5555272" y="5977449"/>
            <a:ext cx="791308" cy="422031"/>
          </a:xfrm>
          <a:prstGeom prst="ellipse">
            <a:avLst/>
          </a:prstGeom>
          <a:solidFill>
            <a:srgbClr val="800000"/>
          </a:solidFill>
          <a:ln w="63500">
            <a:solidFill>
              <a:srgbClr val="FF0000"/>
            </a:solidFill>
            <a:rou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>
              <a:defRPr/>
            </a:pPr>
            <a:r>
              <a:rPr lang="en-US" sz="4154" b="1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Arial" panose="020B7200000000000000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43" name="Oval 15"/>
          <p:cNvSpPr>
            <a:spLocks noChangeArrowheads="1"/>
          </p:cNvSpPr>
          <p:nvPr/>
        </p:nvSpPr>
        <p:spPr bwMode="auto">
          <a:xfrm>
            <a:off x="5555273" y="6011592"/>
            <a:ext cx="738554" cy="422031"/>
          </a:xfrm>
          <a:prstGeom prst="ellipse">
            <a:avLst/>
          </a:prstGeom>
          <a:solidFill>
            <a:srgbClr val="800000"/>
          </a:solidFill>
          <a:ln w="63500">
            <a:solidFill>
              <a:srgbClr val="FF0000"/>
            </a:solidFill>
            <a:rou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>
              <a:defRPr/>
            </a:pPr>
            <a:r>
              <a:rPr lang="en-US" sz="4154" b="1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Arial" panose="020B7200000000000000" pitchFamily="34" charset="0"/>
                <a:cs typeface="Arial" panose="020B0604020202020204" pitchFamily="34" charset="0"/>
              </a:rPr>
              <a:t>7</a:t>
            </a:r>
          </a:p>
        </p:txBody>
      </p:sp>
      <p:sp>
        <p:nvSpPr>
          <p:cNvPr id="44" name="Oval 16"/>
          <p:cNvSpPr>
            <a:spLocks noChangeArrowheads="1"/>
          </p:cNvSpPr>
          <p:nvPr/>
        </p:nvSpPr>
        <p:spPr bwMode="auto">
          <a:xfrm>
            <a:off x="5542085" y="5958838"/>
            <a:ext cx="738554" cy="422031"/>
          </a:xfrm>
          <a:prstGeom prst="ellipse">
            <a:avLst/>
          </a:prstGeom>
          <a:solidFill>
            <a:srgbClr val="800000"/>
          </a:solidFill>
          <a:ln w="63500">
            <a:solidFill>
              <a:srgbClr val="FF0000"/>
            </a:solidFill>
            <a:rou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>
              <a:defRPr/>
            </a:pPr>
            <a:r>
              <a:rPr lang="en-US" sz="4154" b="1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Arial" panose="020B7200000000000000" pitchFamily="34" charset="0"/>
                <a:cs typeface="Arial" panose="020B0604020202020204" pitchFamily="34" charset="0"/>
              </a:rPr>
              <a:t>6</a:t>
            </a:r>
          </a:p>
        </p:txBody>
      </p:sp>
      <p:sp>
        <p:nvSpPr>
          <p:cNvPr id="45" name="Oval 32"/>
          <p:cNvSpPr>
            <a:spLocks noChangeArrowheads="1"/>
          </p:cNvSpPr>
          <p:nvPr/>
        </p:nvSpPr>
        <p:spPr bwMode="auto">
          <a:xfrm>
            <a:off x="5555273" y="5997306"/>
            <a:ext cx="738554" cy="422031"/>
          </a:xfrm>
          <a:prstGeom prst="ellipse">
            <a:avLst/>
          </a:prstGeom>
          <a:solidFill>
            <a:srgbClr val="800000"/>
          </a:solidFill>
          <a:ln w="63500">
            <a:solidFill>
              <a:srgbClr val="FF0000"/>
            </a:solidFill>
            <a:rou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>
              <a:defRPr/>
            </a:pPr>
            <a:r>
              <a:rPr lang="en-US" sz="4154" b="1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Arial" panose="020B7200000000000000" pitchFamily="34" charset="0"/>
                <a:cs typeface="Arial" panose="020B0604020202020204" pitchFamily="34" charset="0"/>
              </a:rPr>
              <a:t>10</a:t>
            </a:r>
          </a:p>
        </p:txBody>
      </p:sp>
      <p:sp>
        <p:nvSpPr>
          <p:cNvPr id="46" name="Oval 35"/>
          <p:cNvSpPr>
            <a:spLocks noChangeArrowheads="1"/>
          </p:cNvSpPr>
          <p:nvPr/>
        </p:nvSpPr>
        <p:spPr bwMode="auto">
          <a:xfrm>
            <a:off x="5542085" y="5983019"/>
            <a:ext cx="738554" cy="422031"/>
          </a:xfrm>
          <a:prstGeom prst="ellipse">
            <a:avLst/>
          </a:prstGeom>
          <a:solidFill>
            <a:srgbClr val="800000"/>
          </a:solidFill>
          <a:ln w="63500">
            <a:solidFill>
              <a:srgbClr val="FF0000"/>
            </a:solidFill>
            <a:rou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>
              <a:defRPr/>
            </a:pPr>
            <a:r>
              <a:rPr lang="en-US" sz="4154" b="1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Arial" panose="020B7200000000000000" pitchFamily="34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30" name="AutoShape 25" descr="Water droplets"/>
          <p:cNvSpPr>
            <a:spLocks noChangeArrowheads="1"/>
          </p:cNvSpPr>
          <p:nvPr/>
        </p:nvSpPr>
        <p:spPr bwMode="auto">
          <a:xfrm>
            <a:off x="7540072" y="2658320"/>
            <a:ext cx="595745" cy="542276"/>
          </a:xfrm>
          <a:prstGeom prst="roundRect">
            <a:avLst>
              <a:gd name="adj" fmla="val 16667"/>
            </a:avLst>
          </a:prstGeom>
          <a:blipFill dpi="0" rotWithShape="1">
            <a:blip r:embed="rId7" cstate="print"/>
            <a:srcRect/>
            <a:tile tx="0" ty="0" sx="100000" sy="100000" flip="none" algn="tl"/>
          </a:blipFill>
          <a:ln w="9525" algn="ctr">
            <a:solidFill>
              <a:schemeClr val="tx1"/>
            </a:solidFill>
            <a:rou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pPr eaLnBrk="1" hangingPunct="1"/>
            <a:r>
              <a:rPr lang="en-US" sz="2585" b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C. </a:t>
            </a:r>
            <a:endParaRPr lang="vi-VN" sz="2585">
              <a:solidFill>
                <a:prstClr val="black"/>
              </a:solidFill>
              <a:latin typeface="Tahoma" panose="020B0604030504040204" pitchFamily="34" charset="0"/>
            </a:endParaRPr>
          </a:p>
        </p:txBody>
      </p:sp>
      <p:sp>
        <p:nvSpPr>
          <p:cNvPr id="31" name="AutoShape 25" descr="Water droplets"/>
          <p:cNvSpPr>
            <a:spLocks noChangeArrowheads="1"/>
          </p:cNvSpPr>
          <p:nvPr/>
        </p:nvSpPr>
        <p:spPr bwMode="auto">
          <a:xfrm>
            <a:off x="7538832" y="4208768"/>
            <a:ext cx="612021" cy="542276"/>
          </a:xfrm>
          <a:prstGeom prst="roundRect">
            <a:avLst>
              <a:gd name="adj" fmla="val 16667"/>
            </a:avLst>
          </a:prstGeom>
          <a:blipFill dpi="0" rotWithShape="1">
            <a:blip r:embed="rId7" cstate="print"/>
            <a:srcRect/>
            <a:tile tx="0" ty="0" sx="100000" sy="100000" flip="none" algn="tl"/>
          </a:blipFill>
          <a:ln w="9525" algn="ctr">
            <a:solidFill>
              <a:schemeClr val="tx1"/>
            </a:solidFill>
            <a:rou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pPr eaLnBrk="1" hangingPunct="1"/>
            <a:r>
              <a:rPr lang="en-US" sz="2585" b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D. </a:t>
            </a:r>
            <a:endParaRPr lang="vi-VN" sz="2585" b="1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ectangle 9"/>
          <p:cNvSpPr>
            <a:spLocks noChangeArrowheads="1"/>
          </p:cNvSpPr>
          <p:nvPr/>
        </p:nvSpPr>
        <p:spPr bwMode="auto">
          <a:xfrm>
            <a:off x="5848254" y="4281824"/>
            <a:ext cx="170525" cy="3622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84406" tIns="42203" rIns="84406" bIns="42203" numCol="1" anchor="ctr" anchorCtr="0" compatLnSpc="1">
            <a:prstTxWarp prst="textNoShape">
              <a:avLst/>
            </a:prstTxWarp>
            <a:spAutoFit/>
          </a:bodyPr>
          <a:lstStyle/>
          <a:p>
            <a:pPr eaLnBrk="1" hangingPunct="1"/>
            <a:endParaRPr lang="vi-VN">
              <a:solidFill>
                <a:prstClr val="black"/>
              </a:solidFill>
              <a:latin typeface="Tahoma" panose="020B0604030504040204" pitchFamily="34" charset="0"/>
            </a:endParaRPr>
          </a:p>
        </p:txBody>
      </p:sp>
      <p:pic>
        <p:nvPicPr>
          <p:cNvPr id="8" name="Picture 7" descr="Screen Clipping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2618" y="2629946"/>
            <a:ext cx="1165895" cy="446514"/>
          </a:xfrm>
          <a:prstGeom prst="rect">
            <a:avLst/>
          </a:prstGeom>
        </p:spPr>
      </p:pic>
      <p:pic>
        <p:nvPicPr>
          <p:cNvPr id="9" name="Picture 8" descr="Screen Clipping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53354" y="4254775"/>
            <a:ext cx="1229160" cy="416324"/>
          </a:xfrm>
          <a:prstGeom prst="rect">
            <a:avLst/>
          </a:prstGeom>
        </p:spPr>
      </p:pic>
      <p:pic>
        <p:nvPicPr>
          <p:cNvPr id="12" name="Picture 11" descr="Screen Clipping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53356" y="2668108"/>
            <a:ext cx="1340857" cy="437830"/>
          </a:xfrm>
          <a:prstGeom prst="rect">
            <a:avLst/>
          </a:prstGeom>
        </p:spPr>
      </p:pic>
      <p:pic>
        <p:nvPicPr>
          <p:cNvPr id="13" name="Picture 12" descr="Screen Clipping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9477" y="4165219"/>
            <a:ext cx="1838146" cy="4595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2751870"/>
      </p:ext>
    </p:extLst>
  </p:cSld>
  <p:clrMapOvr>
    <a:masterClrMapping/>
  </p:clrMapOvr>
  <p:transition spd="med">
    <p:wheel spokes="3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000"/>
                            </p:stCondLst>
                            <p:childTnLst>
                              <p:par>
                                <p:cTn id="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3000"/>
                            </p:stCondLst>
                            <p:childTnLst>
                              <p:par>
                                <p:cTn id="1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0"/>
                            </p:stCondLst>
                            <p:childTnLst>
                              <p:par>
                                <p:cTn id="2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6000"/>
                            </p:stCondLst>
                            <p:childTnLst>
                              <p:par>
                                <p:cTn id="2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7000"/>
                            </p:stCondLst>
                            <p:childTnLst>
                              <p:par>
                                <p:cTn id="2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8000"/>
                            </p:stCondLst>
                            <p:childTnLst>
                              <p:par>
                                <p:cTn id="2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9000"/>
                            </p:stCondLst>
                            <p:childTnLst>
                              <p:par>
                                <p:cTn id="3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4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6" dur="500"/>
                                        <p:tgtEl>
                                          <p:spTgt spid="308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ring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7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3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0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30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apa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86" grpId="0" bldLvl="0" animBg="1"/>
      <p:bldP spid="37" grpId="0" bldLvl="0" animBg="1"/>
      <p:bldP spid="38" grpId="0" bldLvl="0" animBg="1"/>
      <p:bldP spid="39" grpId="0" bldLvl="0" animBg="1"/>
      <p:bldP spid="40" grpId="0" bldLvl="0" animBg="1"/>
      <p:bldP spid="41" grpId="0" bldLvl="0" animBg="1"/>
      <p:bldP spid="42" grpId="0" bldLvl="0" animBg="1"/>
      <p:bldP spid="43" grpId="0" bldLvl="0" animBg="1"/>
      <p:bldP spid="44" grpId="0" bldLvl="0" animBg="1"/>
      <p:bldP spid="45" grpId="0" bldLvl="0" animBg="1"/>
      <p:bldP spid="46" grpId="0" bldLvl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TextBox 1"/>
          <p:cNvSpPr txBox="1">
            <a:spLocks noChangeArrowheads="1"/>
          </p:cNvSpPr>
          <p:nvPr/>
        </p:nvSpPr>
        <p:spPr bwMode="auto">
          <a:xfrm>
            <a:off x="1905000" y="381001"/>
            <a:ext cx="8763000" cy="1108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n-US" sz="6600" b="1">
                <a:solidFill>
                  <a:srgbClr val="FF0000"/>
                </a:solidFill>
              </a:rPr>
              <a:t>Quan sát hình ảnh sau: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2209800"/>
            <a:ext cx="2438400" cy="220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4644452" y="1489076"/>
            <a:ext cx="88392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n-US" sz="4000">
                <a:latin typeface="Times New Roman" panose="02020603050405020304" pitchFamily="18" charset="0"/>
                <a:cs typeface="Times New Roman" panose="02020603050405020304" pitchFamily="18" charset="0"/>
              </a:rPr>
              <a:t>Em có nhận xét gì?</a:t>
            </a:r>
          </a:p>
        </p:txBody>
      </p:sp>
    </p:spTree>
    <p:extLst>
      <p:ext uri="{BB962C8B-B14F-4D97-AF65-F5344CB8AC3E}">
        <p14:creationId xmlns:p14="http://schemas.microsoft.com/office/powerpoint/2010/main" val="11772471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3.33333E-6 L 0.7 0.01667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5000" y="83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4"/>
          <p:cNvSpPr txBox="1">
            <a:spLocks noChangeArrowheads="1"/>
          </p:cNvSpPr>
          <p:nvPr/>
        </p:nvSpPr>
        <p:spPr bwMode="auto">
          <a:xfrm>
            <a:off x="1661777" y="533401"/>
            <a:ext cx="8523623" cy="20446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t"/>
          <a:lstStyle/>
          <a:p>
            <a:pPr algn="ctr">
              <a:defRPr/>
            </a:pPr>
            <a:r>
              <a:rPr lang="en-US" altLang="en-US" sz="3200" b="1" dirty="0">
                <a:solidFill>
                  <a:srgbClr val="FF0000"/>
                </a:solidFill>
                <a:latin typeface="Times New Roman" pitchFamily="18" charset="0"/>
                <a:cs typeface="Times New Roman" panose="02020603050405020304" pitchFamily="18" charset="0"/>
              </a:rPr>
              <a:t>Tin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anose="02020603050405020304" pitchFamily="18" charset="0"/>
              </a:rPr>
              <a:t>học</a:t>
            </a:r>
            <a:r>
              <a:rPr lang="en-US" altLang="en-US" sz="3200" b="1" dirty="0">
                <a:solidFill>
                  <a:srgbClr val="FF0000"/>
                </a:solidFill>
                <a:latin typeface="Times New Roman" pitchFamily="18" charset="0"/>
                <a:cs typeface="Times New Roman" panose="02020603050405020304" pitchFamily="18" charset="0"/>
              </a:rPr>
              <a:t>:</a:t>
            </a:r>
          </a:p>
          <a:p>
            <a:pPr algn="ctr">
              <a:defRPr/>
            </a:pP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4: TẠO HIỆU ỨNG CHO HÌNH ẢNH TRONG TRANG TRÌNH CHIẾU  (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1)</a:t>
            </a:r>
          </a:p>
        </p:txBody>
      </p:sp>
      <p:sp>
        <p:nvSpPr>
          <p:cNvPr id="45059" name="Text Box 3"/>
          <p:cNvSpPr txBox="1">
            <a:spLocks noChangeArrowheads="1"/>
          </p:cNvSpPr>
          <p:nvPr/>
        </p:nvSpPr>
        <p:spPr bwMode="auto">
          <a:xfrm>
            <a:off x="2108200" y="3748088"/>
            <a:ext cx="8077200" cy="461962"/>
          </a:xfrm>
          <a:prstGeom prst="rect">
            <a:avLst/>
          </a:prstGeom>
          <a:noFill/>
          <a:ln>
            <a:noFill/>
          </a:ln>
          <a:effectLst>
            <a:prstShdw prst="shdw15">
              <a:schemeClr val="bg2">
                <a:alpha val="50000"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33CC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400" b="1">
                <a:solidFill>
                  <a:srgbClr val="0033CC"/>
                </a:solidFill>
                <a:latin typeface="Times New Roman" panose="02020603050405020304" pitchFamily="18" charset="0"/>
              </a:rPr>
              <a:t>1. Tạo được hiệu ứng cho hình ảnh trong trang trình chiếu</a:t>
            </a:r>
          </a:p>
        </p:txBody>
      </p:sp>
      <p:sp>
        <p:nvSpPr>
          <p:cNvPr id="45060" name="Text Box 4"/>
          <p:cNvSpPr txBox="1">
            <a:spLocks noChangeArrowheads="1"/>
          </p:cNvSpPr>
          <p:nvPr/>
        </p:nvSpPr>
        <p:spPr bwMode="auto">
          <a:xfrm>
            <a:off x="2108200" y="4556126"/>
            <a:ext cx="8439150" cy="461963"/>
          </a:xfrm>
          <a:prstGeom prst="rect">
            <a:avLst/>
          </a:prstGeom>
          <a:noFill/>
          <a:ln>
            <a:noFill/>
          </a:ln>
          <a:effectLst>
            <a:prstShdw prst="shdw15">
              <a:schemeClr val="bg2">
                <a:alpha val="50000"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33CC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400" b="1">
                <a:solidFill>
                  <a:srgbClr val="0033CC"/>
                </a:solidFill>
                <a:latin typeface="Times New Roman" panose="02020603050405020304" pitchFamily="18" charset="0"/>
              </a:rPr>
              <a:t>2. Tạo được hiệu ứng chuyển động theo đường thẳng hoặc xiên.</a:t>
            </a:r>
          </a:p>
        </p:txBody>
      </p:sp>
      <p:sp>
        <p:nvSpPr>
          <p:cNvPr id="6" name="Text Box 5"/>
          <p:cNvSpPr txBox="1">
            <a:spLocks noChangeArrowheads="1"/>
          </p:cNvSpPr>
          <p:nvPr/>
        </p:nvSpPr>
        <p:spPr bwMode="auto">
          <a:xfrm>
            <a:off x="2133600" y="2992439"/>
            <a:ext cx="2038350" cy="579437"/>
          </a:xfrm>
          <a:prstGeom prst="rect">
            <a:avLst/>
          </a:prstGeom>
          <a:noFill/>
          <a:ln>
            <a:noFill/>
          </a:ln>
          <a:effectLst>
            <a:prstShdw prst="shdw15">
              <a:schemeClr val="bg2">
                <a:alpha val="50000"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33CC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200" b="1">
                <a:solidFill>
                  <a:srgbClr val="FF3300"/>
                </a:solidFill>
                <a:latin typeface="Times New Roman" panose="02020603050405020304" pitchFamily="18" charset="0"/>
              </a:rPr>
              <a:t>Mục tiêu:</a:t>
            </a:r>
          </a:p>
        </p:txBody>
      </p:sp>
    </p:spTree>
    <p:extLst>
      <p:ext uri="{BB962C8B-B14F-4D97-AF65-F5344CB8AC3E}">
        <p14:creationId xmlns:p14="http://schemas.microsoft.com/office/powerpoint/2010/main" val="35121922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4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6" dur="500"/>
                                        <p:tgtEl>
                                          <p:spTgt spid="4505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8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0" dur="500"/>
                                        <p:tgtEl>
                                          <p:spTgt spid="450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059" grpId="0"/>
      <p:bldP spid="45060" grpId="0"/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4" name="Picture 2" descr="Kết quả hình ảnh cho hình nền slide đơn giản và đẹp (Có hình ảnh ...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-36513"/>
            <a:ext cx="9144000" cy="6894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 Box 3"/>
          <p:cNvSpPr txBox="1">
            <a:spLocks noChangeArrowheads="1"/>
          </p:cNvSpPr>
          <p:nvPr/>
        </p:nvSpPr>
        <p:spPr bwMode="auto">
          <a:xfrm>
            <a:off x="1905000" y="1084263"/>
            <a:ext cx="8432800" cy="738664"/>
          </a:xfrm>
          <a:prstGeom prst="rect">
            <a:avLst/>
          </a:prstGeom>
          <a:noFill/>
          <a:ln>
            <a:noFill/>
          </a:ln>
          <a:effectLst>
            <a:prstShdw prst="shdw15">
              <a:schemeClr val="bg2">
                <a:alpha val="50000"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33CC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ct val="50000"/>
              </a:spcBef>
            </a:pPr>
            <a:r>
              <a:rPr lang="en-US" sz="2800" b="1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Bước 1: Chọn hình ảnh cần tạo chuyển động</a:t>
            </a:r>
          </a:p>
        </p:txBody>
      </p:sp>
      <p:sp>
        <p:nvSpPr>
          <p:cNvPr id="6" name="Text Box 5">
            <a:hlinkClick r:id="rId5"/>
          </p:cNvPr>
          <p:cNvSpPr txBox="1">
            <a:spLocks noChangeArrowheads="1"/>
          </p:cNvSpPr>
          <p:nvPr/>
        </p:nvSpPr>
        <p:spPr bwMode="auto">
          <a:xfrm>
            <a:off x="1752600" y="142875"/>
            <a:ext cx="8839200" cy="585788"/>
          </a:xfrm>
          <a:prstGeom prst="rect">
            <a:avLst/>
          </a:prstGeom>
          <a:noFill/>
          <a:ln>
            <a:noFill/>
          </a:ln>
          <a:effectLst>
            <a:prstShdw prst="shdw15">
              <a:schemeClr val="bg2">
                <a:alpha val="50000"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33CC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200" b="1">
                <a:solidFill>
                  <a:srgbClr val="FF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Tạo hiệu ứng cho hình ảnh</a:t>
            </a:r>
          </a:p>
        </p:txBody>
      </p:sp>
      <p:sp>
        <p:nvSpPr>
          <p:cNvPr id="11" name="Text Box 3"/>
          <p:cNvSpPr txBox="1">
            <a:spLocks noChangeArrowheads="1"/>
          </p:cNvSpPr>
          <p:nvPr/>
        </p:nvSpPr>
        <p:spPr bwMode="auto">
          <a:xfrm>
            <a:off x="1895475" y="1973264"/>
            <a:ext cx="8432800" cy="3754437"/>
          </a:xfrm>
          <a:prstGeom prst="rect">
            <a:avLst/>
          </a:prstGeom>
          <a:noFill/>
          <a:ln>
            <a:noFill/>
          </a:ln>
          <a:effectLst>
            <a:prstShdw prst="shdw15">
              <a:schemeClr val="bg2">
                <a:alpha val="50000"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33CC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ct val="50000"/>
              </a:spcBef>
            </a:pPr>
            <a:r>
              <a:rPr lang="en-US" sz="2800" b="1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Bước 2: Trên thẻ </a:t>
            </a:r>
            <a:r>
              <a:rPr lang="en-US" sz="28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Animations</a:t>
            </a:r>
            <a:r>
              <a:rPr lang="en-US" sz="2800" b="1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chọn               sau đó chọn </a:t>
            </a:r>
            <a:r>
              <a:rPr lang="en-US" sz="28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More Motion Paths </a:t>
            </a:r>
            <a:r>
              <a:rPr lang="en-US" sz="2800" b="1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eaLnBrk="1" hangingPunct="1">
              <a:lnSpc>
                <a:spcPct val="150000"/>
              </a:lnSpc>
              <a:spcBef>
                <a:spcPct val="50000"/>
              </a:spcBef>
            </a:pPr>
            <a:r>
              <a:rPr lang="en-US" sz="2800" b="1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Bước 3: Chọn một trong số các hiệu ứng. </a:t>
            </a:r>
          </a:p>
          <a:p>
            <a:pPr eaLnBrk="1" hangingPunct="1">
              <a:lnSpc>
                <a:spcPct val="150000"/>
              </a:lnSpc>
              <a:spcBef>
                <a:spcPct val="50000"/>
              </a:spcBef>
            </a:pPr>
            <a:r>
              <a:rPr lang="en-US" sz="2800" b="1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Bước 4: Quan sát hình ảnh chuyển động theo hướng đã chọn.</a:t>
            </a: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2600" y="1897063"/>
            <a:ext cx="1219200" cy="976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27059703"/>
      </p:ext>
    </p:extLst>
  </p:cSld>
  <p:clrMapOvr>
    <a:masterClrMapping/>
  </p:clrMapOvr>
  <p:transition>
    <p:fade/>
    <p:sndAc>
      <p:stSnd>
        <p:snd r:embed="rId3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2" name="Picture 8" descr="Tải hình ảnh pp trang 45b04e9e2c61b3 tại kho hình nền, ảnh đẹp 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9220200" cy="690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352675" y="19050"/>
            <a:ext cx="8229600" cy="1252538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b="1">
                <a:solidFill>
                  <a:srgbClr val="FF0000"/>
                </a:solidFill>
              </a:rPr>
              <a:t>2. Muốn thay đổi hay gỡ bỏ hiệu ứng đã chọn ?</a:t>
            </a:r>
          </a:p>
        </p:txBody>
      </p:sp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2066925" y="1600200"/>
            <a:ext cx="8686800" cy="6186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Bước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1: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Chọn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thẻ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Animation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sau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đó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chọn</a:t>
            </a:r>
            <a:endParaRPr 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/>
            <a:endParaRPr 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/>
            <a:endParaRPr 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/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Bước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2: Xuất hiện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hiệu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ứng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đã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chọn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khung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Animation Pane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eaLnBrk="1" hangingPunct="1"/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Bước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3: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Chọn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hiệu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ứng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cần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thay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đổi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nháy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chuột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phải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chọn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Remove. 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Sau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đó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chọn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lại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hiệu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ứng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khác.</a:t>
            </a:r>
            <a:endParaRPr lang="en-US" sz="36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/>
            <a:endParaRPr 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/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eaLnBrk="1" hangingPunct="1"/>
            <a:endParaRPr 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2286001"/>
            <a:ext cx="3581400" cy="746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27545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57</TotalTime>
  <Words>594</Words>
  <Application>Microsoft Office PowerPoint</Application>
  <PresentationFormat>Widescreen</PresentationFormat>
  <Paragraphs>128</Paragraphs>
  <Slides>15</Slides>
  <Notes>3</Notes>
  <HiddenSlides>0</HiddenSlides>
  <MMClips>1</MMClips>
  <ScaleCrop>false</ScaleCrop>
  <HeadingPairs>
    <vt:vector size="6" baseType="variant">
      <vt:variant>
        <vt:lpstr>Fonts Used</vt:lpstr>
      </vt:variant>
      <vt:variant>
        <vt:i4>14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30" baseType="lpstr">
      <vt:lpstr>.VnArial</vt:lpstr>
      <vt:lpstr>.VnTime</vt:lpstr>
      <vt:lpstr>.VnTimeH</vt:lpstr>
      <vt:lpstr>Arial</vt:lpstr>
      <vt:lpstr>Calibri</vt:lpstr>
      <vt:lpstr>Calibri Light</vt:lpstr>
      <vt:lpstr>Century Gothic</vt:lpstr>
      <vt:lpstr>Constantia</vt:lpstr>
      <vt:lpstr>Franklin Gothic Book</vt:lpstr>
      <vt:lpstr>Tahoma</vt:lpstr>
      <vt:lpstr>Times New Roman</vt:lpstr>
      <vt:lpstr>VNI-Bodon-Poster</vt:lpstr>
      <vt:lpstr>Wingdings</vt:lpstr>
      <vt:lpstr>Wingdings 2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2. Muốn thay đổi hay gỡ bỏ hiệu ứng đã chọn ?</vt:lpstr>
      <vt:lpstr>Thực hành</vt:lpstr>
      <vt:lpstr>PowerPoint Presentation</vt:lpstr>
      <vt:lpstr>PowerPoint Presentation</vt:lpstr>
      <vt:lpstr>PowerPoint Presentation</vt:lpstr>
      <vt:lpstr>PowerPoint Presentation</vt:lpstr>
      <vt:lpstr>Trong một bài trình chiếu em có thể tạo được bao nhiêu trang trình chiếu?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SAL - Nguyen Huu Phuc</cp:lastModifiedBy>
  <cp:revision>13</cp:revision>
  <dcterms:created xsi:type="dcterms:W3CDTF">2021-03-13T08:17:18Z</dcterms:created>
  <dcterms:modified xsi:type="dcterms:W3CDTF">2023-02-17T06:19:12Z</dcterms:modified>
</cp:coreProperties>
</file>