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  <p:sldMasterId id="2147484135" r:id="rId2"/>
    <p:sldMasterId id="2147484147" r:id="rId3"/>
  </p:sldMasterIdLst>
  <p:notesMasterIdLst>
    <p:notesMasterId r:id="rId15"/>
  </p:notesMasterIdLst>
  <p:sldIdLst>
    <p:sldId id="332" r:id="rId4"/>
    <p:sldId id="339" r:id="rId5"/>
    <p:sldId id="340" r:id="rId6"/>
    <p:sldId id="341" r:id="rId7"/>
    <p:sldId id="342" r:id="rId8"/>
    <p:sldId id="333" r:id="rId9"/>
    <p:sldId id="317" r:id="rId10"/>
    <p:sldId id="322" r:id="rId11"/>
    <p:sldId id="329" r:id="rId12"/>
    <p:sldId id="337" r:id="rId13"/>
    <p:sldId id="338" r:id="rId14"/>
  </p:sldIdLst>
  <p:sldSz cx="9906000" cy="6858000" type="A4"/>
  <p:notesSz cx="6858000" cy="9144000"/>
  <p:custDataLst>
    <p:tags r:id="rId16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1136" y="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18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513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1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879" y="20638"/>
            <a:ext cx="9906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762221" y="626903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721" y="6034088"/>
            <a:ext cx="8499212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84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95300" y="1447801"/>
            <a:ext cx="8915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584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4290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D8BA-C4FD-4566-BFD6-2287D727A724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F3BD5-B78D-42E1-87CB-30B02176C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00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FBBF5-87B5-4CDE-BDFB-6991D78C6528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61E9E-5A90-4E8F-8C83-1828578AE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6C5E2-A858-437B-9CED-E3047F97F71F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F936-2B85-48FC-A4E9-4F0B2DA10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29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BF60-831D-4845-8B3D-6E3DDA06D761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5AA8-786F-4800-950D-300D2C25A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73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6BA77-5744-43B7-9CDF-C43964381F72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914C-215D-4EF6-93AD-54FE73E57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8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C3185-487B-42A4-A5B9-F9392EE0B689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F3F-F6E3-400E-AA8A-B6F11FBB4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48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D48F8-851B-43A7-B56E-9DC1F80AC6A3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4FAC0-E5BD-4B52-AA86-37711336A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03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9FAD-0C88-49EA-A138-C024D1537048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897D-66CB-4E71-A15A-1485E5524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D2AD8-227C-41AF-B05F-620B7193F086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636E0-3C7C-402F-BD72-9E63B3ED3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24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688-BB75-400B-A7EC-4F6A7C969F27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C4F8-0D85-4983-8D16-A961EB3FB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3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222885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28600"/>
            <a:ext cx="652145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41525-2515-4B05-AA3C-34D8912DC85C}" type="datetime1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5CF79-45B6-4071-AD6C-DD5D412C3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894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5349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412750" y="4853412"/>
            <a:ext cx="916305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12750" y="3886200"/>
            <a:ext cx="916305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915401" y="6473825"/>
            <a:ext cx="82206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286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879850" y="76201"/>
            <a:ext cx="31369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915401" y="6473825"/>
            <a:ext cx="82206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630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3444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white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12750" y="1676400"/>
            <a:ext cx="916305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95515" y="2947086"/>
            <a:ext cx="94107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894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30200" y="1600200"/>
            <a:ext cx="45402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7053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955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57212" y="6019801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30200" y="5410200"/>
            <a:ext cx="932815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4898" y="666750"/>
            <a:ext cx="4648102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5032111" y="666750"/>
            <a:ext cx="464992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4898" y="1316038"/>
            <a:ext cx="4648102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5036124" y="1316038"/>
            <a:ext cx="4645914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915400" y="6477000"/>
            <a:ext cx="8255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328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75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7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5849118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5300" y="5486400"/>
            <a:ext cx="916305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95300" y="609600"/>
            <a:ext cx="3259006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872971" y="609600"/>
            <a:ext cx="5785379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130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797300" y="616634"/>
            <a:ext cx="54483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12750" y="4993760"/>
            <a:ext cx="635635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412750" y="5533218"/>
            <a:ext cx="635635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57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388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549277"/>
            <a:ext cx="1981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549277"/>
            <a:ext cx="67691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4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1128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74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1267" name="Freeform 5"/>
          <p:cNvSpPr>
            <a:spLocks/>
          </p:cNvSpPr>
          <p:nvPr/>
        </p:nvSpPr>
        <p:spPr bwMode="hidden">
          <a:xfrm>
            <a:off x="6769100" y="626268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0" y="6019800"/>
            <a:ext cx="8502650" cy="857250"/>
            <a:chOff x="0" y="3792"/>
            <a:chExt cx="4944" cy="540"/>
          </a:xfrm>
        </p:grpSpPr>
        <p:sp>
          <p:nvSpPr>
            <p:cNvPr id="6574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128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128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6574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1269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127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8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74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286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574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CFF693EB-EA3A-4AA1-B452-2614D877ACCD}" type="datetime1">
              <a:rPr lang="en-US"/>
              <a:pPr defTabSz="914400" eaLnBrk="1" hangingPunct="1">
                <a:defRPr/>
              </a:pPr>
              <a:t>2/17/2023</a:t>
            </a:fld>
            <a:endParaRPr lang="en-US"/>
          </a:p>
        </p:txBody>
      </p:sp>
      <p:sp>
        <p:nvSpPr>
          <p:cNvPr id="6574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endParaRPr lang="en-US"/>
          </a:p>
        </p:txBody>
      </p:sp>
      <p:sp>
        <p:nvSpPr>
          <p:cNvPr id="6574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AC203391-48E9-47B2-A1BC-1D952B44AE7F}" type="slidenum">
              <a:rPr lang="en-US"/>
              <a:pPr defTabSz="914400" eaLnBrk="1" hangingPunct="1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08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30200" y="1554163"/>
            <a:ext cx="94107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defTabSz="914400" eaLnBrk="1" hangingPunct="1"/>
            <a:fld id="{9A0DB2DC-4C9A-4742-B13C-FB6460FD3503}" type="slidenum">
              <a:rPr lang="en-US" smtClean="0">
                <a:latin typeface="Franklin Gothic Book"/>
              </a:rPr>
              <a:pPr defTabSz="914400" eaLnBrk="1" hangingPunct="1"/>
              <a:t>‹#›</a:t>
            </a:fld>
            <a:endParaRPr lang="en-US" dirty="0">
              <a:latin typeface="Franklin Gothic Book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57212" y="1057987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7" Type="http://schemas.openxmlformats.org/officeDocument/2006/relationships/image" Target="../media/image33.pn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gif"/><Relationship Id="rId5" Type="http://schemas.openxmlformats.org/officeDocument/2006/relationships/image" Target="../media/image31.gif"/><Relationship Id="rId4" Type="http://schemas.openxmlformats.org/officeDocument/2006/relationships/image" Target="../media/image3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7.GIF"/><Relationship Id="rId12" Type="http://schemas.openxmlformats.org/officeDocument/2006/relationships/slide" Target="slide3.xml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slide" Target="slide2.xml"/><Relationship Id="rId11" Type="http://schemas.openxmlformats.org/officeDocument/2006/relationships/image" Target="../media/image10.png"/><Relationship Id="rId5" Type="http://schemas.openxmlformats.org/officeDocument/2006/relationships/audio" Target="../media/audio1.wav"/><Relationship Id="rId10" Type="http://schemas.openxmlformats.org/officeDocument/2006/relationships/image" Target="../media/image9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17.tmp"/><Relationship Id="rId5" Type="http://schemas.openxmlformats.org/officeDocument/2006/relationships/image" Target="../media/image11.GIF"/><Relationship Id="rId10" Type="http://schemas.openxmlformats.org/officeDocument/2006/relationships/image" Target="../media/image16.tmp"/><Relationship Id="rId4" Type="http://schemas.openxmlformats.org/officeDocument/2006/relationships/audio" Target="../media/audio4.wav"/><Relationship Id="rId9" Type="http://schemas.openxmlformats.org/officeDocument/2006/relationships/image" Target="../media/image15.tm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17.tmp"/><Relationship Id="rId5" Type="http://schemas.openxmlformats.org/officeDocument/2006/relationships/image" Target="../media/image11.GIF"/><Relationship Id="rId10" Type="http://schemas.openxmlformats.org/officeDocument/2006/relationships/image" Target="../media/image16.tmp"/><Relationship Id="rId4" Type="http://schemas.openxmlformats.org/officeDocument/2006/relationships/audio" Target="../media/audio4.wav"/><Relationship Id="rId9" Type="http://schemas.openxmlformats.org/officeDocument/2006/relationships/image" Target="../media/image15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21.tmp"/><Relationship Id="rId5" Type="http://schemas.openxmlformats.org/officeDocument/2006/relationships/image" Target="../media/image11.GIF"/><Relationship Id="rId10" Type="http://schemas.openxmlformats.org/officeDocument/2006/relationships/image" Target="../media/image20.tmp"/><Relationship Id="rId4" Type="http://schemas.openxmlformats.org/officeDocument/2006/relationships/audio" Target="../media/audio4.wav"/><Relationship Id="rId9" Type="http://schemas.openxmlformats.org/officeDocument/2006/relationships/image" Target="../media/image19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6.wmf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24.png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01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29663" y="3163888"/>
            <a:ext cx="825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00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" y="3019425"/>
            <a:ext cx="825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2666752" y="1983763"/>
            <a:ext cx="436827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 TIN HỌC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4</a:t>
            </a:r>
          </a:p>
        </p:txBody>
      </p:sp>
      <p:sp>
        <p:nvSpPr>
          <p:cNvPr id="3" name="Minus 2"/>
          <p:cNvSpPr/>
          <p:nvPr/>
        </p:nvSpPr>
        <p:spPr>
          <a:xfrm>
            <a:off x="3080148" y="775968"/>
            <a:ext cx="3432705" cy="222250"/>
          </a:xfrm>
          <a:prstGeom prst="mathMin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3320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9891">
            <a:off x="-190896" y="4800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3863">
            <a:off x="431669" y="4800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0230">
            <a:off x="768749" y="4618038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6" y="4292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9930">
            <a:off x="1041400" y="4918076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3" descr="00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1"/>
            <a:ext cx="9906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0230">
            <a:off x="8490613" y="4618038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53153">
            <a:off x="7532688" y="4460875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9930">
            <a:off x="8763264" y="5143501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65919">
            <a:off x="7471701" y="5035552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45">
            <a:off x="8282518" y="42672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1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812" y="465455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2463">
            <a:off x="730913" y="42672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3" name="TextBox 3"/>
          <p:cNvSpPr txBox="1">
            <a:spLocks noChangeArrowheads="1"/>
          </p:cNvSpPr>
          <p:nvPr/>
        </p:nvSpPr>
        <p:spPr bwMode="auto">
          <a:xfrm>
            <a:off x="1169460" y="280743"/>
            <a:ext cx="76839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</a:rPr>
              <a:t>ƯỜ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NG TIỂU HỌC GIA THỤY</a:t>
            </a:r>
          </a:p>
        </p:txBody>
      </p:sp>
      <p:pic>
        <p:nvPicPr>
          <p:cNvPr id="13334" name="Picture 3" descr="Picture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-51660" y="49942"/>
            <a:ext cx="1628775" cy="1528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4" descr="Picture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8223744" y="3559"/>
            <a:ext cx="1683967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592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154" y="212726"/>
            <a:ext cx="164928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4094825" y="511175"/>
            <a:ext cx="2808419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pic>
        <p:nvPicPr>
          <p:cNvPr id="36868" name="Picture 6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38443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3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75676" y="-53843"/>
            <a:ext cx="1277938" cy="1379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990" name="Group 3"/>
          <p:cNvGrpSpPr>
            <a:grpSpLocks/>
          </p:cNvGrpSpPr>
          <p:nvPr/>
        </p:nvGrpSpPr>
        <p:grpSpPr bwMode="auto">
          <a:xfrm>
            <a:off x="1209014" y="2276475"/>
            <a:ext cx="8502650" cy="2952750"/>
            <a:chOff x="1162050" y="2909888"/>
            <a:chExt cx="7848872" cy="2952328"/>
          </a:xfrm>
        </p:grpSpPr>
        <p:sp>
          <p:nvSpPr>
            <p:cNvPr id="36881" name="TextBox 8"/>
            <p:cNvSpPr txBox="1">
              <a:spLocks noChangeArrowheads="1"/>
            </p:cNvSpPr>
            <p:nvPr/>
          </p:nvSpPr>
          <p:spPr bwMode="auto">
            <a:xfrm>
              <a:off x="1162050" y="2909888"/>
              <a:ext cx="7848872" cy="180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Về nhà xem lại bài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7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Thực hành lại thao tác (nếu có máy) </a:t>
              </a:r>
            </a:p>
          </p:txBody>
        </p:sp>
        <p:sp>
          <p:nvSpPr>
            <p:cNvPr id="36882" name="TextBox 9"/>
            <p:cNvSpPr txBox="1">
              <a:spLocks noChangeArrowheads="1"/>
            </p:cNvSpPr>
            <p:nvPr/>
          </p:nvSpPr>
          <p:spPr bwMode="auto">
            <a:xfrm>
              <a:off x="1186282" y="5200496"/>
              <a:ext cx="6456488" cy="661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Chuẩn bị tiết sau thực hành</a:t>
              </a:r>
            </a:p>
          </p:txBody>
        </p:sp>
      </p:grpSp>
      <p:pic>
        <p:nvPicPr>
          <p:cNvPr id="36871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056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31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475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32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109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786" y="561975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8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44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9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919" y="56499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0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596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633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4"/>
          <p:cNvGrpSpPr>
            <a:grpSpLocks/>
          </p:cNvGrpSpPr>
          <p:nvPr/>
        </p:nvGrpSpPr>
        <p:grpSpPr bwMode="auto">
          <a:xfrm>
            <a:off x="2378472" y="1668463"/>
            <a:ext cx="4758663" cy="3744912"/>
            <a:chOff x="204" y="0"/>
            <a:chExt cx="2457" cy="2087"/>
          </a:xfrm>
        </p:grpSpPr>
        <p:grpSp>
          <p:nvGrpSpPr>
            <p:cNvPr id="37896" name="Group 5"/>
            <p:cNvGrpSpPr>
              <a:grpSpLocks/>
            </p:cNvGrpSpPr>
            <p:nvPr/>
          </p:nvGrpSpPr>
          <p:grpSpPr bwMode="auto">
            <a:xfrm>
              <a:off x="247" y="0"/>
              <a:ext cx="2414" cy="2073"/>
              <a:chOff x="1644" y="2382"/>
              <a:chExt cx="2346" cy="1774"/>
            </a:xfrm>
          </p:grpSpPr>
          <p:pic>
            <p:nvPicPr>
              <p:cNvPr id="37898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37899" name="Group 7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37900" name="AutoShape 8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800" b="1">
                      <a:solidFill>
                        <a:schemeClr val="accent2"/>
                      </a:solidFill>
                      <a:latin typeface="Times New Roman" pitchFamily="18" charset="0"/>
                    </a:rPr>
                    <a:t>Tiết học kết thúc</a:t>
                  </a:r>
                </a:p>
              </p:txBody>
            </p:sp>
            <p:sp>
              <p:nvSpPr>
                <p:cNvPr id="37901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7897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</p:grpSp>
      <p:pic>
        <p:nvPicPr>
          <p:cNvPr id="37891" name="Picture 11" descr="B0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6" y="6381750"/>
            <a:ext cx="963427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13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854" y="115888"/>
            <a:ext cx="2808419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12" y="4365625"/>
            <a:ext cx="1238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107" y="4868864"/>
            <a:ext cx="1145381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5" name="Picture 12" descr="Frames PPT 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18" y="-30163"/>
            <a:ext cx="9906001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06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666 0.01665 L 0.18334 0.01665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 -0.07214 L 0.05834 -0.08324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55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" action="ppaction://noaction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10206" y="3650425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6" action="ppaction://hlinksldjump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712061" y="3654229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625205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625205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739505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01417" y="1204913"/>
            <a:ext cx="6517481" cy="122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8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1857871" y="1345849"/>
            <a:ext cx="6324603" cy="9160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51"/>
              </a:avLst>
            </a:prstTxWarp>
          </a:bodyPr>
          <a:lstStyle/>
          <a:p>
            <a:pPr algn="ctr" defTabSz="914400" eaLnBrk="1" hangingPunct="1"/>
            <a:r>
              <a:rPr lang="it-IT" sz="2700" b="1" i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KHỞI ĐỘNG ĐẦU GIỜ </a:t>
            </a:r>
          </a:p>
          <a:p>
            <a:pPr algn="ctr" defTabSz="914400" eaLnBrk="1" hangingPunct="1"/>
            <a:r>
              <a:rPr lang="it-IT" sz="2700" b="1" i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 TRÒ CHƠI : AI NHANH AI ĐÚNG</a:t>
            </a:r>
            <a:endParaRPr lang="en-US" sz="2700" b="1" i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1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654956" y="2712623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2" action="ppaction://hlinksldjump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246124" y="3665515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69973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317340" y="680077"/>
            <a:ext cx="7598060" cy="1191691"/>
            <a:chOff x="66" y="719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19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chèn hình ảnh vào trang trình chiếu ta vào thẻ nào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41406" y="5302843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500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68" y="2563358"/>
            <a:ext cx="1263053" cy="48372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4323589"/>
            <a:ext cx="1331590" cy="451018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2604700"/>
            <a:ext cx="1452595" cy="47431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599" y="4226569"/>
            <a:ext cx="1991325" cy="4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155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317340" y="680077"/>
            <a:ext cx="7598060" cy="1191691"/>
            <a:chOff x="66" y="719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19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hiệu ứng cho văn bản trong trang trình chiếu ta vào thẻ nào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24050" y="5426627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500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68" y="2563358"/>
            <a:ext cx="1263053" cy="48372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4323589"/>
            <a:ext cx="1331590" cy="451018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2604700"/>
            <a:ext cx="1452595" cy="47431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599" y="4226569"/>
            <a:ext cx="1991325" cy="4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8774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986589" y="406246"/>
            <a:ext cx="7928811" cy="1736491"/>
            <a:chOff x="66" y="432"/>
            <a:chExt cx="4960" cy="1820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432"/>
              <a:ext cx="4918" cy="18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hiệu ứng nâng cao trong trang trình chiếu ta vào biểu tượng nào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24050" y="5426627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2362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177" y="4046266"/>
            <a:ext cx="870529" cy="858437"/>
          </a:xfrm>
          <a:prstGeom prst="rect">
            <a:avLst/>
          </a:prstGeom>
        </p:spPr>
      </p:pic>
      <p:pic>
        <p:nvPicPr>
          <p:cNvPr id="47" name="Picture 46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189" y="2383023"/>
            <a:ext cx="899886" cy="831425"/>
          </a:xfrm>
          <a:prstGeom prst="rect">
            <a:avLst/>
          </a:prstGeom>
        </p:spPr>
      </p:pic>
      <p:pic>
        <p:nvPicPr>
          <p:cNvPr id="48" name="Picture 47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619" y="4025388"/>
            <a:ext cx="773221" cy="811883"/>
          </a:xfrm>
          <a:prstGeom prst="rect">
            <a:avLst/>
          </a:prstGeom>
        </p:spPr>
      </p:pic>
      <p:pic>
        <p:nvPicPr>
          <p:cNvPr id="49" name="Picture 48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31" y="2275471"/>
            <a:ext cx="834708" cy="86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0792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5838"/>
            <a:ext cx="990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4"/>
          <p:cNvGrpSpPr>
            <a:grpSpLocks/>
          </p:cNvGrpSpPr>
          <p:nvPr/>
        </p:nvGrpSpPr>
        <p:grpSpPr bwMode="auto">
          <a:xfrm rot="10800000" flipH="1">
            <a:off x="139304" y="41276"/>
            <a:ext cx="1981200" cy="1831975"/>
            <a:chOff x="2332" y="1554"/>
            <a:chExt cx="1105" cy="1218"/>
          </a:xfrm>
        </p:grpSpPr>
        <p:sp>
          <p:nvSpPr>
            <p:cNvPr id="16533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4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5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6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7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8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9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0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1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2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3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4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5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6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7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8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9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0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1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2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3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4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5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6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7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8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9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0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1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2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3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4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5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6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7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8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9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0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1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2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3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4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5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6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7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8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9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0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1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2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3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4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5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6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7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8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9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0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1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2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3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4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5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6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7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8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9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0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1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2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3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4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5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6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7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8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9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0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1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2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3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4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5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6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7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8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9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0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1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2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3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4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5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6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7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8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9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0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1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2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3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4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5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6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7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8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9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0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1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2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3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4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5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6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7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8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9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0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1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2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3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4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5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6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7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8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9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0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1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2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3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4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5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6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7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8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9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0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1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pic>
        <p:nvPicPr>
          <p:cNvPr id="16388" name="Picture 284" descr="j04374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96" y="4894263"/>
            <a:ext cx="1559852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285" descr="icon-cchu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521" y="5837238"/>
            <a:ext cx="8255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9152" y="2887966"/>
            <a:ext cx="9521136" cy="208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hangingPunct="1">
              <a:lnSpc>
                <a:spcPct val="150000"/>
              </a:lnSpc>
              <a:spcAft>
                <a:spcPts val="1200"/>
              </a:spcAft>
              <a:defRPr/>
            </a:pP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Bài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3: Tạo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hiệu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ứng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cho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v</a:t>
            </a:r>
            <a:r>
              <a:rPr lang="vi-VN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ă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 bản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trong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trang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trình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chiếu</a:t>
            </a:r>
            <a:r>
              <a:rPr lang="vi-VN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tiết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2)</a:t>
            </a:r>
          </a:p>
        </p:txBody>
      </p:sp>
      <p:sp>
        <p:nvSpPr>
          <p:cNvPr id="16392" name="TextBox 1"/>
          <p:cNvSpPr txBox="1">
            <a:spLocks noChangeArrowheads="1"/>
          </p:cNvSpPr>
          <p:nvPr/>
        </p:nvSpPr>
        <p:spPr bwMode="auto">
          <a:xfrm>
            <a:off x="3236649" y="1916113"/>
            <a:ext cx="31988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600" u="sng">
                <a:solidFill>
                  <a:srgbClr val="FFFFFF"/>
                </a:solidFill>
                <a:latin typeface="Times New Roman" pitchFamily="18" charset="0"/>
                <a:cs typeface="Arial" charset="0"/>
              </a:rPr>
              <a:t>Tin học:</a:t>
            </a:r>
          </a:p>
        </p:txBody>
      </p:sp>
      <p:grpSp>
        <p:nvGrpSpPr>
          <p:cNvPr id="16393" name="Group 4"/>
          <p:cNvGrpSpPr>
            <a:grpSpLocks/>
          </p:cNvGrpSpPr>
          <p:nvPr/>
        </p:nvGrpSpPr>
        <p:grpSpPr bwMode="auto">
          <a:xfrm rot="10800000">
            <a:off x="7838810" y="44453"/>
            <a:ext cx="1981200" cy="1831975"/>
            <a:chOff x="2332" y="1554"/>
            <a:chExt cx="1105" cy="1218"/>
          </a:xfrm>
        </p:grpSpPr>
        <p:sp>
          <p:nvSpPr>
            <p:cNvPr id="16394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5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6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7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8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9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0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1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2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3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4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5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6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7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8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9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0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1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2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3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4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5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6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7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8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9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0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1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2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3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4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5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6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7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8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9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0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1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2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3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4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5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6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7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8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9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0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1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2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3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4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5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6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7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8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9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0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1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2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3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4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5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6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7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8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9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0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1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2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3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4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5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6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7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8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9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0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1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2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3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4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5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6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7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8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9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0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1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2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3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4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5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6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7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8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9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0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1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2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3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4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5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6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7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8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9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0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1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2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3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4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5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6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7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8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9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0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1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2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3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4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5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6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7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8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9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0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1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2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3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4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5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6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7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8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9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0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1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2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809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5100" y="1529363"/>
            <a:ext cx="9740900" cy="408111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b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  <a:p>
            <a:pPr algn="just"/>
            <a:r>
              <a:rPr 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cách tạo hiệu ứng cho văn bản trong trang trình chiếu. Biết cách tạo hiệu ứng và có ý thức sắp xếp khoa học, hợp lí các trang trình chiếu.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Thực hiện được các thao tác: tạo hiệu ứng, tạo hiệu ứng chuyển động cho văn bản trong trang trình chiếu.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3" name="Rectangle 12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8" name="Picture 3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71237" y="1600200"/>
            <a:ext cx="9634764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3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Em thực hiện các yêu cầu sau: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Mở bài trình chiếu “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một số loài động vật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” đã tạo ở Bài 2, chủ đề 4.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Tạo hiệu ứng nâng cao cho các trang trình chiếu và lưu bài trình chiếu vào thư mục của em.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61969" y="3386735"/>
            <a:ext cx="2628210" cy="4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26361" y="3981820"/>
            <a:ext cx="198426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37772" y="4561372"/>
            <a:ext cx="296755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14" name="Picture 3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4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20" name="Straight Connector 19"/>
          <p:cNvCxnSpPr/>
          <p:nvPr/>
        </p:nvCxnSpPr>
        <p:spPr>
          <a:xfrm>
            <a:off x="8260198" y="4561372"/>
            <a:ext cx="9868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173" y="-232224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7171" y="159663"/>
            <a:ext cx="9906000" cy="10310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0477" y="1197431"/>
            <a:ext cx="9752693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5103" y="1734465"/>
            <a:ext cx="10177236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7928" y="2242465"/>
            <a:ext cx="963476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Nháy chọn     để mở ra danh sách hiệu ứng rồi chọn một trong các hiệu ứng có trong danh sách.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24515" y="2154087"/>
            <a:ext cx="285978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2552" y="2968176"/>
            <a:ext cx="9906000" cy="10310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88686" y="4027717"/>
            <a:ext cx="92456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3308" y="4564750"/>
            <a:ext cx="8668719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Add Animation. </a:t>
            </a: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9721" y="5116287"/>
            <a:ext cx="9542313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4&quot;/&gt;&lt;property id=&quot;20307&quot; value=&quot;305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24&quot;&gt;&lt;property id=&quot;20148&quot; value=&quot;5&quot;/&gt;&lt;property id=&quot;20300&quot; value=&quot;Slide 10&quot;/&gt;&lt;property id=&quot;20307&quot; value=&quot;277&quot;/&gt;&lt;/object&gt;&lt;object type=&quot;3&quot; unique_id=&quot;11815&quot;&gt;&lt;property id=&quot;20148&quot; value=&quot;5&quot;/&gt;&lt;property id=&quot;20300&quot; value=&quot;Slide 2&quot;/&gt;&lt;property id=&quot;20307&quot; value=&quot;317&quot;/&gt;&lt;/object&gt;&lt;object type=&quot;3&quot; unique_id=&quot;12150&quot;&gt;&lt;property id=&quot;20148&quot; value=&quot;5&quot;/&gt;&lt;property id=&quot;20300&quot; value=&quot;Slide 8&quot;/&gt;&lt;property id=&quot;20307&quot; value=&quot;322&quot;/&gt;&lt;/object&gt;&lt;object type=&quot;3&quot; unique_id=&quot;12237&quot;&gt;&lt;property id=&quot;20148&quot; value=&quot;5&quot;/&gt;&lt;property id=&quot;20300&quot; value=&quot;Slide 5&quot;/&gt;&lt;property id=&quot;20307&quot; value=&quot;323&quot;/&gt;&lt;/object&gt;&lt;object type=&quot;3&quot; unique_id=&quot;12238&quot;&gt;&lt;property id=&quot;20148&quot; value=&quot;5&quot;/&gt;&lt;property id=&quot;20300&quot; value=&quot;Slide 7&quot;/&gt;&lt;property id=&quot;20307&quot; value=&quot;324&quot;/&gt;&lt;/object&gt;&lt;object type=&quot;3&quot; unique_id=&quot;12481&quot;&gt;&lt;property id=&quot;20148&quot; value=&quot;5&quot;/&gt;&lt;property id=&quot;20300&quot; value=&quot;Slide 1&quot;/&gt;&lt;property id=&quot;20307&quot; value=&quot;326&quot;/&gt;&lt;/object&gt;&lt;object type=&quot;3&quot; unique_id=&quot;12657&quot;&gt;&lt;property id=&quot;20148&quot; value=&quot;5&quot;/&gt;&lt;property id=&quot;20300&quot; value=&quot;Slide 6&quot;/&gt;&lt;property id=&quot;20307&quot; value=&quot;328&quot;/&gt;&lt;/object&gt;&lt;object type=&quot;3&quot; unique_id=&quot;12700&quot;&gt;&lt;property id=&quot;20148&quot; value=&quot;5&quot;/&gt;&lt;property id=&quot;20300&quot; value=&quot;Slide 9&quot;/&gt;&lt;property id=&quot;20307&quot; value=&quot;329&quot;/&gt;&lt;/object&gt;&lt;/object&gt;&lt;object type=&quot;8&quot; unique_id=&quot;10048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3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2576</TotalTime>
  <Words>455</Words>
  <Application>Microsoft Office PowerPoint</Application>
  <PresentationFormat>A4 Paper (210x297 mm)</PresentationFormat>
  <Paragraphs>88</Paragraphs>
  <Slides>11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7" baseType="lpstr">
      <vt:lpstr>.VnArial</vt:lpstr>
      <vt:lpstr>.VnTime</vt:lpstr>
      <vt:lpstr>.VnTimeH</vt:lpstr>
      <vt:lpstr>Arial</vt:lpstr>
      <vt:lpstr>Calibri</vt:lpstr>
      <vt:lpstr>Franklin Gothic Book</vt:lpstr>
      <vt:lpstr>Franklin Gothic Medium</vt:lpstr>
      <vt:lpstr>Tahoma</vt:lpstr>
      <vt:lpstr>Times New Roman</vt:lpstr>
      <vt:lpstr>Tw Cen MT</vt:lpstr>
      <vt:lpstr>VNI-Bodon-Poster</vt:lpstr>
      <vt:lpstr>Wingdings</vt:lpstr>
      <vt:lpstr>Wingdings 2</vt:lpstr>
      <vt:lpstr>Office Theme</vt:lpstr>
      <vt:lpstr>Mountain Top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lich</dc:creator>
  <cp:lastModifiedBy>SAL - Nguyen Huu Phuc</cp:lastModifiedBy>
  <cp:revision>215</cp:revision>
  <dcterms:created xsi:type="dcterms:W3CDTF">2015-01-27T02:31:58Z</dcterms:created>
  <dcterms:modified xsi:type="dcterms:W3CDTF">2023-02-17T02:51:15Z</dcterms:modified>
</cp:coreProperties>
</file>