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9"/>
  </p:notesMasterIdLst>
  <p:sldIdLst>
    <p:sldId id="256" r:id="rId5"/>
    <p:sldId id="274" r:id="rId6"/>
    <p:sldId id="277" r:id="rId7"/>
    <p:sldId id="275" r:id="rId8"/>
    <p:sldId id="276" r:id="rId9"/>
    <p:sldId id="279" r:id="rId10"/>
    <p:sldId id="269" r:id="rId11"/>
    <p:sldId id="257" r:id="rId12"/>
    <p:sldId id="259" r:id="rId13"/>
    <p:sldId id="270" r:id="rId14"/>
    <p:sldId id="271" r:id="rId15"/>
    <p:sldId id="272" r:id="rId16"/>
    <p:sldId id="273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7EF50"/>
    <a:srgbClr val="E7D975"/>
    <a:srgbClr val="FFCC99"/>
    <a:srgbClr val="FF0066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493E5-FFE2-48C3-AA84-FACC9B07B311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32509-9E71-4F1E-AEEF-29CC2B47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6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58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3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8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71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85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868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5738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4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35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226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322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36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94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128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734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3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2013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533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502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5123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8678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7496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91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196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6736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2664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82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6018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3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tx2">
                    <a:shade val="75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0389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2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4795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15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7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5543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6624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5" y="666750"/>
            <a:ext cx="4290556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5" y="1316039"/>
            <a:ext cx="429055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9"/>
            <a:ext cx="428853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8644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83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0732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022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9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15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3008313" cy="4800600"/>
          </a:xfrm>
        </p:spPr>
        <p:txBody>
          <a:bodyPr/>
          <a:lstStyle>
            <a:lvl1pPr marL="0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8853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15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5435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9336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8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8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9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3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2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2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B9BA2-B2BE-4310-AFF0-7549615168EA}" type="datetimeFigureOut">
              <a:rPr lang="en-US" smtClean="0"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1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88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4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2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9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2/3/2023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2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2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433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27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257175" indent="-25717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57213" indent="-214313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22288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717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2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9146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13" Type="http://schemas.openxmlformats.org/officeDocument/2006/relationships/slide" Target="slide3.xml"/><Relationship Id="rId3" Type="http://schemas.openxmlformats.org/officeDocument/2006/relationships/slideLayout" Target="../slideLayouts/slideLayout13.xml"/><Relationship Id="rId7" Type="http://schemas.openxmlformats.org/officeDocument/2006/relationships/slide" Target="slide2.xml"/><Relationship Id="rId12" Type="http://schemas.openxmlformats.org/officeDocument/2006/relationships/image" Target="../media/image7.png"/><Relationship Id="rId2" Type="http://schemas.openxmlformats.org/officeDocument/2006/relationships/audio" Target="file:///D:\giao%20an%20tin%20hoc\NHAC\VUIDEHOC.WAV" TargetMode="External"/><Relationship Id="rId1" Type="http://schemas.microsoft.com/office/2007/relationships/media" Target="file:///D:\giao%20an%20tin%20hoc\NHAC\VUIDEHOC.WAV" TargetMode="External"/><Relationship Id="rId6" Type="http://schemas.openxmlformats.org/officeDocument/2006/relationships/audio" Target="../media/audio1.wav"/><Relationship Id="rId11" Type="http://schemas.openxmlformats.org/officeDocument/2006/relationships/image" Target="../media/image6.png"/><Relationship Id="rId5" Type="http://schemas.openxmlformats.org/officeDocument/2006/relationships/slide" Target="slide1.xml"/><Relationship Id="rId10" Type="http://schemas.openxmlformats.org/officeDocument/2006/relationships/image" Target="../media/image5.png"/><Relationship Id="rId4" Type="http://schemas.openxmlformats.org/officeDocument/2006/relationships/notesSlide" Target="../notesSlides/notesSlide1.xml"/><Relationship Id="rId9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3.wav"/><Relationship Id="rId7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10" Type="http://schemas.openxmlformats.org/officeDocument/2006/relationships/image" Target="../media/image13.png"/><Relationship Id="rId4" Type="http://schemas.openxmlformats.org/officeDocument/2006/relationships/audio" Target="../media/audio4.wav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audio" Target="../media/audio3.wav"/><Relationship Id="rId7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8.GIF"/><Relationship Id="rId11" Type="http://schemas.openxmlformats.org/officeDocument/2006/relationships/image" Target="../media/image18.png"/><Relationship Id="rId5" Type="http://schemas.openxmlformats.org/officeDocument/2006/relationships/image" Target="../media/image14.jpeg"/><Relationship Id="rId10" Type="http://schemas.openxmlformats.org/officeDocument/2006/relationships/image" Target="../media/image17.png"/><Relationship Id="rId4" Type="http://schemas.openxmlformats.org/officeDocument/2006/relationships/audio" Target="../media/audio4.wav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8.GIF"/><Relationship Id="rId5" Type="http://schemas.openxmlformats.org/officeDocument/2006/relationships/image" Target="../media/image14.jpeg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264" y="2212127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TIN HỌC LỚP 4</a:t>
            </a: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32409" y="4267200"/>
            <a:ext cx="78919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TRỊNH THỊ THANH DUNG</a:t>
            </a:r>
          </a:p>
          <a:p>
            <a:endParaRPr lang="en-US" sz="36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62805"/>
            <a:ext cx="9151264" cy="1036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TIỂU HỌC GIA THỤY</a:t>
            </a:r>
          </a:p>
          <a:p>
            <a:pPr algn="ctr">
              <a:lnSpc>
                <a:spcPct val="114000"/>
              </a:lnSpc>
            </a:pP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294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91516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0288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HÀNH: </a:t>
            </a:r>
            <a:r>
              <a:rPr lang="en-US" sz="3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80 - SGK</a:t>
            </a:r>
          </a:p>
        </p:txBody>
      </p:sp>
    </p:spTree>
    <p:extLst>
      <p:ext uri="{BB962C8B-B14F-4D97-AF65-F5344CB8AC3E}">
        <p14:creationId xmlns:p14="http://schemas.microsoft.com/office/powerpoint/2010/main" val="224306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THUYẾT TRÌNH</a:t>
            </a:r>
          </a:p>
        </p:txBody>
      </p:sp>
    </p:spTree>
    <p:extLst>
      <p:ext uri="{BB962C8B-B14F-4D97-AF65-F5344CB8AC3E}">
        <p14:creationId xmlns:p14="http://schemas.microsoft.com/office/powerpoint/2010/main" val="199314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cảm ơn rất nhiề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5226"/>
            <a:ext cx="9296401" cy="6873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AutoShape 4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09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5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729205" y="3650424"/>
            <a:ext cx="767383" cy="85910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7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101132" y="3642197"/>
            <a:ext cx="775668" cy="8403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1358504" y="1023938"/>
            <a:ext cx="66424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20416" y="1204913"/>
            <a:ext cx="6517481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9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2171700" y="1543050"/>
            <a:ext cx="5324475" cy="285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700" b="1" kern="10">
                <a:ln w="12700">
                  <a:solidFill>
                    <a:srgbClr val="0000FF"/>
                  </a:solidFill>
                  <a:round/>
                </a:ln>
                <a:solidFill>
                  <a:prstClr val="white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TRÒ CHƠI : AI NHANH AI ĐÚNG</a:t>
            </a:r>
            <a:endParaRPr lang="en-US" sz="2700" b="1" kern="10">
              <a:ln w="12700">
                <a:solidFill>
                  <a:srgbClr val="0000FF"/>
                </a:solidFill>
                <a:round/>
              </a:ln>
              <a:solidFill>
                <a:prstClr val="white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857250"/>
            <a:ext cx="605790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950" y="971550"/>
            <a:ext cx="4572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5600700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1028700"/>
            <a:ext cx="527447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482829"/>
            <a:ext cx="34861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482829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2286000" y="2514600"/>
            <a:ext cx="1947863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3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414962" y="3677546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532504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142566" y="202608"/>
            <a:ext cx="7241355" cy="1940970"/>
            <a:chOff x="481" y="717"/>
            <a:chExt cx="4769" cy="2830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481" y="717"/>
              <a:ext cx="4769" cy="283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1. </a:t>
              </a:r>
              <a:r>
                <a:rPr lang="vi-V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các biểu tượng sau, biểu tượng nào là biểu tượng của</a:t>
              </a:r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phần mềm trình chiếu?</a:t>
              </a:r>
              <a:endParaRPr lang="vi-VN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6" y="4864894"/>
            <a:ext cx="1972628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A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0600" y="3048000"/>
            <a:ext cx="1141201" cy="9689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8000" y="3048001"/>
            <a:ext cx="1116979" cy="96894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05400" y="3048000"/>
            <a:ext cx="1236949" cy="96894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39000" y="3048000"/>
            <a:ext cx="1179583" cy="96894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294500" y="4114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429000" y="4096078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486400" y="4114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543800" y="4114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25671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1638776" y="3429000"/>
            <a:ext cx="1571073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 	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142566" y="577084"/>
            <a:ext cx="7241355" cy="1192015"/>
            <a:chOff x="481" y="1263"/>
            <a:chExt cx="4769" cy="1738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481" y="1263"/>
              <a:ext cx="4769" cy="173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fr-FR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lưu bài trình chiếu, em chọn biểu tượng nào?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624489" y="2743200"/>
            <a:ext cx="1585360" cy="579129"/>
            <a:chOff x="148" y="1879"/>
            <a:chExt cx="14235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879"/>
              <a:ext cx="14235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6" y="4876800"/>
            <a:ext cx="1972628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C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1626870" y="4114800"/>
            <a:ext cx="1582979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AutoShape 5" descr="Water droplets"/>
          <p:cNvSpPr>
            <a:spLocks noChangeArrowheads="1"/>
          </p:cNvSpPr>
          <p:nvPr/>
        </p:nvSpPr>
        <p:spPr bwMode="auto">
          <a:xfrm>
            <a:off x="1651591" y="2057400"/>
            <a:ext cx="1558258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34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000" y="2133600"/>
            <a:ext cx="570600" cy="460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25000" y="2800352"/>
            <a:ext cx="646800" cy="4964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25000" y="4150996"/>
            <a:ext cx="684900" cy="537883"/>
          </a:xfrm>
          <a:prstGeom prst="rect">
            <a:avLst/>
          </a:prstGeom>
        </p:spPr>
      </p:pic>
      <p:pic>
        <p:nvPicPr>
          <p:cNvPr id="47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830" y="3471932"/>
            <a:ext cx="911526" cy="51476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2520208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1638776" y="3619498"/>
            <a:ext cx="5143024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 Nháy vào File/ Pictures	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142566" y="304800"/>
            <a:ext cx="7241355" cy="1736584"/>
            <a:chOff x="481" y="866"/>
            <a:chExt cx="4769" cy="2532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481" y="866"/>
              <a:ext cx="4769" cy="253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fr-FR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Khi muốn chèn hình ảnh/ tranh ảnh vào trang trình chiếu, em thực hiện như thế nào?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624489" y="2917286"/>
            <a:ext cx="5170126" cy="579129"/>
            <a:chOff x="148" y="1879"/>
            <a:chExt cx="14235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879"/>
              <a:ext cx="14235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Nháy vào Insert/ Pictures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6" y="4864894"/>
            <a:ext cx="1972628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B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1626870" y="4282317"/>
            <a:ext cx="5167745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D. Nháy vào Insert/ Word Art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AutoShape 5" descr="Water droplets"/>
          <p:cNvSpPr>
            <a:spLocks noChangeArrowheads="1"/>
          </p:cNvSpPr>
          <p:nvPr/>
        </p:nvSpPr>
        <p:spPr bwMode="auto">
          <a:xfrm>
            <a:off x="1651591" y="2209800"/>
            <a:ext cx="5143024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Nháy vào Home/ Pictures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900338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219200"/>
            <a:ext cx="8686800" cy="2133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GÌ EM ĐÃ BIẾT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3475330"/>
            <a:ext cx="8839200" cy="1182209"/>
          </a:xfrm>
          <a:prstGeom prst="rect">
            <a:avLst/>
          </a:prstGeom>
        </p:spPr>
        <p:txBody>
          <a:bodyPr vert="horz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0A22E"/>
              </a:buClr>
              <a:buFont typeface="Wingdings 2"/>
              <a:buNone/>
            </a:pPr>
            <a:r>
              <a:rPr lang="en-US" sz="2400" b="1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tiêu: </a:t>
            </a:r>
          </a:p>
          <a:p>
            <a:pPr>
              <a:buClr>
                <a:srgbClr val="F0A22E"/>
              </a:buClr>
              <a:buFontTx/>
              <a:buChar char="-"/>
            </a:pPr>
            <a:r>
              <a:rPr lang="en-US" sz="2400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Ôn tập các kiến thức, kĩ năng đã học về bài trình chiếu.</a:t>
            </a:r>
          </a:p>
          <a:p>
            <a:pPr>
              <a:buClr>
                <a:srgbClr val="F0A22E"/>
              </a:buClr>
              <a:buFontTx/>
              <a:buChar char="-"/>
            </a:pPr>
            <a:r>
              <a:rPr lang="en-US" sz="2400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bài trình chiếu để trình bày về chủ đề cụ thể.</a:t>
            </a:r>
          </a:p>
        </p:txBody>
      </p:sp>
    </p:spTree>
    <p:extLst>
      <p:ext uri="{BB962C8B-B14F-4D97-AF65-F5344CB8AC3E}">
        <p14:creationId xmlns:p14="http://schemas.microsoft.com/office/powerpoint/2010/main" val="905980102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4" descr="Kết quả hình ảnh cho ảnh độ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648" y="11600922"/>
            <a:ext cx="38766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393" y="48822"/>
            <a:ext cx="8704316" cy="139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UcPeriod"/>
            </a:pP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HOẠT ĐỘNG THỰC HÀNH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37335"/>
            <a:ext cx="1155545" cy="1563265"/>
          </a:xfrm>
          <a:prstGeom prst="rect">
            <a:avLst/>
          </a:prstGeom>
          <a:solidFill>
            <a:srgbClr val="E7D975"/>
          </a:solidFill>
          <a:ln>
            <a:solidFill>
              <a:schemeClr val="tx1"/>
            </a:solidFill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7335"/>
            <a:ext cx="11430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37335"/>
            <a:ext cx="1100964" cy="1542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237335"/>
            <a:ext cx="12192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93783"/>
            <a:ext cx="1524000" cy="8445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691894"/>
            <a:ext cx="1823052" cy="8464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2255" y="1828800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49222" y="1408093"/>
            <a:ext cx="2450945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29400" y="1813034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1794" y="5547452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93051" y="5522893"/>
            <a:ext cx="1874349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78939" y="5509736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Elbow Connector 7"/>
          <p:cNvCxnSpPr>
            <a:stCxn id="6" idx="2"/>
            <a:endCxn id="1030" idx="0"/>
          </p:cNvCxnSpPr>
          <p:nvPr/>
        </p:nvCxnSpPr>
        <p:spPr>
          <a:xfrm rot="16200000" flipH="1">
            <a:off x="3323346" y="768728"/>
            <a:ext cx="1341763" cy="4508345"/>
          </a:xfrm>
          <a:prstGeom prst="bentConnector3">
            <a:avLst>
              <a:gd name="adj1" fmla="val 33479"/>
            </a:avLst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25" idx="2"/>
            <a:endCxn id="1026" idx="0"/>
          </p:cNvCxnSpPr>
          <p:nvPr/>
        </p:nvCxnSpPr>
        <p:spPr>
          <a:xfrm rot="5400000">
            <a:off x="2402967" y="765606"/>
            <a:ext cx="875135" cy="4068322"/>
          </a:xfrm>
          <a:prstGeom prst="bentConnector3">
            <a:avLst>
              <a:gd name="adj1" fmla="val 68538"/>
            </a:avLst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6" idx="2"/>
          </p:cNvCxnSpPr>
          <p:nvPr/>
        </p:nvCxnSpPr>
        <p:spPr>
          <a:xfrm flipH="1">
            <a:off x="3649222" y="2336254"/>
            <a:ext cx="4044104" cy="901081"/>
          </a:xfrm>
          <a:prstGeom prst="straightConnector1">
            <a:avLst/>
          </a:prstGeom>
          <a:ln w="31750">
            <a:solidFill>
              <a:srgbClr val="17EF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027" idx="2"/>
          </p:cNvCxnSpPr>
          <p:nvPr/>
        </p:nvCxnSpPr>
        <p:spPr>
          <a:xfrm flipV="1">
            <a:off x="1981200" y="4770297"/>
            <a:ext cx="114300" cy="75259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0" name="Elbow Connector 2049"/>
          <p:cNvCxnSpPr>
            <a:stCxn id="28" idx="0"/>
            <a:endCxn id="1031" idx="2"/>
          </p:cNvCxnSpPr>
          <p:nvPr/>
        </p:nvCxnSpPr>
        <p:spPr>
          <a:xfrm rot="5400000" flipH="1" flipV="1">
            <a:off x="6009985" y="3458552"/>
            <a:ext cx="984582" cy="3144100"/>
          </a:xfrm>
          <a:prstGeom prst="bentConnector3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4" name="Straight Arrow Connector 2053"/>
          <p:cNvCxnSpPr/>
          <p:nvPr/>
        </p:nvCxnSpPr>
        <p:spPr>
          <a:xfrm flipH="1" flipV="1">
            <a:off x="5334000" y="4800600"/>
            <a:ext cx="1966985" cy="709136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80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11084" y="160338"/>
            <a:ext cx="8704316" cy="701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      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876800" y="206467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23372" y="914400"/>
            <a:ext cx="84545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  <a:cs typeface="Times New Roman" pitchFamily="18" charset="0"/>
              </a:rPr>
              <a:t>nền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1" y="45005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29591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513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4515076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ounded Rectangle 30"/>
          <p:cNvSpPr/>
          <p:nvPr/>
        </p:nvSpPr>
        <p:spPr>
          <a:xfrm>
            <a:off x="8305800" y="10668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8305800" y="19050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8273143" y="27432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8273143" y="35814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0" y="364963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00144" y="11241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385628" y="27863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78371" y="194783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248539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7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599593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353</Words>
  <Application>Microsoft Office PowerPoint</Application>
  <PresentationFormat>On-screen Show (4:3)</PresentationFormat>
  <Paragraphs>89</Paragraphs>
  <Slides>14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.VnArial</vt:lpstr>
      <vt:lpstr>.VnTimeH</vt:lpstr>
      <vt:lpstr>Arial</vt:lpstr>
      <vt:lpstr>Calibri</vt:lpstr>
      <vt:lpstr>Franklin Gothic Book</vt:lpstr>
      <vt:lpstr>Franklin Gothic Medium</vt:lpstr>
      <vt:lpstr>Times New Roman</vt:lpstr>
      <vt:lpstr>VNI-Bodon-Poster</vt:lpstr>
      <vt:lpstr>Wingdings 2</vt:lpstr>
      <vt:lpstr>Office Theme</vt:lpstr>
      <vt:lpstr>Trek</vt:lpstr>
      <vt:lpstr>1_Trek</vt:lpstr>
      <vt:lpstr>2_Trek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</dc:creator>
  <cp:lastModifiedBy>SAL - Nguyen Huu Phuc</cp:lastModifiedBy>
  <cp:revision>79</cp:revision>
  <dcterms:created xsi:type="dcterms:W3CDTF">2017-11-24T08:58:52Z</dcterms:created>
  <dcterms:modified xsi:type="dcterms:W3CDTF">2023-02-03T03:11:58Z</dcterms:modified>
</cp:coreProperties>
</file>