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0" r:id="rId3"/>
    <p:sldId id="282" r:id="rId4"/>
    <p:sldId id="261" r:id="rId5"/>
    <p:sldId id="285" r:id="rId6"/>
    <p:sldId id="286" r:id="rId7"/>
    <p:sldId id="287" r:id="rId8"/>
    <p:sldId id="270" r:id="rId9"/>
    <p:sldId id="271" r:id="rId10"/>
    <p:sldId id="272" r:id="rId11"/>
    <p:sldId id="273" r:id="rId12"/>
    <p:sldId id="262" r:id="rId13"/>
    <p:sldId id="274" r:id="rId14"/>
    <p:sldId id="284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2170-A4B1-465B-9D87-6DD327B1B05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266CD-9832-48AA-9C78-2DA2528E9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6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0075-0759-AFE7-DFBC-E9B89F80A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DE8C9-4EC9-B09B-181A-0B2B8BD5D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CD3A-3782-A25E-FEF4-8C964865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C3BF5-7482-0A21-0664-8AED17FD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DDCE-2E05-86B6-79CD-E8572048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3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6A55-D256-697A-DF02-5C14A0DF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10BCE-BB8E-9A36-7D33-F8A76DE57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F34E-4C07-3762-4172-036B9764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3274C-8F12-F0CD-F4E3-314B0BBE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3E44B-2DFB-3E86-9983-80BC8C3C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34C95-6E61-F117-1A0C-DD9B3239A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DD136-323E-4FB9-11FF-158CF0CFF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9F51-2C7F-FC98-0BA5-1337C619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BCCEE-B135-4941-B17C-9C604FDC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02D9-1B5E-26E6-9B7D-E3638FF8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B746-BF70-E9A4-B7E3-5E2C1EDB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64AC6-0271-6AAF-8FCD-D814CD426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3D90-8335-54AD-659B-E44BFD7F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5243-BA35-3361-75DF-D3E47308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4F49B-2581-6555-F89B-1C7FE5FA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344E-710D-D1AB-1EEA-9DCCFE11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B0F85-5F92-47E0-1326-7831A8101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EFA22-7893-A472-6C9F-A62275DC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79C5-0762-C0D4-4282-A1B38DF6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8CACF-3FB4-967D-4737-90753D62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8F98-8EEC-7B87-4F20-3600348D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A4940-EA61-2574-CBD1-2497E7D2C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D3E79-6F57-5B52-8163-20FF8B7DA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CC974-CE6F-5081-48D7-5D394B2F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034F0-2723-925E-88E4-CFEC1774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0E665-9B2D-40E8-E3FB-5EC7FB98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8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B544-3397-1437-E731-3BA4EADD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370A7-52D3-FFEA-2B22-A19E50FFC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D2DB-9093-B3C3-AD03-C9E5459C0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EC5AC-297C-F5EB-0871-0EEE56F9D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3A5A8-A1E6-2A49-C540-B77A1EF6E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8E0A3-2508-54BF-E11C-08411F4C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1DEE1-0C2F-301A-A33C-C696F157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DC70F-1D69-D374-75A4-7FABD0A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BC78-DCC3-2DA6-116A-4DA2E961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0DD58-8D4B-A237-8D80-286D5930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8693E-4B3B-2E30-F4A8-825C581F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E7A91-8603-2600-1DA4-FE3E3AAB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0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A8C41-6A10-D3B6-17BE-37A8FC00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4D691-5B28-107B-8474-3E5687ED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05A84-3D29-BA53-6D1B-7005E4CF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7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DDC8-0110-2013-EE71-565888C4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4AEC-BCB7-D959-820B-BD82298B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CAC96-5E9D-3419-9A73-70208E66A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F64DA-1371-D33F-C00A-CAAB984E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6250F-F9CB-160B-7916-6A6446C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182D-35EA-FFCF-15A6-C1C34D2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81AF-DB24-72CD-456F-DF2BFD93B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12478-8045-6F6B-9784-527BEAB0B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8BC62-6E9B-DDEE-8F58-7742F377E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306F-14C0-798A-6BD8-B5324300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4CAFE-E531-BA68-16B6-52DA3CB5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838C6-B0DB-9B7B-64B9-3B6CD898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8F85D-6BA3-1335-EB86-2C478056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02873-1169-F18A-FB9B-A9AAF87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98937-B5F2-277E-217E-D7DC5C8E9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293C-FDF4-4D8B-9693-131C229173E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2FD0A-C2F1-EC18-CE7C-A854CB7BA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C911E-893F-2825-295C-28372438B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4767-753E-4738-B469-307A8390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2819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4609714" y="3128963"/>
            <a:ext cx="3048794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4931295" y="5322891"/>
            <a:ext cx="213415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sp>
        <p:nvSpPr>
          <p:cNvPr id="2060" name="TextBox 2"/>
          <p:cNvSpPr txBox="1">
            <a:spLocks noChangeArrowheads="1"/>
          </p:cNvSpPr>
          <p:nvPr/>
        </p:nvSpPr>
        <p:spPr bwMode="auto">
          <a:xfrm>
            <a:off x="2186162" y="2023790"/>
            <a:ext cx="8200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1522811" y="711200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TRƯỜNG TIỂU HỌC GIA THỤY</a:t>
            </a: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2633662" y="4744553"/>
            <a:ext cx="6629042" cy="8382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Trịnh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Thanh Dung</a:t>
            </a:r>
          </a:p>
        </p:txBody>
      </p:sp>
    </p:spTree>
    <p:extLst>
      <p:ext uri="{BB962C8B-B14F-4D97-AF65-F5344CB8AC3E}">
        <p14:creationId xmlns:p14="http://schemas.microsoft.com/office/powerpoint/2010/main" val="19969748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87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1600" y="2039541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0700" y="5029201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4: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ô </a:t>
            </a:r>
            <a:r>
              <a:rPr lang="en-US" sz="2000" b="1" dirty="0" err="1">
                <a:solidFill>
                  <a:srgbClr val="FF0000"/>
                </a:solidFill>
              </a:rPr>
              <a:t>Công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Việc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Enter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Tab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,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Trông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4341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Sau khi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sản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                để </a:t>
            </a:r>
            <a:r>
              <a:rPr lang="en-US" sz="2800" dirty="0" err="1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04" y="4555849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4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Thoát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1" y="304801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657351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Hãy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hoàn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tạo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một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sơ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đồ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duy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tổng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hợp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đơn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giản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trong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cuộc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sống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hàng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ngày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của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em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 err="1">
                <a:solidFill>
                  <a:schemeClr val="tx2"/>
                </a:solidFill>
              </a:rPr>
              <a:t>Ví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dụ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Giúp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mẹ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việc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nhà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Học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tập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Kiến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thức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55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6" y="5130893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148477" y="199873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96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2" y="4703003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2213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96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2213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3" y="197531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55" y="2883983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16" y="2026993"/>
            <a:ext cx="549444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2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05" y="5130831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56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2" y="4702941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04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4209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23259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4" y="231376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5" y="3158560"/>
            <a:ext cx="54930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5" y="3865700"/>
            <a:ext cx="603557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77" y="1454162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752601" y="323850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solidFill>
                  <a:srgbClr val="0070C0"/>
                </a:solidFill>
              </a:rPr>
              <a:t>Phần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mềm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Xmind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dùng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để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làm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gì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56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1752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3591"/>
            <a:ext cx="3477447" cy="2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3550" y="2478157"/>
            <a:ext cx="8115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              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để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kiểu</a:t>
            </a:r>
            <a:r>
              <a:rPr lang="en-US" sz="3200" dirty="0">
                <a:solidFill>
                  <a:srgbClr val="FF0000"/>
                </a:solidFill>
              </a:rPr>
              <a:t> bản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1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900" y="335947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sổ</a:t>
            </a:r>
            <a:r>
              <a:rPr lang="en-US" sz="3200" dirty="0">
                <a:solidFill>
                  <a:srgbClr val="FF0000"/>
                </a:solidFill>
              </a:rPr>
              <a:t> Choose a </a:t>
            </a:r>
            <a:r>
              <a:rPr lang="en-US" sz="3200" dirty="0" err="1">
                <a:solidFill>
                  <a:srgbClr val="FF0000"/>
                </a:solidFill>
              </a:rPr>
              <a:t>Thêm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900" y="335947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mẫu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kì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1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6363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Bước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>
                <a:solidFill>
                  <a:srgbClr val="FF0000"/>
                </a:solidFill>
              </a:rPr>
              <a:t>Nháy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chuột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đổi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chính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việc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rồi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nhấn</a:t>
            </a:r>
            <a:r>
              <a:rPr lang="en-US" dirty="0">
                <a:solidFill>
                  <a:srgbClr val="FF0000"/>
                </a:solidFill>
              </a:rPr>
              <a:t> Enter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748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105401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Tab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1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324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 - Nguyen Huu Phuc</dc:creator>
  <cp:lastModifiedBy>SAL - Nguyen Huu Phuc</cp:lastModifiedBy>
  <cp:revision>1</cp:revision>
  <dcterms:created xsi:type="dcterms:W3CDTF">2023-11-23T09:59:12Z</dcterms:created>
  <dcterms:modified xsi:type="dcterms:W3CDTF">2023-11-23T10:21:01Z</dcterms:modified>
</cp:coreProperties>
</file>