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9" r:id="rId1"/>
  </p:sldMasterIdLst>
  <p:notesMasterIdLst>
    <p:notesMasterId r:id="rId16"/>
  </p:notesMasterIdLst>
  <p:sldIdLst>
    <p:sldId id="2958" r:id="rId2"/>
    <p:sldId id="3070" r:id="rId3"/>
    <p:sldId id="3071" r:id="rId4"/>
    <p:sldId id="3032" r:id="rId5"/>
    <p:sldId id="3144" r:id="rId6"/>
    <p:sldId id="3149" r:id="rId7"/>
    <p:sldId id="3150" r:id="rId8"/>
    <p:sldId id="3145" r:id="rId9"/>
    <p:sldId id="3146" r:id="rId10"/>
    <p:sldId id="3033" r:id="rId11"/>
    <p:sldId id="3034" r:id="rId12"/>
    <p:sldId id="3147" r:id="rId13"/>
    <p:sldId id="3148" r:id="rId14"/>
    <p:sldId id="280"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998D7"/>
    <a:srgbClr val="FF3399"/>
    <a:srgbClr val="FFFFFF"/>
    <a:srgbClr val="0000FF"/>
    <a:srgbClr val="3DC3EC"/>
    <a:srgbClr val="F3E8CC"/>
    <a:srgbClr val="F03C69"/>
    <a:srgbClr val="000099"/>
    <a:srgbClr val="FDF2D1"/>
    <a:srgbClr val="C7EAF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891" autoAdjust="0"/>
    <p:restoredTop sz="94660"/>
  </p:normalViewPr>
  <p:slideViewPr>
    <p:cSldViewPr snapToGrid="0">
      <p:cViewPr varScale="1">
        <p:scale>
          <a:sx n="64" d="100"/>
          <a:sy n="64" d="100"/>
        </p:scale>
        <p:origin x="684" y="4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DD21363-4EE3-49AE-BA04-164DB83892F6}" type="datetimeFigureOut">
              <a:rPr lang="en-GB" smtClean="0"/>
              <a:t>11/09/2023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28B0E19-C2A7-4FE4-8BEE-17463F03FF49}" type="slidenum">
              <a:rPr lang="en-GB" smtClean="0"/>
              <a:t>‹#›</a:t>
            </a:fld>
            <a:endParaRPr lang="en-GB"/>
          </a:p>
        </p:txBody>
      </p:sp>
    </p:spTree>
    <p:extLst>
      <p:ext uri="{BB962C8B-B14F-4D97-AF65-F5344CB8AC3E}">
        <p14:creationId xmlns:p14="http://schemas.microsoft.com/office/powerpoint/2010/main" val="19209777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0FD1E9-C923-4D12-AB06-242B1EB3C9B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8826300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0FD1E9-C923-4D12-AB06-242B1EB3C9B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25582691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7173954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7" name="图片 2">
            <a:extLst>
              <a:ext uri="{FF2B5EF4-FFF2-40B4-BE49-F238E27FC236}">
                <a16:creationId xmlns:a16="http://schemas.microsoft.com/office/drawing/2014/main" id="{56ADBEA9-4753-4216-B9C7-0BC18E10E95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0112" y="0"/>
            <a:ext cx="12222112" cy="6874938"/>
          </a:xfrm>
          <a:prstGeom prst="rect">
            <a:avLst/>
          </a:prstGeom>
        </p:spPr>
      </p:pic>
      <p:pic>
        <p:nvPicPr>
          <p:cNvPr id="8" name="图片 5">
            <a:extLst>
              <a:ext uri="{FF2B5EF4-FFF2-40B4-BE49-F238E27FC236}">
                <a16:creationId xmlns:a16="http://schemas.microsoft.com/office/drawing/2014/main" id="{886C449E-54D0-4036-A6FC-F78B85EBA92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H="1" flipV="1">
            <a:off x="-30112" y="5067014"/>
            <a:ext cx="1673053" cy="1807924"/>
          </a:xfrm>
          <a:prstGeom prst="rect">
            <a:avLst/>
          </a:prstGeom>
        </p:spPr>
      </p:pic>
      <p:pic>
        <p:nvPicPr>
          <p:cNvPr id="13" name="图片 35">
            <a:extLst>
              <a:ext uri="{FF2B5EF4-FFF2-40B4-BE49-F238E27FC236}">
                <a16:creationId xmlns:a16="http://schemas.microsoft.com/office/drawing/2014/main" id="{A2344DCD-4835-48C5-AF8F-BE9F9742C16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V="1">
            <a:off x="-30112" y="-1"/>
            <a:ext cx="12222112" cy="2939742"/>
          </a:xfrm>
          <a:prstGeom prst="rect">
            <a:avLst/>
          </a:prstGeom>
        </p:spPr>
      </p:pic>
      <p:pic>
        <p:nvPicPr>
          <p:cNvPr id="14" name="图片 4">
            <a:extLst>
              <a:ext uri="{FF2B5EF4-FFF2-40B4-BE49-F238E27FC236}">
                <a16:creationId xmlns:a16="http://schemas.microsoft.com/office/drawing/2014/main" id="{9D304ACA-2F41-447E-83BB-1A6BD5FABAD6}"/>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855223" y="441177"/>
            <a:ext cx="3674789" cy="1214065"/>
          </a:xfrm>
          <a:prstGeom prst="rect">
            <a:avLst/>
          </a:prstGeom>
        </p:spPr>
      </p:pic>
    </p:spTree>
    <p:extLst>
      <p:ext uri="{BB962C8B-B14F-4D97-AF65-F5344CB8AC3E}">
        <p14:creationId xmlns:p14="http://schemas.microsoft.com/office/powerpoint/2010/main" val="1247980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sp>
        <p:nvSpPr>
          <p:cNvPr id="2" name="Rectangle: Diagonal Corners Rounded 1">
            <a:extLst>
              <a:ext uri="{FF2B5EF4-FFF2-40B4-BE49-F238E27FC236}">
                <a16:creationId xmlns:a16="http://schemas.microsoft.com/office/drawing/2014/main" id="{685EC51D-0A5F-4380-9F93-B48BC9E2F629}"/>
              </a:ext>
            </a:extLst>
          </p:cNvPr>
          <p:cNvSpPr/>
          <p:nvPr userDrawn="1"/>
        </p:nvSpPr>
        <p:spPr>
          <a:xfrm>
            <a:off x="236375" y="228600"/>
            <a:ext cx="11719249" cy="6400800"/>
          </a:xfrm>
          <a:prstGeom prst="round2DiagRect">
            <a:avLst>
              <a:gd name="adj1" fmla="val 4762"/>
              <a:gd name="adj2" fmla="val 0"/>
            </a:avLst>
          </a:prstGeom>
          <a:solidFill>
            <a:schemeClr val="bg1"/>
          </a:solidFill>
          <a:ln w="28575">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picture containing dark, night sky&#10;&#10;Description automatically generated">
            <a:extLst>
              <a:ext uri="{FF2B5EF4-FFF2-40B4-BE49-F238E27FC236}">
                <a16:creationId xmlns:a16="http://schemas.microsoft.com/office/drawing/2014/main" id="{ADC06C8B-4021-4D6D-A663-674E8E93848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37057" y="837957"/>
            <a:ext cx="6717885" cy="5182085"/>
          </a:xfrm>
          <a:prstGeom prst="rect">
            <a:avLst/>
          </a:prstGeom>
        </p:spPr>
      </p:pic>
      <p:pic>
        <p:nvPicPr>
          <p:cNvPr id="4" name="Picture 3">
            <a:extLst>
              <a:ext uri="{FF2B5EF4-FFF2-40B4-BE49-F238E27FC236}">
                <a16:creationId xmlns:a16="http://schemas.microsoft.com/office/drawing/2014/main" id="{FEF16915-5894-4DDC-89BA-C0CB8EBF8CC0}"/>
              </a:ext>
            </a:extLst>
          </p:cNvPr>
          <p:cNvPicPr>
            <a:picLocks noChangeAspect="1"/>
          </p:cNvPicPr>
          <p:nvPr userDrawn="1"/>
        </p:nvPicPr>
        <p:blipFill>
          <a:blip r:embed="rId3"/>
          <a:stretch>
            <a:fillRect/>
          </a:stretch>
        </p:blipFill>
        <p:spPr>
          <a:xfrm>
            <a:off x="11325267" y="280391"/>
            <a:ext cx="589731" cy="520622"/>
          </a:xfrm>
          <a:prstGeom prst="rect">
            <a:avLst/>
          </a:prstGeom>
        </p:spPr>
      </p:pic>
    </p:spTree>
    <p:extLst>
      <p:ext uri="{BB962C8B-B14F-4D97-AF65-F5344CB8AC3E}">
        <p14:creationId xmlns:p14="http://schemas.microsoft.com/office/powerpoint/2010/main" val="36441946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41398956"/>
      </p:ext>
    </p:extLst>
  </p:cSld>
  <p:clrMap bg1="lt1" tx1="dk1" bg2="lt2" tx2="dk2" accent1="accent1" accent2="accent2" accent3="accent3" accent4="accent4" accent5="accent5" accent6="accent6" hlink="hlink" folHlink="folHlink"/>
  <p:sldLayoutIdLst>
    <p:sldLayoutId id="2147483690" r:id="rId1"/>
    <p:sldLayoutId id="2147483761" r:id="rId2"/>
    <p:sldLayoutId id="2147483753" r:id="rId3"/>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notesSlide" Target="../notesSlides/notesSlide1.xml"/><Relationship Id="rId7" Type="http://schemas.openxmlformats.org/officeDocument/2006/relationships/image" Target="../media/image10.png"/><Relationship Id="rId2" Type="http://schemas.openxmlformats.org/officeDocument/2006/relationships/slideLayout" Target="../slideLayouts/slideLayout1.xml"/><Relationship Id="rId1" Type="http://schemas.openxmlformats.org/officeDocument/2006/relationships/tags" Target="../tags/tag1.xml"/><Relationship Id="rId6" Type="http://schemas.microsoft.com/office/2007/relationships/hdphoto" Target="../media/hdphoto1.wdp"/><Relationship Id="rId11" Type="http://schemas.openxmlformats.org/officeDocument/2006/relationships/image" Target="../media/image7.png"/><Relationship Id="rId5" Type="http://schemas.openxmlformats.org/officeDocument/2006/relationships/image" Target="../media/image9.png"/><Relationship Id="rId10" Type="http://schemas.openxmlformats.org/officeDocument/2006/relationships/image" Target="../media/image13.png"/><Relationship Id="rId4" Type="http://schemas.openxmlformats.org/officeDocument/2006/relationships/image" Target="../media/image8.png"/><Relationship Id="rId9" Type="http://schemas.openxmlformats.org/officeDocument/2006/relationships/image" Target="../media/image12.png"/></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3.xml"/><Relationship Id="rId5" Type="http://schemas.openxmlformats.org/officeDocument/2006/relationships/image" Target="../media/image58.png"/><Relationship Id="rId4" Type="http://schemas.openxmlformats.org/officeDocument/2006/relationships/image" Target="../media/image57.png"/></Relationships>
</file>

<file path=ppt/slides/_rels/slide1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3.xml"/><Relationship Id="rId4" Type="http://schemas.microsoft.com/office/2007/relationships/hdphoto" Target="../media/hdphoto9.wdp"/></Relationships>
</file>

<file path=ppt/slides/_rels/slide1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45.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3.png"/><Relationship Id="rId4" Type="http://schemas.openxmlformats.org/officeDocument/2006/relationships/image" Target="../media/image62.png"/></Relationships>
</file>

<file path=ppt/slides/_rels/slide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16.png"/></Relationships>
</file>

<file path=ppt/slides/_rels/slide3.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audio" Target="../media/audio2.wav"/><Relationship Id="rId7" Type="http://schemas.openxmlformats.org/officeDocument/2006/relationships/image" Target="../media/image20.svg"/><Relationship Id="rId2" Type="http://schemas.openxmlformats.org/officeDocument/2006/relationships/audio" Target="../media/audio1.wav"/><Relationship Id="rId1" Type="http://schemas.openxmlformats.org/officeDocument/2006/relationships/slideLayout" Target="../slideLayouts/slideLayout3.xml"/><Relationship Id="rId6" Type="http://schemas.openxmlformats.org/officeDocument/2006/relationships/image" Target="../media/image19.png"/><Relationship Id="rId11" Type="http://schemas.openxmlformats.org/officeDocument/2006/relationships/image" Target="../media/image24.png"/><Relationship Id="rId5" Type="http://schemas.openxmlformats.org/officeDocument/2006/relationships/image" Target="../media/image18.svg"/><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png"/></Relationships>
</file>

<file path=ppt/slides/_rels/slide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3.xml"/><Relationship Id="rId4" Type="http://schemas.openxmlformats.org/officeDocument/2006/relationships/image" Target="../media/image27.png"/></Relationships>
</file>

<file path=ppt/slides/_rels/slide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3.xml"/><Relationship Id="rId5" Type="http://schemas.openxmlformats.org/officeDocument/2006/relationships/image" Target="../media/image31.png"/><Relationship Id="rId4" Type="http://schemas.openxmlformats.org/officeDocument/2006/relationships/image" Target="../media/image30.png"/></Relationships>
</file>

<file path=ppt/slides/_rels/slide6.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39.png"/><Relationship Id="rId18" Type="http://schemas.microsoft.com/office/2007/relationships/hdphoto" Target="../media/hdphoto8.wdp"/><Relationship Id="rId3" Type="http://schemas.microsoft.com/office/2007/relationships/hdphoto" Target="../media/hdphoto2.wdp"/><Relationship Id="rId21" Type="http://schemas.openxmlformats.org/officeDocument/2006/relationships/image" Target="../media/image44.svg"/><Relationship Id="rId7" Type="http://schemas.openxmlformats.org/officeDocument/2006/relationships/image" Target="../media/image35.png"/><Relationship Id="rId12" Type="http://schemas.openxmlformats.org/officeDocument/2006/relationships/image" Target="../media/image38.png"/><Relationship Id="rId17" Type="http://schemas.openxmlformats.org/officeDocument/2006/relationships/image" Target="../media/image41.png"/><Relationship Id="rId2" Type="http://schemas.openxmlformats.org/officeDocument/2006/relationships/image" Target="../media/image32.png"/><Relationship Id="rId16" Type="http://schemas.microsoft.com/office/2007/relationships/hdphoto" Target="../media/hdphoto7.wdp"/><Relationship Id="rId20" Type="http://schemas.openxmlformats.org/officeDocument/2006/relationships/image" Target="../media/image43.png"/><Relationship Id="rId1" Type="http://schemas.openxmlformats.org/officeDocument/2006/relationships/slideLayout" Target="../slideLayouts/slideLayout3.xml"/><Relationship Id="rId6" Type="http://schemas.microsoft.com/office/2007/relationships/hdphoto" Target="../media/hdphoto3.wdp"/><Relationship Id="rId11" Type="http://schemas.microsoft.com/office/2007/relationships/hdphoto" Target="../media/hdphoto5.wdp"/><Relationship Id="rId5" Type="http://schemas.openxmlformats.org/officeDocument/2006/relationships/image" Target="../media/image34.png"/><Relationship Id="rId15" Type="http://schemas.openxmlformats.org/officeDocument/2006/relationships/image" Target="../media/image40.png"/><Relationship Id="rId10" Type="http://schemas.openxmlformats.org/officeDocument/2006/relationships/image" Target="../media/image37.png"/><Relationship Id="rId19" Type="http://schemas.openxmlformats.org/officeDocument/2006/relationships/image" Target="../media/image42.png"/><Relationship Id="rId4" Type="http://schemas.openxmlformats.org/officeDocument/2006/relationships/image" Target="../media/image33.png"/><Relationship Id="rId9" Type="http://schemas.microsoft.com/office/2007/relationships/hdphoto" Target="../media/hdphoto4.wdp"/><Relationship Id="rId14" Type="http://schemas.microsoft.com/office/2007/relationships/hdphoto" Target="../media/hdphoto6.wdp"/><Relationship Id="rId22" Type="http://schemas.openxmlformats.org/officeDocument/2006/relationships/image" Target="../media/image45.png"/></Relationships>
</file>

<file path=ppt/slides/_rels/slide7.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8" Type="http://schemas.openxmlformats.org/officeDocument/2006/relationships/image" Target="../media/image49.png"/><Relationship Id="rId13" Type="http://schemas.openxmlformats.org/officeDocument/2006/relationships/image" Target="../media/image54.png"/><Relationship Id="rId3" Type="http://schemas.openxmlformats.org/officeDocument/2006/relationships/image" Target="../media/image18.svg"/><Relationship Id="rId7" Type="http://schemas.openxmlformats.org/officeDocument/2006/relationships/image" Target="../media/image48.png"/><Relationship Id="rId12" Type="http://schemas.openxmlformats.org/officeDocument/2006/relationships/image" Target="../media/image53.png"/><Relationship Id="rId2" Type="http://schemas.openxmlformats.org/officeDocument/2006/relationships/image" Target="../media/image17.png"/><Relationship Id="rId1" Type="http://schemas.openxmlformats.org/officeDocument/2006/relationships/slideLayout" Target="../slideLayouts/slideLayout3.xml"/><Relationship Id="rId6" Type="http://schemas.openxmlformats.org/officeDocument/2006/relationships/image" Target="../media/image47.png"/><Relationship Id="rId11" Type="http://schemas.openxmlformats.org/officeDocument/2006/relationships/image" Target="../media/image52.png"/><Relationship Id="rId5" Type="http://schemas.openxmlformats.org/officeDocument/2006/relationships/image" Target="../media/image20.svg"/><Relationship Id="rId15" Type="http://schemas.openxmlformats.org/officeDocument/2006/relationships/image" Target="../media/image56.png"/><Relationship Id="rId10" Type="http://schemas.openxmlformats.org/officeDocument/2006/relationships/image" Target="../media/image51.png"/><Relationship Id="rId4" Type="http://schemas.openxmlformats.org/officeDocument/2006/relationships/image" Target="../media/image19.png"/><Relationship Id="rId9" Type="http://schemas.openxmlformats.org/officeDocument/2006/relationships/image" Target="../media/image50.png"/><Relationship Id="rId14" Type="http://schemas.openxmlformats.org/officeDocument/2006/relationships/image" Target="../media/image55.png"/></Relationships>
</file>

<file path=ppt/slides/_rels/slide9.xml.rels><?xml version="1.0" encoding="UTF-8" standalone="yes"?>
<Relationships xmlns="http://schemas.openxmlformats.org/package/2006/relationships"><Relationship Id="rId8" Type="http://schemas.openxmlformats.org/officeDocument/2006/relationships/image" Target="../media/image49.png"/><Relationship Id="rId13" Type="http://schemas.openxmlformats.org/officeDocument/2006/relationships/image" Target="../media/image54.png"/><Relationship Id="rId3" Type="http://schemas.openxmlformats.org/officeDocument/2006/relationships/image" Target="../media/image18.svg"/><Relationship Id="rId7" Type="http://schemas.openxmlformats.org/officeDocument/2006/relationships/image" Target="../media/image48.png"/><Relationship Id="rId12" Type="http://schemas.openxmlformats.org/officeDocument/2006/relationships/image" Target="../media/image53.png"/><Relationship Id="rId2" Type="http://schemas.openxmlformats.org/officeDocument/2006/relationships/image" Target="../media/image17.png"/><Relationship Id="rId1" Type="http://schemas.openxmlformats.org/officeDocument/2006/relationships/slideLayout" Target="../slideLayouts/slideLayout3.xml"/><Relationship Id="rId6" Type="http://schemas.openxmlformats.org/officeDocument/2006/relationships/image" Target="../media/image47.png"/><Relationship Id="rId11" Type="http://schemas.openxmlformats.org/officeDocument/2006/relationships/image" Target="../media/image52.png"/><Relationship Id="rId5" Type="http://schemas.openxmlformats.org/officeDocument/2006/relationships/image" Target="../media/image20.svg"/><Relationship Id="rId10" Type="http://schemas.openxmlformats.org/officeDocument/2006/relationships/image" Target="../media/image51.png"/><Relationship Id="rId4" Type="http://schemas.openxmlformats.org/officeDocument/2006/relationships/image" Target="../media/image19.png"/><Relationship Id="rId9" Type="http://schemas.openxmlformats.org/officeDocument/2006/relationships/image" Target="../media/image50.png"/><Relationship Id="rId14" Type="http://schemas.openxmlformats.org/officeDocument/2006/relationships/image" Target="../media/image55.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6" name="图片 3">
            <a:extLst>
              <a:ext uri="{FF2B5EF4-FFF2-40B4-BE49-F238E27FC236}">
                <a16:creationId xmlns:a16="http://schemas.microsoft.com/office/drawing/2014/main" id="{0AE030E9-A166-45CC-B296-E2C0C2E9EB6D}"/>
              </a:ext>
            </a:extLst>
          </p:cNvPr>
          <p:cNvPicPr>
            <a:picLocks noChangeAspect="1"/>
          </p:cNvPicPr>
          <p:nvPr/>
        </p:nvPicPr>
        <p:blipFill>
          <a:blip r:embed="rId5" cstate="print">
            <a:extLst>
              <a:ext uri="{BEBA8EAE-BF5A-486C-A8C5-ECC9F3942E4B}">
                <a14:imgProps xmlns:a14="http://schemas.microsoft.com/office/drawing/2010/main">
                  <a14:imgLayer r:embed="rId6">
                    <a14:imgEffect>
                      <a14:saturation sat="400000"/>
                    </a14:imgEffect>
                  </a14:imgLayer>
                </a14:imgProps>
              </a:ext>
              <a:ext uri="{28A0092B-C50C-407E-A947-70E740481C1C}">
                <a14:useLocalDpi xmlns:a14="http://schemas.microsoft.com/office/drawing/2010/main" val="0"/>
              </a:ext>
            </a:extLst>
          </a:blip>
          <a:stretch>
            <a:fillRect/>
          </a:stretch>
        </p:blipFill>
        <p:spPr>
          <a:xfrm>
            <a:off x="-233187" y="3938047"/>
            <a:ext cx="12658374" cy="2919953"/>
          </a:xfrm>
          <a:prstGeom prst="rect">
            <a:avLst/>
          </a:prstGeom>
        </p:spPr>
      </p:pic>
      <p:pic>
        <p:nvPicPr>
          <p:cNvPr id="7" name="图片 16">
            <a:extLst>
              <a:ext uri="{FF2B5EF4-FFF2-40B4-BE49-F238E27FC236}">
                <a16:creationId xmlns:a16="http://schemas.microsoft.com/office/drawing/2014/main" id="{518D1F5A-E2AF-49C3-B33D-F69466F1128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432118" y="2212591"/>
            <a:ext cx="1664763" cy="1512215"/>
          </a:xfrm>
          <a:prstGeom prst="rect">
            <a:avLst/>
          </a:prstGeom>
        </p:spPr>
      </p:pic>
      <p:pic>
        <p:nvPicPr>
          <p:cNvPr id="10" name="Picture 9" descr="A picture containing application&#10;&#10;Description automatically generated">
            <a:extLst>
              <a:ext uri="{FF2B5EF4-FFF2-40B4-BE49-F238E27FC236}">
                <a16:creationId xmlns:a16="http://schemas.microsoft.com/office/drawing/2014/main" id="{97F9F589-39B1-4BE0-A235-622F6DCCBD7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822602"/>
            <a:ext cx="10742083" cy="1554615"/>
          </a:xfrm>
          <a:prstGeom prst="rect">
            <a:avLst/>
          </a:prstGeom>
        </p:spPr>
      </p:pic>
      <p:pic>
        <p:nvPicPr>
          <p:cNvPr id="13" name="Picture 12" descr="A picture containing text&#10;&#10;Description automatically generated">
            <a:extLst>
              <a:ext uri="{FF2B5EF4-FFF2-40B4-BE49-F238E27FC236}">
                <a16:creationId xmlns:a16="http://schemas.microsoft.com/office/drawing/2014/main" id="{7657DDF4-7E1F-416D-8826-3D2CBD2EFF7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32848" y="1999351"/>
            <a:ext cx="6279424" cy="1938696"/>
          </a:xfrm>
          <a:prstGeom prst="rect">
            <a:avLst/>
          </a:prstGeom>
        </p:spPr>
      </p:pic>
      <p:pic>
        <p:nvPicPr>
          <p:cNvPr id="8" name="Picture 7">
            <a:extLst>
              <a:ext uri="{FF2B5EF4-FFF2-40B4-BE49-F238E27FC236}">
                <a16:creationId xmlns:a16="http://schemas.microsoft.com/office/drawing/2014/main" id="{971C5F41-AD43-42A2-B81F-559372026260}"/>
              </a:ext>
            </a:extLst>
          </p:cNvPr>
          <p:cNvPicPr>
            <a:picLocks noChangeAspect="1"/>
          </p:cNvPicPr>
          <p:nvPr/>
        </p:nvPicPr>
        <p:blipFill>
          <a:blip r:embed="rId10"/>
          <a:stretch>
            <a:fillRect/>
          </a:stretch>
        </p:blipFill>
        <p:spPr>
          <a:xfrm>
            <a:off x="0" y="90658"/>
            <a:ext cx="1735904" cy="548770"/>
          </a:xfrm>
          <a:prstGeom prst="rect">
            <a:avLst/>
          </a:prstGeom>
        </p:spPr>
      </p:pic>
      <p:pic>
        <p:nvPicPr>
          <p:cNvPr id="9" name="Picture 8">
            <a:extLst>
              <a:ext uri="{FF2B5EF4-FFF2-40B4-BE49-F238E27FC236}">
                <a16:creationId xmlns:a16="http://schemas.microsoft.com/office/drawing/2014/main" id="{0B8BCE73-D206-4080-9A2B-983D53EB60D8}"/>
              </a:ext>
            </a:extLst>
          </p:cNvPr>
          <p:cNvPicPr>
            <a:picLocks noChangeAspect="1"/>
          </p:cNvPicPr>
          <p:nvPr/>
        </p:nvPicPr>
        <p:blipFill>
          <a:blip r:embed="rId11"/>
          <a:stretch>
            <a:fillRect/>
          </a:stretch>
        </p:blipFill>
        <p:spPr>
          <a:xfrm>
            <a:off x="121559" y="2458656"/>
            <a:ext cx="589731" cy="520622"/>
          </a:xfrm>
          <a:prstGeom prst="rect">
            <a:avLst/>
          </a:prstGeom>
        </p:spPr>
      </p:pic>
    </p:spTree>
    <p:custDataLst>
      <p:tags r:id="rId1"/>
    </p:custDataLst>
    <p:extLst>
      <p:ext uri="{BB962C8B-B14F-4D97-AF65-F5344CB8AC3E}">
        <p14:creationId xmlns:p14="http://schemas.microsoft.com/office/powerpoint/2010/main" val="11798892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9" name="Group 38">
            <a:extLst>
              <a:ext uri="{FF2B5EF4-FFF2-40B4-BE49-F238E27FC236}">
                <a16:creationId xmlns:a16="http://schemas.microsoft.com/office/drawing/2014/main" id="{2A820399-F133-417F-9459-F2B85DDFFAF4}"/>
              </a:ext>
            </a:extLst>
          </p:cNvPr>
          <p:cNvGrpSpPr/>
          <p:nvPr/>
        </p:nvGrpSpPr>
        <p:grpSpPr>
          <a:xfrm>
            <a:off x="714903" y="358249"/>
            <a:ext cx="10754369" cy="1629525"/>
            <a:chOff x="149795" y="535277"/>
            <a:chExt cx="10754369" cy="1629525"/>
          </a:xfrm>
        </p:grpSpPr>
        <p:grpSp>
          <p:nvGrpSpPr>
            <p:cNvPr id="40" name="Group 39">
              <a:extLst>
                <a:ext uri="{FF2B5EF4-FFF2-40B4-BE49-F238E27FC236}">
                  <a16:creationId xmlns:a16="http://schemas.microsoft.com/office/drawing/2014/main" id="{1711AD10-043D-4267-AF43-A30387785B45}"/>
                </a:ext>
              </a:extLst>
            </p:cNvPr>
            <p:cNvGrpSpPr/>
            <p:nvPr/>
          </p:nvGrpSpPr>
          <p:grpSpPr>
            <a:xfrm>
              <a:off x="149795" y="535277"/>
              <a:ext cx="10754369" cy="1629525"/>
              <a:chOff x="149795" y="535277"/>
              <a:chExt cx="10754369" cy="1629525"/>
            </a:xfrm>
          </p:grpSpPr>
          <p:grpSp>
            <p:nvGrpSpPr>
              <p:cNvPr id="42" name="Group 41">
                <a:extLst>
                  <a:ext uri="{FF2B5EF4-FFF2-40B4-BE49-F238E27FC236}">
                    <a16:creationId xmlns:a16="http://schemas.microsoft.com/office/drawing/2014/main" id="{3E1053DD-42D9-441D-84F5-A4CF91B4C90C}"/>
                  </a:ext>
                </a:extLst>
              </p:cNvPr>
              <p:cNvGrpSpPr/>
              <p:nvPr/>
            </p:nvGrpSpPr>
            <p:grpSpPr>
              <a:xfrm>
                <a:off x="552796" y="917810"/>
                <a:ext cx="10351368" cy="1246992"/>
                <a:chOff x="1338208" y="943284"/>
                <a:chExt cx="9312540" cy="1839657"/>
              </a:xfrm>
            </p:grpSpPr>
            <p:sp>
              <p:nvSpPr>
                <p:cNvPr id="44" name="Rectangle: Rounded Corners 43">
                  <a:extLst>
                    <a:ext uri="{FF2B5EF4-FFF2-40B4-BE49-F238E27FC236}">
                      <a16:creationId xmlns:a16="http://schemas.microsoft.com/office/drawing/2014/main" id="{F3A0ED3C-FAF4-4AC3-8881-FC10C678D301}"/>
                    </a:ext>
                  </a:extLst>
                </p:cNvPr>
                <p:cNvSpPr/>
                <p:nvPr/>
              </p:nvSpPr>
              <p:spPr>
                <a:xfrm>
                  <a:off x="1424711" y="1063553"/>
                  <a:ext cx="9226037" cy="1719388"/>
                </a:xfrm>
                <a:prstGeom prst="roundRect">
                  <a:avLst/>
                </a:prstGeom>
                <a:solidFill>
                  <a:srgbClr val="C1BFC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Rounded Corners 44">
                  <a:extLst>
                    <a:ext uri="{FF2B5EF4-FFF2-40B4-BE49-F238E27FC236}">
                      <a16:creationId xmlns:a16="http://schemas.microsoft.com/office/drawing/2014/main" id="{F472FC3D-CCAB-4037-A663-D15EAEAA0D98}"/>
                    </a:ext>
                  </a:extLst>
                </p:cNvPr>
                <p:cNvSpPr/>
                <p:nvPr/>
              </p:nvSpPr>
              <p:spPr>
                <a:xfrm>
                  <a:off x="1338208" y="943284"/>
                  <a:ext cx="9226043" cy="1719387"/>
                </a:xfrm>
                <a:prstGeom prst="roundRect">
                  <a:avLst/>
                </a:prstGeom>
                <a:solidFill>
                  <a:srgbClr val="F2E9C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3" name="Picture 42">
                <a:extLst>
                  <a:ext uri="{FF2B5EF4-FFF2-40B4-BE49-F238E27FC236}">
                    <a16:creationId xmlns:a16="http://schemas.microsoft.com/office/drawing/2014/main" id="{7E639422-E4E3-4F8A-9685-BEEC7034E424}"/>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49795" y="535277"/>
                <a:ext cx="998307" cy="883997"/>
              </a:xfrm>
              <a:prstGeom prst="rect">
                <a:avLst/>
              </a:prstGeom>
            </p:spPr>
          </p:pic>
        </p:grpSp>
        <p:sp>
          <p:nvSpPr>
            <p:cNvPr id="41" name="Rectangle 40">
              <a:extLst>
                <a:ext uri="{FF2B5EF4-FFF2-40B4-BE49-F238E27FC236}">
                  <a16:creationId xmlns:a16="http://schemas.microsoft.com/office/drawing/2014/main" id="{BB4130F1-36C5-4B42-935D-17FAC3CE1928}"/>
                </a:ext>
              </a:extLst>
            </p:cNvPr>
            <p:cNvSpPr/>
            <p:nvPr/>
          </p:nvSpPr>
          <p:spPr>
            <a:xfrm>
              <a:off x="946676" y="1021967"/>
              <a:ext cx="9659760" cy="953210"/>
            </a:xfrm>
            <a:prstGeom prst="rect">
              <a:avLst/>
            </a:prstGeom>
          </p:spPr>
          <p:txBody>
            <a:bodyPr wrap="square">
              <a:spAutoFit/>
            </a:bodyPr>
            <a:lstStyle/>
            <a:p>
              <a:pPr algn="ctr" defTabSz="342900">
                <a:lnSpc>
                  <a:spcPct val="135000"/>
                </a:lnSpc>
              </a:pPr>
              <a:r>
                <a:rPr lang="vi-VN" sz="2200" b="1">
                  <a:solidFill>
                    <a:srgbClr val="F03C69"/>
                  </a:solidFill>
                  <a:latin typeface="UTM Avo" panose="02040603050506020204" pitchFamily="18" charset="0"/>
                  <a:cs typeface="Times New Roman" panose="02020603050405020304" pitchFamily="18" charset="0"/>
                </a:rPr>
                <a:t>Sắp xếp là việc phân loại đồ vật, dữ liệu vào các nhóm sao cho</a:t>
              </a:r>
            </a:p>
            <a:p>
              <a:pPr algn="ctr" defTabSz="342900">
                <a:lnSpc>
                  <a:spcPct val="135000"/>
                </a:lnSpc>
              </a:pPr>
              <a:r>
                <a:rPr lang="vi-VN" sz="2200" b="1">
                  <a:solidFill>
                    <a:srgbClr val="F03C69"/>
                  </a:solidFill>
                  <a:latin typeface="UTM Avo" panose="02040603050506020204" pitchFamily="18" charset="0"/>
                  <a:cs typeface="Times New Roman" panose="02020603050405020304" pitchFamily="18" charset="0"/>
                </a:rPr>
                <a:t>đồ vật, dữ liệu trong mỗi nhóm có một số đặc điểm chung.</a:t>
              </a:r>
            </a:p>
          </p:txBody>
        </p:sp>
      </p:grpSp>
      <p:pic>
        <p:nvPicPr>
          <p:cNvPr id="46" name="Picture 45">
            <a:extLst>
              <a:ext uri="{FF2B5EF4-FFF2-40B4-BE49-F238E27FC236}">
                <a16:creationId xmlns:a16="http://schemas.microsoft.com/office/drawing/2014/main" id="{576E131E-B45C-4A66-B6F6-3AA250EE0397}"/>
              </a:ext>
            </a:extLst>
          </p:cNvPr>
          <p:cNvPicPr>
            <a:picLocks noChangeAspect="1"/>
          </p:cNvPicPr>
          <p:nvPr/>
        </p:nvPicPr>
        <p:blipFill>
          <a:blip r:embed="rId3"/>
          <a:stretch>
            <a:fillRect/>
          </a:stretch>
        </p:blipFill>
        <p:spPr>
          <a:xfrm>
            <a:off x="714902" y="2288783"/>
            <a:ext cx="897917" cy="883996"/>
          </a:xfrm>
          <a:prstGeom prst="rect">
            <a:avLst/>
          </a:prstGeom>
        </p:spPr>
      </p:pic>
      <p:sp>
        <p:nvSpPr>
          <p:cNvPr id="47" name="Rectangle 46">
            <a:extLst>
              <a:ext uri="{FF2B5EF4-FFF2-40B4-BE49-F238E27FC236}">
                <a16:creationId xmlns:a16="http://schemas.microsoft.com/office/drawing/2014/main" id="{0D71BE72-131D-42E8-9082-2A49F769F99E}"/>
              </a:ext>
            </a:extLst>
          </p:cNvPr>
          <p:cNvSpPr/>
          <p:nvPr/>
        </p:nvSpPr>
        <p:spPr>
          <a:xfrm>
            <a:off x="1713210" y="2401166"/>
            <a:ext cx="9315124" cy="533223"/>
          </a:xfrm>
          <a:prstGeom prst="rect">
            <a:avLst/>
          </a:prstGeom>
        </p:spPr>
        <p:txBody>
          <a:bodyPr wrap="square">
            <a:spAutoFit/>
          </a:bodyPr>
          <a:lstStyle/>
          <a:p>
            <a:pPr algn="just" defTabSz="342900">
              <a:lnSpc>
                <a:spcPct val="150000"/>
              </a:lnSpc>
            </a:pPr>
            <a:r>
              <a:rPr lang="en-US" sz="2200" b="1">
                <a:latin typeface="UTM Avo" panose="02040603050506020204" pitchFamily="18" charset="0"/>
                <a:cs typeface="Times New Roman" panose="02020603050405020304" pitchFamily="18" charset="0"/>
              </a:rPr>
              <a:t>1. </a:t>
            </a:r>
            <a:r>
              <a:rPr lang="vi-VN" sz="2200">
                <a:latin typeface="UTM Avo" panose="02040603050506020204" pitchFamily="18" charset="0"/>
                <a:cs typeface="Times New Roman" panose="02020603050405020304" pitchFamily="18" charset="0"/>
              </a:rPr>
              <a:t>Em hãy sắp xếp sách lên giá sách cho hợp lí.</a:t>
            </a:r>
          </a:p>
        </p:txBody>
      </p:sp>
      <p:pic>
        <p:nvPicPr>
          <p:cNvPr id="48" name="Picture 47">
            <a:extLst>
              <a:ext uri="{FF2B5EF4-FFF2-40B4-BE49-F238E27FC236}">
                <a16:creationId xmlns:a16="http://schemas.microsoft.com/office/drawing/2014/main" id="{EDA060E0-CA89-4E44-84BC-7A0302926B0E}"/>
              </a:ext>
            </a:extLst>
          </p:cNvPr>
          <p:cNvPicPr>
            <a:picLocks noChangeAspect="1"/>
          </p:cNvPicPr>
          <p:nvPr/>
        </p:nvPicPr>
        <p:blipFill>
          <a:blip r:embed="rId4"/>
          <a:stretch>
            <a:fillRect/>
          </a:stretch>
        </p:blipFill>
        <p:spPr>
          <a:xfrm>
            <a:off x="5690738" y="3168657"/>
            <a:ext cx="3813481" cy="3292173"/>
          </a:xfrm>
          <a:prstGeom prst="rect">
            <a:avLst/>
          </a:prstGeom>
        </p:spPr>
      </p:pic>
      <p:pic>
        <p:nvPicPr>
          <p:cNvPr id="49" name="Picture 48">
            <a:extLst>
              <a:ext uri="{FF2B5EF4-FFF2-40B4-BE49-F238E27FC236}">
                <a16:creationId xmlns:a16="http://schemas.microsoft.com/office/drawing/2014/main" id="{5B653245-104A-4CCC-9877-39FA37DB2059}"/>
              </a:ext>
            </a:extLst>
          </p:cNvPr>
          <p:cNvPicPr>
            <a:picLocks noChangeAspect="1"/>
          </p:cNvPicPr>
          <p:nvPr/>
        </p:nvPicPr>
        <p:blipFill>
          <a:blip r:embed="rId5"/>
          <a:stretch>
            <a:fillRect/>
          </a:stretch>
        </p:blipFill>
        <p:spPr>
          <a:xfrm>
            <a:off x="2052446" y="3923612"/>
            <a:ext cx="3153400" cy="2537218"/>
          </a:xfrm>
          <a:prstGeom prst="rect">
            <a:avLst/>
          </a:prstGeom>
        </p:spPr>
      </p:pic>
    </p:spTree>
    <p:extLst>
      <p:ext uri="{BB962C8B-B14F-4D97-AF65-F5344CB8AC3E}">
        <p14:creationId xmlns:p14="http://schemas.microsoft.com/office/powerpoint/2010/main" val="32524430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1000"/>
                                        <p:tgtEl>
                                          <p:spTgt spid="39"/>
                                        </p:tgtEl>
                                      </p:cBhvr>
                                    </p:animEffect>
                                    <p:anim calcmode="lin" valueType="num">
                                      <p:cBhvr>
                                        <p:cTn id="8" dur="1000" fill="hold"/>
                                        <p:tgtEl>
                                          <p:spTgt spid="39"/>
                                        </p:tgtEl>
                                        <p:attrNameLst>
                                          <p:attrName>ppt_x</p:attrName>
                                        </p:attrNameLst>
                                      </p:cBhvr>
                                      <p:tavLst>
                                        <p:tav tm="0">
                                          <p:val>
                                            <p:strVal val="#ppt_x"/>
                                          </p:val>
                                        </p:tav>
                                        <p:tav tm="100000">
                                          <p:val>
                                            <p:strVal val="#ppt_x"/>
                                          </p:val>
                                        </p:tav>
                                      </p:tavLst>
                                    </p:anim>
                                    <p:anim calcmode="lin" valueType="num">
                                      <p:cBhvr>
                                        <p:cTn id="9"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46"/>
                                        </p:tgtEl>
                                        <p:attrNameLst>
                                          <p:attrName>style.visibility</p:attrName>
                                        </p:attrNameLst>
                                      </p:cBhvr>
                                      <p:to>
                                        <p:strVal val="visible"/>
                                      </p:to>
                                    </p:set>
                                    <p:animEffect transition="in" filter="fade">
                                      <p:cBhvr>
                                        <p:cTn id="14" dur="500"/>
                                        <p:tgtEl>
                                          <p:spTgt spid="46"/>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47"/>
                                        </p:tgtEl>
                                        <p:attrNameLst>
                                          <p:attrName>style.visibility</p:attrName>
                                        </p:attrNameLst>
                                      </p:cBhvr>
                                      <p:to>
                                        <p:strVal val="visible"/>
                                      </p:to>
                                    </p:set>
                                    <p:animEffect transition="in" filter="fade">
                                      <p:cBhvr>
                                        <p:cTn id="17" dur="500"/>
                                        <p:tgtEl>
                                          <p:spTgt spid="47"/>
                                        </p:tgtEl>
                                      </p:cBhvr>
                                    </p:animEffect>
                                  </p:childTnLst>
                                </p:cTn>
                              </p:par>
                            </p:childTnLst>
                          </p:cTn>
                        </p:par>
                        <p:par>
                          <p:cTn id="18" fill="hold">
                            <p:stCondLst>
                              <p:cond delay="500"/>
                            </p:stCondLst>
                            <p:childTnLst>
                              <p:par>
                                <p:cTn id="19" presetID="53" presetClass="entr" presetSubtype="16" fill="hold" nodeType="afterEffect">
                                  <p:stCondLst>
                                    <p:cond delay="0"/>
                                  </p:stCondLst>
                                  <p:childTnLst>
                                    <p:set>
                                      <p:cBhvr>
                                        <p:cTn id="20" dur="1" fill="hold">
                                          <p:stCondLst>
                                            <p:cond delay="0"/>
                                          </p:stCondLst>
                                        </p:cTn>
                                        <p:tgtEl>
                                          <p:spTgt spid="49"/>
                                        </p:tgtEl>
                                        <p:attrNameLst>
                                          <p:attrName>style.visibility</p:attrName>
                                        </p:attrNameLst>
                                      </p:cBhvr>
                                      <p:to>
                                        <p:strVal val="visible"/>
                                      </p:to>
                                    </p:set>
                                    <p:anim calcmode="lin" valueType="num">
                                      <p:cBhvr>
                                        <p:cTn id="21" dur="500" fill="hold"/>
                                        <p:tgtEl>
                                          <p:spTgt spid="49"/>
                                        </p:tgtEl>
                                        <p:attrNameLst>
                                          <p:attrName>ppt_w</p:attrName>
                                        </p:attrNameLst>
                                      </p:cBhvr>
                                      <p:tavLst>
                                        <p:tav tm="0">
                                          <p:val>
                                            <p:fltVal val="0"/>
                                          </p:val>
                                        </p:tav>
                                        <p:tav tm="100000">
                                          <p:val>
                                            <p:strVal val="#ppt_w"/>
                                          </p:val>
                                        </p:tav>
                                      </p:tavLst>
                                    </p:anim>
                                    <p:anim calcmode="lin" valueType="num">
                                      <p:cBhvr>
                                        <p:cTn id="22" dur="500" fill="hold"/>
                                        <p:tgtEl>
                                          <p:spTgt spid="49"/>
                                        </p:tgtEl>
                                        <p:attrNameLst>
                                          <p:attrName>ppt_h</p:attrName>
                                        </p:attrNameLst>
                                      </p:cBhvr>
                                      <p:tavLst>
                                        <p:tav tm="0">
                                          <p:val>
                                            <p:fltVal val="0"/>
                                          </p:val>
                                        </p:tav>
                                        <p:tav tm="100000">
                                          <p:val>
                                            <p:strVal val="#ppt_h"/>
                                          </p:val>
                                        </p:tav>
                                      </p:tavLst>
                                    </p:anim>
                                    <p:animEffect transition="in" filter="fade">
                                      <p:cBhvr>
                                        <p:cTn id="23" dur="500"/>
                                        <p:tgtEl>
                                          <p:spTgt spid="49"/>
                                        </p:tgtEl>
                                      </p:cBhvr>
                                    </p:animEffect>
                                  </p:childTnLst>
                                </p:cTn>
                              </p:par>
                              <p:par>
                                <p:cTn id="24" presetID="53" presetClass="entr" presetSubtype="16" fill="hold" nodeType="withEffect">
                                  <p:stCondLst>
                                    <p:cond delay="0"/>
                                  </p:stCondLst>
                                  <p:childTnLst>
                                    <p:set>
                                      <p:cBhvr>
                                        <p:cTn id="25" dur="1" fill="hold">
                                          <p:stCondLst>
                                            <p:cond delay="0"/>
                                          </p:stCondLst>
                                        </p:cTn>
                                        <p:tgtEl>
                                          <p:spTgt spid="48"/>
                                        </p:tgtEl>
                                        <p:attrNameLst>
                                          <p:attrName>style.visibility</p:attrName>
                                        </p:attrNameLst>
                                      </p:cBhvr>
                                      <p:to>
                                        <p:strVal val="visible"/>
                                      </p:to>
                                    </p:set>
                                    <p:anim calcmode="lin" valueType="num">
                                      <p:cBhvr>
                                        <p:cTn id="26" dur="500" fill="hold"/>
                                        <p:tgtEl>
                                          <p:spTgt spid="48"/>
                                        </p:tgtEl>
                                        <p:attrNameLst>
                                          <p:attrName>ppt_w</p:attrName>
                                        </p:attrNameLst>
                                      </p:cBhvr>
                                      <p:tavLst>
                                        <p:tav tm="0">
                                          <p:val>
                                            <p:fltVal val="0"/>
                                          </p:val>
                                        </p:tav>
                                        <p:tav tm="100000">
                                          <p:val>
                                            <p:strVal val="#ppt_w"/>
                                          </p:val>
                                        </p:tav>
                                      </p:tavLst>
                                    </p:anim>
                                    <p:anim calcmode="lin" valueType="num">
                                      <p:cBhvr>
                                        <p:cTn id="27" dur="500" fill="hold"/>
                                        <p:tgtEl>
                                          <p:spTgt spid="48"/>
                                        </p:tgtEl>
                                        <p:attrNameLst>
                                          <p:attrName>ppt_h</p:attrName>
                                        </p:attrNameLst>
                                      </p:cBhvr>
                                      <p:tavLst>
                                        <p:tav tm="0">
                                          <p:val>
                                            <p:fltVal val="0"/>
                                          </p:val>
                                        </p:tav>
                                        <p:tav tm="100000">
                                          <p:val>
                                            <p:strVal val="#ppt_h"/>
                                          </p:val>
                                        </p:tav>
                                      </p:tavLst>
                                    </p:anim>
                                    <p:animEffect transition="in" filter="fade">
                                      <p:cBhvr>
                                        <p:cTn id="28"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BBD8A18-B945-4662-A733-71FC5BFAF0FD}"/>
              </a:ext>
            </a:extLst>
          </p:cNvPr>
          <p:cNvPicPr>
            <a:picLocks noChangeAspect="1"/>
          </p:cNvPicPr>
          <p:nvPr/>
        </p:nvPicPr>
        <p:blipFill>
          <a:blip r:embed="rId2"/>
          <a:stretch>
            <a:fillRect/>
          </a:stretch>
        </p:blipFill>
        <p:spPr>
          <a:xfrm>
            <a:off x="2137067" y="1599021"/>
            <a:ext cx="7917866" cy="3223539"/>
          </a:xfrm>
          <a:prstGeom prst="rect">
            <a:avLst/>
          </a:prstGeom>
        </p:spPr>
      </p:pic>
      <p:sp>
        <p:nvSpPr>
          <p:cNvPr id="10" name="Rectangle 9">
            <a:extLst>
              <a:ext uri="{FF2B5EF4-FFF2-40B4-BE49-F238E27FC236}">
                <a16:creationId xmlns:a16="http://schemas.microsoft.com/office/drawing/2014/main" id="{2EE51DCA-22CC-4CA7-9CF7-779BA27881B4}"/>
              </a:ext>
            </a:extLst>
          </p:cNvPr>
          <p:cNvSpPr/>
          <p:nvPr/>
        </p:nvSpPr>
        <p:spPr>
          <a:xfrm>
            <a:off x="551805" y="435240"/>
            <a:ext cx="11088390" cy="1036117"/>
          </a:xfrm>
          <a:prstGeom prst="rect">
            <a:avLst/>
          </a:prstGeom>
        </p:spPr>
        <p:txBody>
          <a:bodyPr wrap="square">
            <a:spAutoFit/>
          </a:bodyPr>
          <a:lstStyle/>
          <a:p>
            <a:pPr algn="just" defTabSz="342900">
              <a:lnSpc>
                <a:spcPct val="150000"/>
              </a:lnSpc>
            </a:pPr>
            <a:r>
              <a:rPr lang="en-US" sz="2200" b="1">
                <a:latin typeface="UTM Avo" panose="02040603050506020204" pitchFamily="18" charset="0"/>
                <a:cs typeface="Times New Roman" panose="02020603050405020304" pitchFamily="18" charset="0"/>
              </a:rPr>
              <a:t>2. </a:t>
            </a:r>
            <a:r>
              <a:rPr lang="vi-VN" sz="2200">
                <a:latin typeface="UTM Avo" panose="02040603050506020204" pitchFamily="18" charset="0"/>
                <a:cs typeface="Times New Roman" panose="02020603050405020304" pitchFamily="18" charset="0"/>
              </a:rPr>
              <a:t>Trong mỗi nhóm dưới đây, bạn An đã sắp xếp một đồ chơi không phù</a:t>
            </a:r>
            <a:r>
              <a:rPr lang="en-US" sz="2200">
                <a:latin typeface="UTM Avo" panose="02040603050506020204" pitchFamily="18" charset="0"/>
                <a:cs typeface="Times New Roman" panose="02020603050405020304" pitchFamily="18" charset="0"/>
              </a:rPr>
              <a:t> </a:t>
            </a:r>
            <a:r>
              <a:rPr lang="vi-VN" sz="2200">
                <a:latin typeface="UTM Avo" panose="02040603050506020204" pitchFamily="18" charset="0"/>
                <a:cs typeface="Times New Roman" panose="02020603050405020304" pitchFamily="18" charset="0"/>
              </a:rPr>
              <a:t>hợp vào nhóm. Em hãy giúp bạn An chỉ ra đồ chơi đó nhé.</a:t>
            </a:r>
          </a:p>
        </p:txBody>
      </p:sp>
      <p:pic>
        <p:nvPicPr>
          <p:cNvPr id="6" name="Picture 5" descr="Logo&#10;&#10;Description automatically generated">
            <a:extLst>
              <a:ext uri="{FF2B5EF4-FFF2-40B4-BE49-F238E27FC236}">
                <a16:creationId xmlns:a16="http://schemas.microsoft.com/office/drawing/2014/main" id="{B3814CF4-3618-45D2-84AE-0406D95E7ADC}"/>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2913" b="97411" l="4023" r="96552">
                        <a14:foregroundMark x1="22701" y1="2913" x2="22701" y2="2913"/>
                        <a14:foregroundMark x1="8908" y1="15858" x2="8908" y2="15858"/>
                        <a14:foregroundMark x1="8908" y1="91262" x2="8908" y2="91262"/>
                        <a14:foregroundMark x1="91954" y1="78641" x2="91954" y2="78641"/>
                        <a14:foregroundMark x1="96839" y1="77023" x2="96839" y2="77023"/>
                        <a14:foregroundMark x1="4023" y1="97411" x2="4023" y2="97411"/>
                      </a14:backgroundRemoval>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6682203" y="1844266"/>
            <a:ext cx="884993" cy="785813"/>
          </a:xfrm>
          <a:prstGeom prst="rect">
            <a:avLst/>
          </a:prstGeom>
        </p:spPr>
      </p:pic>
      <p:pic>
        <p:nvPicPr>
          <p:cNvPr id="11" name="Picture 10" descr="Logo&#10;&#10;Description automatically generated">
            <a:extLst>
              <a:ext uri="{FF2B5EF4-FFF2-40B4-BE49-F238E27FC236}">
                <a16:creationId xmlns:a16="http://schemas.microsoft.com/office/drawing/2014/main" id="{B38E4708-8DD1-4FCB-964E-7D727A132EED}"/>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2913" b="97411" l="4023" r="96552">
                        <a14:foregroundMark x1="22701" y1="2913" x2="22701" y2="2913"/>
                        <a14:foregroundMark x1="8908" y1="15858" x2="8908" y2="15858"/>
                        <a14:foregroundMark x1="8908" y1="91262" x2="8908" y2="91262"/>
                        <a14:foregroundMark x1="91954" y1="78641" x2="91954" y2="78641"/>
                        <a14:foregroundMark x1="96839" y1="77023" x2="96839" y2="77023"/>
                        <a14:foregroundMark x1="4023" y1="97411" x2="4023" y2="97411"/>
                      </a14:backgroundRemoval>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5452612" y="2734421"/>
            <a:ext cx="884993" cy="785813"/>
          </a:xfrm>
          <a:prstGeom prst="rect">
            <a:avLst/>
          </a:prstGeom>
        </p:spPr>
      </p:pic>
      <p:pic>
        <p:nvPicPr>
          <p:cNvPr id="12" name="Picture 11" descr="Logo&#10;&#10;Description automatically generated">
            <a:extLst>
              <a:ext uri="{FF2B5EF4-FFF2-40B4-BE49-F238E27FC236}">
                <a16:creationId xmlns:a16="http://schemas.microsoft.com/office/drawing/2014/main" id="{0F4B76AC-E852-4852-9B35-92788E105913}"/>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2913" b="97411" l="4023" r="96552">
                        <a14:foregroundMark x1="22701" y1="2913" x2="22701" y2="2913"/>
                        <a14:foregroundMark x1="8908" y1="15858" x2="8908" y2="15858"/>
                        <a14:foregroundMark x1="8908" y1="91262" x2="8908" y2="91262"/>
                        <a14:foregroundMark x1="91954" y1="78641" x2="91954" y2="78641"/>
                        <a14:foregroundMark x1="96839" y1="77023" x2="96839" y2="77023"/>
                        <a14:foregroundMark x1="4023" y1="97411" x2="4023" y2="97411"/>
                      </a14:backgroundRemoval>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7863303" y="3721557"/>
            <a:ext cx="884993" cy="785813"/>
          </a:xfrm>
          <a:prstGeom prst="rect">
            <a:avLst/>
          </a:prstGeom>
        </p:spPr>
      </p:pic>
    </p:spTree>
    <p:extLst>
      <p:ext uri="{BB962C8B-B14F-4D97-AF65-F5344CB8AC3E}">
        <p14:creationId xmlns:p14="http://schemas.microsoft.com/office/powerpoint/2010/main" val="31083860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5" name="Group 144">
            <a:extLst>
              <a:ext uri="{FF2B5EF4-FFF2-40B4-BE49-F238E27FC236}">
                <a16:creationId xmlns:a16="http://schemas.microsoft.com/office/drawing/2014/main" id="{4A0FF701-207F-4255-888B-EFCCE8065509}"/>
              </a:ext>
            </a:extLst>
          </p:cNvPr>
          <p:cNvGrpSpPr/>
          <p:nvPr/>
        </p:nvGrpSpPr>
        <p:grpSpPr>
          <a:xfrm>
            <a:off x="414536" y="410130"/>
            <a:ext cx="3761537" cy="1014929"/>
            <a:chOff x="371924" y="467376"/>
            <a:chExt cx="3761537" cy="1014929"/>
          </a:xfrm>
        </p:grpSpPr>
        <p:pic>
          <p:nvPicPr>
            <p:cNvPr id="146" name="Picture 145">
              <a:extLst>
                <a:ext uri="{FF2B5EF4-FFF2-40B4-BE49-F238E27FC236}">
                  <a16:creationId xmlns:a16="http://schemas.microsoft.com/office/drawing/2014/main" id="{0372782A-CC5D-4335-AD43-8B6ADEFEAF3D}"/>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71924" y="467376"/>
              <a:ext cx="1280271" cy="1014929"/>
            </a:xfrm>
            <a:prstGeom prst="rect">
              <a:avLst/>
            </a:prstGeom>
          </p:spPr>
        </p:pic>
        <p:sp>
          <p:nvSpPr>
            <p:cNvPr id="147" name="Rectangle 146">
              <a:extLst>
                <a:ext uri="{FF2B5EF4-FFF2-40B4-BE49-F238E27FC236}">
                  <a16:creationId xmlns:a16="http://schemas.microsoft.com/office/drawing/2014/main" id="{ABC0662B-D1A7-4A4C-BB29-D2ACE613F9B8}"/>
                </a:ext>
              </a:extLst>
            </p:cNvPr>
            <p:cNvSpPr/>
            <p:nvPr/>
          </p:nvSpPr>
          <p:spPr>
            <a:xfrm>
              <a:off x="1752860" y="653374"/>
              <a:ext cx="2380601" cy="642933"/>
            </a:xfrm>
            <a:prstGeom prst="rect">
              <a:avLst/>
            </a:prstGeom>
          </p:spPr>
          <p:txBody>
            <a:bodyPr wrap="square">
              <a:spAutoFit/>
            </a:bodyPr>
            <a:lstStyle/>
            <a:p>
              <a:pPr defTabSz="342900">
                <a:lnSpc>
                  <a:spcPct val="150000"/>
                </a:lnSpc>
              </a:pPr>
              <a:r>
                <a:rPr lang="en-US" sz="2800" b="1">
                  <a:solidFill>
                    <a:srgbClr val="0998D7"/>
                  </a:solidFill>
                  <a:latin typeface="SVN-SAF" panose="02040603050506020204" pitchFamily="18" charset="0"/>
                  <a:cs typeface="Times New Roman" panose="02020603050405020304" pitchFamily="18" charset="0"/>
                </a:rPr>
                <a:t>LUYỆN TẬP</a:t>
              </a:r>
              <a:endParaRPr lang="vi-VN" sz="2800" b="1">
                <a:solidFill>
                  <a:srgbClr val="0998D7"/>
                </a:solidFill>
                <a:latin typeface="SVN-SAF" panose="02040603050506020204" pitchFamily="18" charset="0"/>
                <a:cs typeface="Times New Roman" panose="02020603050405020304" pitchFamily="18" charset="0"/>
              </a:endParaRPr>
            </a:p>
          </p:txBody>
        </p:sp>
      </p:grpSp>
      <p:pic>
        <p:nvPicPr>
          <p:cNvPr id="2" name="Picture 1">
            <a:extLst>
              <a:ext uri="{FF2B5EF4-FFF2-40B4-BE49-F238E27FC236}">
                <a16:creationId xmlns:a16="http://schemas.microsoft.com/office/drawing/2014/main" id="{9179DCBF-C4FA-28BC-4A7A-AD402FA988DD}"/>
              </a:ext>
            </a:extLst>
          </p:cNvPr>
          <p:cNvPicPr>
            <a:picLocks noChangeAspect="1"/>
          </p:cNvPicPr>
          <p:nvPr/>
        </p:nvPicPr>
        <p:blipFill>
          <a:blip r:embed="rId3"/>
          <a:stretch>
            <a:fillRect/>
          </a:stretch>
        </p:blipFill>
        <p:spPr>
          <a:xfrm>
            <a:off x="9032240" y="2530672"/>
            <a:ext cx="2766282" cy="2239371"/>
          </a:xfrm>
          <a:prstGeom prst="rect">
            <a:avLst/>
          </a:prstGeom>
        </p:spPr>
      </p:pic>
      <p:sp>
        <p:nvSpPr>
          <p:cNvPr id="3" name="Rectangle 2">
            <a:extLst>
              <a:ext uri="{FF2B5EF4-FFF2-40B4-BE49-F238E27FC236}">
                <a16:creationId xmlns:a16="http://schemas.microsoft.com/office/drawing/2014/main" id="{9243C51F-E8B9-77E1-F850-03ED197DE203}"/>
              </a:ext>
            </a:extLst>
          </p:cNvPr>
          <p:cNvSpPr/>
          <p:nvPr/>
        </p:nvSpPr>
        <p:spPr>
          <a:xfrm>
            <a:off x="551805" y="2482699"/>
            <a:ext cx="8358515" cy="2335319"/>
          </a:xfrm>
          <a:prstGeom prst="rect">
            <a:avLst/>
          </a:prstGeom>
        </p:spPr>
        <p:txBody>
          <a:bodyPr wrap="square">
            <a:spAutoFit/>
          </a:bodyPr>
          <a:lstStyle/>
          <a:p>
            <a:pPr algn="just" defTabSz="342900">
              <a:lnSpc>
                <a:spcPct val="150000"/>
              </a:lnSpc>
            </a:pPr>
            <a:r>
              <a:rPr lang="en-US" sz="2000" b="1" dirty="0">
                <a:latin typeface="UTM Avo" panose="02040603050506020204" pitchFamily="18" charset="0"/>
                <a:cs typeface="Times New Roman" panose="02020603050405020304" pitchFamily="18" charset="0"/>
              </a:rPr>
              <a:t>2. </a:t>
            </a:r>
            <a:r>
              <a:rPr lang="vi-VN" sz="2000" dirty="0">
                <a:latin typeface="UTM Avo" panose="02040603050506020204" pitchFamily="18" charset="0"/>
                <a:cs typeface="Times New Roman" panose="02020603050405020304" pitchFamily="18" charset="0"/>
              </a:rPr>
              <a:t>An đố Minh: Sắp xếp các số từ 1 đến 20</a:t>
            </a:r>
            <a:r>
              <a:rPr lang="en-US" sz="2000" dirty="0">
                <a:latin typeface="UTM Avo" panose="02040603050506020204" pitchFamily="18" charset="0"/>
                <a:cs typeface="Times New Roman" panose="02020603050405020304" pitchFamily="18" charset="0"/>
              </a:rPr>
              <a:t> </a:t>
            </a:r>
            <a:r>
              <a:rPr lang="vi-VN" sz="2000" dirty="0">
                <a:latin typeface="UTM Avo" panose="02040603050506020204" pitchFamily="18" charset="0"/>
                <a:cs typeface="Times New Roman" panose="02020603050405020304" pitchFamily="18" charset="0"/>
              </a:rPr>
              <a:t>(gọi là dữ liệu) vào hai nhóm sao cho mỗi nhóm có 10 số và các số trong cùng một nhóm phải có điểm chung. Em hãy giúp Minh thực hiện yêu cầu của An nhé. </a:t>
            </a:r>
            <a:endParaRPr lang="en-US" sz="2000" dirty="0">
              <a:latin typeface="UTM Avo" panose="02040603050506020204" pitchFamily="18" charset="0"/>
              <a:cs typeface="Times New Roman" panose="02020603050405020304" pitchFamily="18" charset="0"/>
            </a:endParaRPr>
          </a:p>
          <a:p>
            <a:pPr algn="just" defTabSz="342900">
              <a:lnSpc>
                <a:spcPct val="150000"/>
              </a:lnSpc>
            </a:pPr>
            <a:r>
              <a:rPr lang="vi-VN" sz="2000" dirty="0">
                <a:latin typeface="UTM Avo" panose="02040603050506020204" pitchFamily="18" charset="0"/>
                <a:cs typeface="Times New Roman" panose="02020603050405020304" pitchFamily="18" charset="0"/>
              </a:rPr>
              <a:t>Em hãy chọn một bạn trong lớp để đưa ra yêu cầu sắp xếp khác.</a:t>
            </a:r>
          </a:p>
        </p:txBody>
      </p:sp>
    </p:spTree>
    <p:extLst>
      <p:ext uri="{BB962C8B-B14F-4D97-AF65-F5344CB8AC3E}">
        <p14:creationId xmlns:p14="http://schemas.microsoft.com/office/powerpoint/2010/main" val="17257420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a:extLst>
              <a:ext uri="{FF2B5EF4-FFF2-40B4-BE49-F238E27FC236}">
                <a16:creationId xmlns:a16="http://schemas.microsoft.com/office/drawing/2014/main" id="{B9B20E3B-097F-434D-9D9C-86BCFD163898}"/>
              </a:ext>
            </a:extLst>
          </p:cNvPr>
          <p:cNvGrpSpPr/>
          <p:nvPr/>
        </p:nvGrpSpPr>
        <p:grpSpPr>
          <a:xfrm>
            <a:off x="551805" y="787183"/>
            <a:ext cx="3779082" cy="1181202"/>
            <a:chOff x="354379" y="249155"/>
            <a:chExt cx="3779082" cy="1181202"/>
          </a:xfrm>
        </p:grpSpPr>
        <p:pic>
          <p:nvPicPr>
            <p:cNvPr id="22" name="Picture 21">
              <a:extLst>
                <a:ext uri="{FF2B5EF4-FFF2-40B4-BE49-F238E27FC236}">
                  <a16:creationId xmlns:a16="http://schemas.microsoft.com/office/drawing/2014/main" id="{1774C2D1-07F5-4CAA-8FF8-FEE153D6C45C}"/>
                </a:ext>
              </a:extLst>
            </p:cNvPr>
            <p:cNvPicPr>
              <a:picLocks noChangeAspect="1"/>
            </p:cNvPicPr>
            <p:nvPr/>
          </p:nvPicPr>
          <p:blipFill>
            <a:blip r:embed="rId2"/>
            <a:stretch>
              <a:fillRect/>
            </a:stretch>
          </p:blipFill>
          <p:spPr>
            <a:xfrm>
              <a:off x="354379" y="249155"/>
              <a:ext cx="1280271" cy="1181202"/>
            </a:xfrm>
            <a:prstGeom prst="rect">
              <a:avLst/>
            </a:prstGeom>
          </p:spPr>
        </p:pic>
        <p:sp>
          <p:nvSpPr>
            <p:cNvPr id="23" name="Rectangle 22">
              <a:extLst>
                <a:ext uri="{FF2B5EF4-FFF2-40B4-BE49-F238E27FC236}">
                  <a16:creationId xmlns:a16="http://schemas.microsoft.com/office/drawing/2014/main" id="{4A308CFD-FB9E-481A-AA05-9344197C39B3}"/>
                </a:ext>
              </a:extLst>
            </p:cNvPr>
            <p:cNvSpPr/>
            <p:nvPr/>
          </p:nvSpPr>
          <p:spPr>
            <a:xfrm>
              <a:off x="1752860" y="653374"/>
              <a:ext cx="2380601" cy="642933"/>
            </a:xfrm>
            <a:prstGeom prst="rect">
              <a:avLst/>
            </a:prstGeom>
          </p:spPr>
          <p:txBody>
            <a:bodyPr wrap="square">
              <a:spAutoFit/>
            </a:bodyPr>
            <a:lstStyle/>
            <a:p>
              <a:pPr defTabSz="342900">
                <a:lnSpc>
                  <a:spcPct val="150000"/>
                </a:lnSpc>
              </a:pPr>
              <a:r>
                <a:rPr lang="en-US" sz="2800" b="1" dirty="0">
                  <a:solidFill>
                    <a:srgbClr val="0998D7"/>
                  </a:solidFill>
                  <a:latin typeface="SVN-SAF" panose="02040603050506020204" pitchFamily="18" charset="0"/>
                  <a:cs typeface="Times New Roman" panose="02020603050405020304" pitchFamily="18" charset="0"/>
                </a:rPr>
                <a:t>VẬN DỤNG</a:t>
              </a:r>
              <a:endParaRPr lang="vi-VN" sz="2800" b="1" dirty="0">
                <a:solidFill>
                  <a:srgbClr val="0998D7"/>
                </a:solidFill>
                <a:latin typeface="SVN-SAF" panose="02040603050506020204" pitchFamily="18" charset="0"/>
                <a:cs typeface="Times New Roman" panose="02020603050405020304" pitchFamily="18" charset="0"/>
              </a:endParaRPr>
            </a:p>
          </p:txBody>
        </p:sp>
      </p:grpSp>
      <p:sp>
        <p:nvSpPr>
          <p:cNvPr id="25" name="Rectangle 24">
            <a:extLst>
              <a:ext uri="{FF2B5EF4-FFF2-40B4-BE49-F238E27FC236}">
                <a16:creationId xmlns:a16="http://schemas.microsoft.com/office/drawing/2014/main" id="{4E7EC782-F5AA-490C-83AA-7FF77831C7A5}"/>
              </a:ext>
            </a:extLst>
          </p:cNvPr>
          <p:cNvSpPr/>
          <p:nvPr/>
        </p:nvSpPr>
        <p:spPr>
          <a:xfrm>
            <a:off x="584395" y="2478675"/>
            <a:ext cx="11023209" cy="950325"/>
          </a:xfrm>
          <a:prstGeom prst="rect">
            <a:avLst/>
          </a:prstGeom>
        </p:spPr>
        <p:txBody>
          <a:bodyPr wrap="square">
            <a:spAutoFit/>
          </a:bodyPr>
          <a:lstStyle/>
          <a:p>
            <a:pPr algn="just" defTabSz="342900">
              <a:lnSpc>
                <a:spcPct val="150000"/>
              </a:lnSpc>
            </a:pPr>
            <a:r>
              <a:rPr lang="en-US" sz="2000" b="1" dirty="0">
                <a:latin typeface="UTM Avo" panose="02040603050506020204" pitchFamily="18" charset="0"/>
                <a:cs typeface="Times New Roman" panose="02020603050405020304" pitchFamily="18" charset="0"/>
              </a:rPr>
              <a:t>2. </a:t>
            </a:r>
            <a:r>
              <a:rPr lang="vi-VN" sz="2000" dirty="0">
                <a:latin typeface="UTM Avo" panose="02040603050506020204" pitchFamily="18" charset="0"/>
                <a:cs typeface="Times New Roman" panose="02020603050405020304" pitchFamily="18" charset="0"/>
              </a:rPr>
              <a:t>Em hãy phân loại, sắp xếp lại đồ trong tủ quần áo, góc học tập, ngăn bàn</a:t>
            </a:r>
            <a:r>
              <a:rPr lang="en-US" sz="2000" dirty="0">
                <a:latin typeface="UTM Avo" panose="02040603050506020204" pitchFamily="18" charset="0"/>
                <a:cs typeface="Times New Roman" panose="02020603050405020304" pitchFamily="18" charset="0"/>
              </a:rPr>
              <a:t> </a:t>
            </a:r>
            <a:r>
              <a:rPr lang="vi-VN" sz="2000" dirty="0">
                <a:latin typeface="UTM Avo" panose="02040603050506020204" pitchFamily="18" charset="0"/>
                <a:cs typeface="Times New Roman" panose="02020603050405020304" pitchFamily="18" charset="0"/>
              </a:rPr>
              <a:t>học, ... của gia đình em để tìm kiếm đồ vật được nhanh hơn khi cần.</a:t>
            </a:r>
          </a:p>
        </p:txBody>
      </p:sp>
    </p:spTree>
    <p:extLst>
      <p:ext uri="{BB962C8B-B14F-4D97-AF65-F5344CB8AC3E}">
        <p14:creationId xmlns:p14="http://schemas.microsoft.com/office/powerpoint/2010/main" val="10448212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randombar(horizontal)">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23" name="组合 1">
            <a:extLst>
              <a:ext uri="{FF2B5EF4-FFF2-40B4-BE49-F238E27FC236}">
                <a16:creationId xmlns:a16="http://schemas.microsoft.com/office/drawing/2014/main" id="{2C6CC85F-80B1-4649-B207-B5609F0D9149}"/>
              </a:ext>
            </a:extLst>
          </p:cNvPr>
          <p:cNvGrpSpPr/>
          <p:nvPr/>
        </p:nvGrpSpPr>
        <p:grpSpPr>
          <a:xfrm>
            <a:off x="2980607" y="1150453"/>
            <a:ext cx="5976143" cy="4679926"/>
            <a:chOff x="2424113" y="688975"/>
            <a:chExt cx="6713537" cy="5619751"/>
          </a:xfrm>
        </p:grpSpPr>
        <p:sp>
          <p:nvSpPr>
            <p:cNvPr id="24" name="AutoShape 3">
              <a:extLst>
                <a:ext uri="{FF2B5EF4-FFF2-40B4-BE49-F238E27FC236}">
                  <a16:creationId xmlns:a16="http://schemas.microsoft.com/office/drawing/2014/main" id="{96F37804-D255-4A9B-A31C-D534DA152B5D}"/>
                </a:ext>
              </a:extLst>
            </p:cNvPr>
            <p:cNvSpPr>
              <a:spLocks noChangeAspect="1" noChangeArrowheads="1" noTextEdit="1"/>
            </p:cNvSpPr>
            <p:nvPr/>
          </p:nvSpPr>
          <p:spPr bwMode="auto">
            <a:xfrm>
              <a:off x="2424113" y="692150"/>
              <a:ext cx="6710362" cy="561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 name="Freeform 24">
              <a:extLst>
                <a:ext uri="{FF2B5EF4-FFF2-40B4-BE49-F238E27FC236}">
                  <a16:creationId xmlns:a16="http://schemas.microsoft.com/office/drawing/2014/main" id="{0510F233-43DE-4063-A25A-4E4D90C9700C}"/>
                </a:ext>
              </a:extLst>
            </p:cNvPr>
            <p:cNvSpPr>
              <a:spLocks/>
            </p:cNvSpPr>
            <p:nvPr/>
          </p:nvSpPr>
          <p:spPr bwMode="auto">
            <a:xfrm>
              <a:off x="2427288" y="1592263"/>
              <a:ext cx="800100" cy="1198563"/>
            </a:xfrm>
            <a:custGeom>
              <a:avLst/>
              <a:gdLst>
                <a:gd name="T0" fmla="*/ 302 w 302"/>
                <a:gd name="T1" fmla="*/ 432 h 452"/>
                <a:gd name="T2" fmla="*/ 289 w 302"/>
                <a:gd name="T3" fmla="*/ 452 h 452"/>
                <a:gd name="T4" fmla="*/ 13 w 302"/>
                <a:gd name="T5" fmla="*/ 452 h 452"/>
                <a:gd name="T6" fmla="*/ 0 w 302"/>
                <a:gd name="T7" fmla="*/ 432 h 452"/>
                <a:gd name="T8" fmla="*/ 0 w 302"/>
                <a:gd name="T9" fmla="*/ 20 h 452"/>
                <a:gd name="T10" fmla="*/ 13 w 302"/>
                <a:gd name="T11" fmla="*/ 0 h 452"/>
                <a:gd name="T12" fmla="*/ 289 w 302"/>
                <a:gd name="T13" fmla="*/ 0 h 452"/>
                <a:gd name="T14" fmla="*/ 302 w 302"/>
                <a:gd name="T15" fmla="*/ 20 h 452"/>
                <a:gd name="T16" fmla="*/ 302 w 302"/>
                <a:gd name="T17" fmla="*/ 432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2">
                  <a:moveTo>
                    <a:pt x="302" y="432"/>
                  </a:moveTo>
                  <a:cubicBezTo>
                    <a:pt x="302" y="443"/>
                    <a:pt x="296" y="452"/>
                    <a:pt x="289" y="452"/>
                  </a:cubicBezTo>
                  <a:cubicBezTo>
                    <a:pt x="13" y="452"/>
                    <a:pt x="13" y="452"/>
                    <a:pt x="13" y="452"/>
                  </a:cubicBezTo>
                  <a:cubicBezTo>
                    <a:pt x="6" y="452"/>
                    <a:pt x="0" y="443"/>
                    <a:pt x="0" y="432"/>
                  </a:cubicBezTo>
                  <a:cubicBezTo>
                    <a:pt x="0" y="20"/>
                    <a:pt x="0" y="20"/>
                    <a:pt x="0" y="20"/>
                  </a:cubicBezTo>
                  <a:cubicBezTo>
                    <a:pt x="0" y="9"/>
                    <a:pt x="6" y="0"/>
                    <a:pt x="13" y="0"/>
                  </a:cubicBezTo>
                  <a:cubicBezTo>
                    <a:pt x="289" y="0"/>
                    <a:pt x="289" y="0"/>
                    <a:pt x="289" y="0"/>
                  </a:cubicBezTo>
                  <a:cubicBezTo>
                    <a:pt x="296" y="0"/>
                    <a:pt x="302" y="9"/>
                    <a:pt x="302" y="20"/>
                  </a:cubicBezTo>
                  <a:lnTo>
                    <a:pt x="302" y="432"/>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26" name="Freeform 6">
              <a:extLst>
                <a:ext uri="{FF2B5EF4-FFF2-40B4-BE49-F238E27FC236}">
                  <a16:creationId xmlns:a16="http://schemas.microsoft.com/office/drawing/2014/main" id="{D5B3B4D8-2899-4E06-A301-F5AE91FEAC7E}"/>
                </a:ext>
              </a:extLst>
            </p:cNvPr>
            <p:cNvSpPr>
              <a:spLocks/>
            </p:cNvSpPr>
            <p:nvPr/>
          </p:nvSpPr>
          <p:spPr bwMode="auto">
            <a:xfrm>
              <a:off x="3355975" y="703263"/>
              <a:ext cx="800100" cy="1198563"/>
            </a:xfrm>
            <a:custGeom>
              <a:avLst/>
              <a:gdLst>
                <a:gd name="T0" fmla="*/ 302 w 302"/>
                <a:gd name="T1" fmla="*/ 432 h 452"/>
                <a:gd name="T2" fmla="*/ 288 w 302"/>
                <a:gd name="T3" fmla="*/ 452 h 452"/>
                <a:gd name="T4" fmla="*/ 13 w 302"/>
                <a:gd name="T5" fmla="*/ 452 h 452"/>
                <a:gd name="T6" fmla="*/ 0 w 302"/>
                <a:gd name="T7" fmla="*/ 432 h 452"/>
                <a:gd name="T8" fmla="*/ 0 w 302"/>
                <a:gd name="T9" fmla="*/ 20 h 452"/>
                <a:gd name="T10" fmla="*/ 13 w 302"/>
                <a:gd name="T11" fmla="*/ 0 h 452"/>
                <a:gd name="T12" fmla="*/ 288 w 302"/>
                <a:gd name="T13" fmla="*/ 0 h 452"/>
                <a:gd name="T14" fmla="*/ 302 w 302"/>
                <a:gd name="T15" fmla="*/ 20 h 452"/>
                <a:gd name="T16" fmla="*/ 302 w 302"/>
                <a:gd name="T17" fmla="*/ 432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2">
                  <a:moveTo>
                    <a:pt x="302" y="432"/>
                  </a:moveTo>
                  <a:cubicBezTo>
                    <a:pt x="302" y="443"/>
                    <a:pt x="296" y="452"/>
                    <a:pt x="288" y="452"/>
                  </a:cubicBezTo>
                  <a:cubicBezTo>
                    <a:pt x="13" y="452"/>
                    <a:pt x="13" y="452"/>
                    <a:pt x="13" y="452"/>
                  </a:cubicBezTo>
                  <a:cubicBezTo>
                    <a:pt x="6" y="452"/>
                    <a:pt x="0" y="443"/>
                    <a:pt x="0" y="432"/>
                  </a:cubicBezTo>
                  <a:cubicBezTo>
                    <a:pt x="0" y="20"/>
                    <a:pt x="0" y="20"/>
                    <a:pt x="0" y="20"/>
                  </a:cubicBezTo>
                  <a:cubicBezTo>
                    <a:pt x="0" y="9"/>
                    <a:pt x="6" y="0"/>
                    <a:pt x="13" y="0"/>
                  </a:cubicBezTo>
                  <a:cubicBezTo>
                    <a:pt x="288" y="0"/>
                    <a:pt x="288" y="0"/>
                    <a:pt x="288" y="0"/>
                  </a:cubicBezTo>
                  <a:cubicBezTo>
                    <a:pt x="296" y="0"/>
                    <a:pt x="302" y="9"/>
                    <a:pt x="302" y="20"/>
                  </a:cubicBezTo>
                  <a:lnTo>
                    <a:pt x="302" y="432"/>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27" name="Freeform 7">
              <a:extLst>
                <a:ext uri="{FF2B5EF4-FFF2-40B4-BE49-F238E27FC236}">
                  <a16:creationId xmlns:a16="http://schemas.microsoft.com/office/drawing/2014/main" id="{E5DC7212-55A6-41AB-BC0E-A36C5609930B}"/>
                </a:ext>
              </a:extLst>
            </p:cNvPr>
            <p:cNvSpPr>
              <a:spLocks/>
            </p:cNvSpPr>
            <p:nvPr/>
          </p:nvSpPr>
          <p:spPr bwMode="auto">
            <a:xfrm>
              <a:off x="4254500" y="1127125"/>
              <a:ext cx="801687" cy="1200150"/>
            </a:xfrm>
            <a:custGeom>
              <a:avLst/>
              <a:gdLst>
                <a:gd name="T0" fmla="*/ 302 w 302"/>
                <a:gd name="T1" fmla="*/ 432 h 452"/>
                <a:gd name="T2" fmla="*/ 289 w 302"/>
                <a:gd name="T3" fmla="*/ 452 h 452"/>
                <a:gd name="T4" fmla="*/ 14 w 302"/>
                <a:gd name="T5" fmla="*/ 452 h 452"/>
                <a:gd name="T6" fmla="*/ 0 w 302"/>
                <a:gd name="T7" fmla="*/ 432 h 452"/>
                <a:gd name="T8" fmla="*/ 0 w 302"/>
                <a:gd name="T9" fmla="*/ 20 h 452"/>
                <a:gd name="T10" fmla="*/ 14 w 302"/>
                <a:gd name="T11" fmla="*/ 0 h 452"/>
                <a:gd name="T12" fmla="*/ 289 w 302"/>
                <a:gd name="T13" fmla="*/ 0 h 452"/>
                <a:gd name="T14" fmla="*/ 302 w 302"/>
                <a:gd name="T15" fmla="*/ 20 h 452"/>
                <a:gd name="T16" fmla="*/ 302 w 302"/>
                <a:gd name="T17" fmla="*/ 432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2">
                  <a:moveTo>
                    <a:pt x="302" y="432"/>
                  </a:moveTo>
                  <a:cubicBezTo>
                    <a:pt x="302" y="443"/>
                    <a:pt x="296" y="452"/>
                    <a:pt x="289" y="452"/>
                  </a:cubicBezTo>
                  <a:cubicBezTo>
                    <a:pt x="14" y="452"/>
                    <a:pt x="14" y="452"/>
                    <a:pt x="14" y="452"/>
                  </a:cubicBezTo>
                  <a:cubicBezTo>
                    <a:pt x="6" y="452"/>
                    <a:pt x="0" y="443"/>
                    <a:pt x="0" y="432"/>
                  </a:cubicBezTo>
                  <a:cubicBezTo>
                    <a:pt x="0" y="20"/>
                    <a:pt x="0" y="20"/>
                    <a:pt x="0" y="20"/>
                  </a:cubicBezTo>
                  <a:cubicBezTo>
                    <a:pt x="0" y="9"/>
                    <a:pt x="6" y="0"/>
                    <a:pt x="14" y="0"/>
                  </a:cubicBezTo>
                  <a:cubicBezTo>
                    <a:pt x="289" y="0"/>
                    <a:pt x="289" y="0"/>
                    <a:pt x="289" y="0"/>
                  </a:cubicBezTo>
                  <a:cubicBezTo>
                    <a:pt x="296" y="0"/>
                    <a:pt x="302" y="9"/>
                    <a:pt x="302" y="20"/>
                  </a:cubicBezTo>
                  <a:lnTo>
                    <a:pt x="302" y="432"/>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28" name="Freeform 8">
              <a:extLst>
                <a:ext uri="{FF2B5EF4-FFF2-40B4-BE49-F238E27FC236}">
                  <a16:creationId xmlns:a16="http://schemas.microsoft.com/office/drawing/2014/main" id="{C6D25AEF-636D-4758-BC36-3DE084FA5FFC}"/>
                </a:ext>
              </a:extLst>
            </p:cNvPr>
            <p:cNvSpPr>
              <a:spLocks/>
            </p:cNvSpPr>
            <p:nvPr/>
          </p:nvSpPr>
          <p:spPr bwMode="auto">
            <a:xfrm>
              <a:off x="4254500" y="2419350"/>
              <a:ext cx="801687" cy="800100"/>
            </a:xfrm>
            <a:custGeom>
              <a:avLst/>
              <a:gdLst>
                <a:gd name="T0" fmla="*/ 302 w 302"/>
                <a:gd name="T1" fmla="*/ 288 h 301"/>
                <a:gd name="T2" fmla="*/ 289 w 302"/>
                <a:gd name="T3" fmla="*/ 301 h 301"/>
                <a:gd name="T4" fmla="*/ 14 w 302"/>
                <a:gd name="T5" fmla="*/ 301 h 301"/>
                <a:gd name="T6" fmla="*/ 0 w 302"/>
                <a:gd name="T7" fmla="*/ 288 h 301"/>
                <a:gd name="T8" fmla="*/ 0 w 302"/>
                <a:gd name="T9" fmla="*/ 13 h 301"/>
                <a:gd name="T10" fmla="*/ 14 w 302"/>
                <a:gd name="T11" fmla="*/ 0 h 301"/>
                <a:gd name="T12" fmla="*/ 289 w 302"/>
                <a:gd name="T13" fmla="*/ 0 h 301"/>
                <a:gd name="T14" fmla="*/ 302 w 302"/>
                <a:gd name="T15" fmla="*/ 13 h 301"/>
                <a:gd name="T16" fmla="*/ 302 w 302"/>
                <a:gd name="T17" fmla="*/ 288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301">
                  <a:moveTo>
                    <a:pt x="302" y="288"/>
                  </a:moveTo>
                  <a:cubicBezTo>
                    <a:pt x="302" y="295"/>
                    <a:pt x="296" y="301"/>
                    <a:pt x="289" y="301"/>
                  </a:cubicBezTo>
                  <a:cubicBezTo>
                    <a:pt x="14" y="301"/>
                    <a:pt x="14" y="301"/>
                    <a:pt x="14" y="301"/>
                  </a:cubicBezTo>
                  <a:cubicBezTo>
                    <a:pt x="6" y="301"/>
                    <a:pt x="0" y="295"/>
                    <a:pt x="0" y="288"/>
                  </a:cubicBezTo>
                  <a:cubicBezTo>
                    <a:pt x="0" y="13"/>
                    <a:pt x="0" y="13"/>
                    <a:pt x="0" y="13"/>
                  </a:cubicBezTo>
                  <a:cubicBezTo>
                    <a:pt x="0" y="6"/>
                    <a:pt x="6" y="0"/>
                    <a:pt x="14" y="0"/>
                  </a:cubicBezTo>
                  <a:cubicBezTo>
                    <a:pt x="289" y="0"/>
                    <a:pt x="289" y="0"/>
                    <a:pt x="289" y="0"/>
                  </a:cubicBezTo>
                  <a:cubicBezTo>
                    <a:pt x="296" y="0"/>
                    <a:pt x="302" y="6"/>
                    <a:pt x="302" y="13"/>
                  </a:cubicBezTo>
                  <a:lnTo>
                    <a:pt x="302" y="288"/>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29" name="Freeform 9">
              <a:extLst>
                <a:ext uri="{FF2B5EF4-FFF2-40B4-BE49-F238E27FC236}">
                  <a16:creationId xmlns:a16="http://schemas.microsoft.com/office/drawing/2014/main" id="{25B2E583-AE1D-42C1-952E-E6AF49F059D8}"/>
                </a:ext>
              </a:extLst>
            </p:cNvPr>
            <p:cNvSpPr>
              <a:spLocks/>
            </p:cNvSpPr>
            <p:nvPr/>
          </p:nvSpPr>
          <p:spPr bwMode="auto">
            <a:xfrm>
              <a:off x="2427288" y="2847975"/>
              <a:ext cx="800100" cy="798513"/>
            </a:xfrm>
            <a:custGeom>
              <a:avLst/>
              <a:gdLst>
                <a:gd name="T0" fmla="*/ 302 w 302"/>
                <a:gd name="T1" fmla="*/ 287 h 301"/>
                <a:gd name="T2" fmla="*/ 289 w 302"/>
                <a:gd name="T3" fmla="*/ 301 h 301"/>
                <a:gd name="T4" fmla="*/ 13 w 302"/>
                <a:gd name="T5" fmla="*/ 301 h 301"/>
                <a:gd name="T6" fmla="*/ 0 w 302"/>
                <a:gd name="T7" fmla="*/ 287 h 301"/>
                <a:gd name="T8" fmla="*/ 0 w 302"/>
                <a:gd name="T9" fmla="*/ 13 h 301"/>
                <a:gd name="T10" fmla="*/ 13 w 302"/>
                <a:gd name="T11" fmla="*/ 0 h 301"/>
                <a:gd name="T12" fmla="*/ 289 w 302"/>
                <a:gd name="T13" fmla="*/ 0 h 301"/>
                <a:gd name="T14" fmla="*/ 302 w 302"/>
                <a:gd name="T15" fmla="*/ 13 h 301"/>
                <a:gd name="T16" fmla="*/ 302 w 302"/>
                <a:gd name="T17" fmla="*/ 287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301">
                  <a:moveTo>
                    <a:pt x="302" y="287"/>
                  </a:moveTo>
                  <a:cubicBezTo>
                    <a:pt x="302" y="295"/>
                    <a:pt x="296" y="301"/>
                    <a:pt x="289" y="301"/>
                  </a:cubicBezTo>
                  <a:cubicBezTo>
                    <a:pt x="13" y="301"/>
                    <a:pt x="13" y="301"/>
                    <a:pt x="13" y="301"/>
                  </a:cubicBezTo>
                  <a:cubicBezTo>
                    <a:pt x="6" y="301"/>
                    <a:pt x="0" y="295"/>
                    <a:pt x="0" y="287"/>
                  </a:cubicBezTo>
                  <a:cubicBezTo>
                    <a:pt x="0" y="13"/>
                    <a:pt x="0" y="13"/>
                    <a:pt x="0" y="13"/>
                  </a:cubicBezTo>
                  <a:cubicBezTo>
                    <a:pt x="0" y="6"/>
                    <a:pt x="6" y="0"/>
                    <a:pt x="13" y="0"/>
                  </a:cubicBezTo>
                  <a:cubicBezTo>
                    <a:pt x="289" y="0"/>
                    <a:pt x="289" y="0"/>
                    <a:pt x="289" y="0"/>
                  </a:cubicBezTo>
                  <a:cubicBezTo>
                    <a:pt x="296" y="0"/>
                    <a:pt x="302" y="6"/>
                    <a:pt x="302" y="13"/>
                  </a:cubicBezTo>
                  <a:lnTo>
                    <a:pt x="302" y="287"/>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0" name="Freeform 10">
              <a:extLst>
                <a:ext uri="{FF2B5EF4-FFF2-40B4-BE49-F238E27FC236}">
                  <a16:creationId xmlns:a16="http://schemas.microsoft.com/office/drawing/2014/main" id="{33A802D5-A787-4B92-BCB5-8E1C86E731B6}"/>
                </a:ext>
              </a:extLst>
            </p:cNvPr>
            <p:cNvSpPr>
              <a:spLocks/>
            </p:cNvSpPr>
            <p:nvPr/>
          </p:nvSpPr>
          <p:spPr bwMode="auto">
            <a:xfrm>
              <a:off x="2854325" y="1165225"/>
              <a:ext cx="381000" cy="379413"/>
            </a:xfrm>
            <a:custGeom>
              <a:avLst/>
              <a:gdLst>
                <a:gd name="T0" fmla="*/ 144 w 144"/>
                <a:gd name="T1" fmla="*/ 137 h 143"/>
                <a:gd name="T2" fmla="*/ 138 w 144"/>
                <a:gd name="T3" fmla="*/ 143 h 143"/>
                <a:gd name="T4" fmla="*/ 6 w 144"/>
                <a:gd name="T5" fmla="*/ 143 h 143"/>
                <a:gd name="T6" fmla="*/ 0 w 144"/>
                <a:gd name="T7" fmla="*/ 137 h 143"/>
                <a:gd name="T8" fmla="*/ 0 w 144"/>
                <a:gd name="T9" fmla="*/ 7 h 143"/>
                <a:gd name="T10" fmla="*/ 6 w 144"/>
                <a:gd name="T11" fmla="*/ 0 h 143"/>
                <a:gd name="T12" fmla="*/ 138 w 144"/>
                <a:gd name="T13" fmla="*/ 0 h 143"/>
                <a:gd name="T14" fmla="*/ 144 w 144"/>
                <a:gd name="T15" fmla="*/ 7 h 143"/>
                <a:gd name="T16" fmla="*/ 144 w 144"/>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7"/>
                  </a:moveTo>
                  <a:cubicBezTo>
                    <a:pt x="144" y="140"/>
                    <a:pt x="141" y="143"/>
                    <a:pt x="138" y="143"/>
                  </a:cubicBezTo>
                  <a:cubicBezTo>
                    <a:pt x="6" y="143"/>
                    <a:pt x="6" y="143"/>
                    <a:pt x="6" y="143"/>
                  </a:cubicBezTo>
                  <a:cubicBezTo>
                    <a:pt x="3" y="143"/>
                    <a:pt x="0" y="140"/>
                    <a:pt x="0" y="137"/>
                  </a:cubicBezTo>
                  <a:cubicBezTo>
                    <a:pt x="0" y="7"/>
                    <a:pt x="0" y="7"/>
                    <a:pt x="0" y="7"/>
                  </a:cubicBezTo>
                  <a:cubicBezTo>
                    <a:pt x="0" y="3"/>
                    <a:pt x="3" y="0"/>
                    <a:pt x="6" y="0"/>
                  </a:cubicBezTo>
                  <a:cubicBezTo>
                    <a:pt x="138" y="0"/>
                    <a:pt x="138" y="0"/>
                    <a:pt x="138" y="0"/>
                  </a:cubicBezTo>
                  <a:cubicBezTo>
                    <a:pt x="141" y="0"/>
                    <a:pt x="144" y="3"/>
                    <a:pt x="144" y="7"/>
                  </a:cubicBezTo>
                  <a:lnTo>
                    <a:pt x="144" y="137"/>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1" name="Freeform 11">
              <a:extLst>
                <a:ext uri="{FF2B5EF4-FFF2-40B4-BE49-F238E27FC236}">
                  <a16:creationId xmlns:a16="http://schemas.microsoft.com/office/drawing/2014/main" id="{6AEE02AB-4BDC-4469-BEEB-58E5D2F3BE85}"/>
                </a:ext>
              </a:extLst>
            </p:cNvPr>
            <p:cNvSpPr>
              <a:spLocks/>
            </p:cNvSpPr>
            <p:nvPr/>
          </p:nvSpPr>
          <p:spPr bwMode="auto">
            <a:xfrm>
              <a:off x="4254500" y="703263"/>
              <a:ext cx="382587" cy="376238"/>
            </a:xfrm>
            <a:custGeom>
              <a:avLst/>
              <a:gdLst>
                <a:gd name="T0" fmla="*/ 144 w 144"/>
                <a:gd name="T1" fmla="*/ 136 h 142"/>
                <a:gd name="T2" fmla="*/ 138 w 144"/>
                <a:gd name="T3" fmla="*/ 142 h 142"/>
                <a:gd name="T4" fmla="*/ 7 w 144"/>
                <a:gd name="T5" fmla="*/ 142 h 142"/>
                <a:gd name="T6" fmla="*/ 0 w 144"/>
                <a:gd name="T7" fmla="*/ 136 h 142"/>
                <a:gd name="T8" fmla="*/ 0 w 144"/>
                <a:gd name="T9" fmla="*/ 6 h 142"/>
                <a:gd name="T10" fmla="*/ 7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39"/>
                    <a:pt x="141" y="142"/>
                    <a:pt x="138" y="142"/>
                  </a:cubicBezTo>
                  <a:cubicBezTo>
                    <a:pt x="7" y="142"/>
                    <a:pt x="7" y="142"/>
                    <a:pt x="7" y="142"/>
                  </a:cubicBezTo>
                  <a:cubicBezTo>
                    <a:pt x="3" y="142"/>
                    <a:pt x="0" y="139"/>
                    <a:pt x="0" y="136"/>
                  </a:cubicBezTo>
                  <a:cubicBezTo>
                    <a:pt x="0" y="6"/>
                    <a:pt x="0" y="6"/>
                    <a:pt x="0" y="6"/>
                  </a:cubicBezTo>
                  <a:cubicBezTo>
                    <a:pt x="0" y="2"/>
                    <a:pt x="3" y="0"/>
                    <a:pt x="7" y="0"/>
                  </a:cubicBezTo>
                  <a:cubicBezTo>
                    <a:pt x="138" y="0"/>
                    <a:pt x="138" y="0"/>
                    <a:pt x="138" y="0"/>
                  </a:cubicBezTo>
                  <a:cubicBezTo>
                    <a:pt x="141" y="0"/>
                    <a:pt x="144" y="2"/>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2" name="Freeform 12">
              <a:extLst>
                <a:ext uri="{FF2B5EF4-FFF2-40B4-BE49-F238E27FC236}">
                  <a16:creationId xmlns:a16="http://schemas.microsoft.com/office/drawing/2014/main" id="{6AF9EF2C-B8BB-4594-AA12-A7C2B3ADB4AB}"/>
                </a:ext>
              </a:extLst>
            </p:cNvPr>
            <p:cNvSpPr>
              <a:spLocks/>
            </p:cNvSpPr>
            <p:nvPr/>
          </p:nvSpPr>
          <p:spPr bwMode="auto">
            <a:xfrm>
              <a:off x="6948488" y="688975"/>
              <a:ext cx="382587" cy="379413"/>
            </a:xfrm>
            <a:custGeom>
              <a:avLst/>
              <a:gdLst>
                <a:gd name="T0" fmla="*/ 144 w 144"/>
                <a:gd name="T1" fmla="*/ 137 h 143"/>
                <a:gd name="T2" fmla="*/ 138 w 144"/>
                <a:gd name="T3" fmla="*/ 143 h 143"/>
                <a:gd name="T4" fmla="*/ 7 w 144"/>
                <a:gd name="T5" fmla="*/ 143 h 143"/>
                <a:gd name="T6" fmla="*/ 0 w 144"/>
                <a:gd name="T7" fmla="*/ 137 h 143"/>
                <a:gd name="T8" fmla="*/ 0 w 144"/>
                <a:gd name="T9" fmla="*/ 7 h 143"/>
                <a:gd name="T10" fmla="*/ 7 w 144"/>
                <a:gd name="T11" fmla="*/ 0 h 143"/>
                <a:gd name="T12" fmla="*/ 138 w 144"/>
                <a:gd name="T13" fmla="*/ 0 h 143"/>
                <a:gd name="T14" fmla="*/ 144 w 144"/>
                <a:gd name="T15" fmla="*/ 7 h 143"/>
                <a:gd name="T16" fmla="*/ 144 w 144"/>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7"/>
                  </a:moveTo>
                  <a:cubicBezTo>
                    <a:pt x="144" y="140"/>
                    <a:pt x="141" y="143"/>
                    <a:pt x="138" y="143"/>
                  </a:cubicBezTo>
                  <a:cubicBezTo>
                    <a:pt x="7" y="143"/>
                    <a:pt x="7" y="143"/>
                    <a:pt x="7" y="143"/>
                  </a:cubicBezTo>
                  <a:cubicBezTo>
                    <a:pt x="3" y="143"/>
                    <a:pt x="0" y="140"/>
                    <a:pt x="0" y="137"/>
                  </a:cubicBezTo>
                  <a:cubicBezTo>
                    <a:pt x="0" y="7"/>
                    <a:pt x="0" y="7"/>
                    <a:pt x="0" y="7"/>
                  </a:cubicBezTo>
                  <a:cubicBezTo>
                    <a:pt x="0" y="3"/>
                    <a:pt x="3" y="0"/>
                    <a:pt x="7" y="0"/>
                  </a:cubicBezTo>
                  <a:cubicBezTo>
                    <a:pt x="138" y="0"/>
                    <a:pt x="138" y="0"/>
                    <a:pt x="138" y="0"/>
                  </a:cubicBezTo>
                  <a:cubicBezTo>
                    <a:pt x="141" y="0"/>
                    <a:pt x="144" y="3"/>
                    <a:pt x="144" y="7"/>
                  </a:cubicBezTo>
                  <a:lnTo>
                    <a:pt x="144" y="137"/>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3" name="Freeform 13">
              <a:extLst>
                <a:ext uri="{FF2B5EF4-FFF2-40B4-BE49-F238E27FC236}">
                  <a16:creationId xmlns:a16="http://schemas.microsoft.com/office/drawing/2014/main" id="{A22CE38D-535D-4CAF-8AF4-13C41A68BB6D}"/>
                </a:ext>
              </a:extLst>
            </p:cNvPr>
            <p:cNvSpPr>
              <a:spLocks/>
            </p:cNvSpPr>
            <p:nvPr/>
          </p:nvSpPr>
          <p:spPr bwMode="auto">
            <a:xfrm>
              <a:off x="8320088" y="1157288"/>
              <a:ext cx="382587" cy="376238"/>
            </a:xfrm>
            <a:custGeom>
              <a:avLst/>
              <a:gdLst>
                <a:gd name="T0" fmla="*/ 144 w 144"/>
                <a:gd name="T1" fmla="*/ 136 h 142"/>
                <a:gd name="T2" fmla="*/ 138 w 144"/>
                <a:gd name="T3" fmla="*/ 142 h 142"/>
                <a:gd name="T4" fmla="*/ 7 w 144"/>
                <a:gd name="T5" fmla="*/ 142 h 142"/>
                <a:gd name="T6" fmla="*/ 0 w 144"/>
                <a:gd name="T7" fmla="*/ 136 h 142"/>
                <a:gd name="T8" fmla="*/ 0 w 144"/>
                <a:gd name="T9" fmla="*/ 6 h 142"/>
                <a:gd name="T10" fmla="*/ 7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40"/>
                    <a:pt x="141" y="142"/>
                    <a:pt x="138" y="142"/>
                  </a:cubicBezTo>
                  <a:cubicBezTo>
                    <a:pt x="7" y="142"/>
                    <a:pt x="7" y="142"/>
                    <a:pt x="7" y="142"/>
                  </a:cubicBezTo>
                  <a:cubicBezTo>
                    <a:pt x="3" y="142"/>
                    <a:pt x="0" y="140"/>
                    <a:pt x="0" y="136"/>
                  </a:cubicBezTo>
                  <a:cubicBezTo>
                    <a:pt x="0" y="6"/>
                    <a:pt x="0" y="6"/>
                    <a:pt x="0" y="6"/>
                  </a:cubicBezTo>
                  <a:cubicBezTo>
                    <a:pt x="0" y="3"/>
                    <a:pt x="3" y="0"/>
                    <a:pt x="7" y="0"/>
                  </a:cubicBezTo>
                  <a:cubicBezTo>
                    <a:pt x="138" y="0"/>
                    <a:pt x="138" y="0"/>
                    <a:pt x="138" y="0"/>
                  </a:cubicBezTo>
                  <a:cubicBezTo>
                    <a:pt x="141" y="0"/>
                    <a:pt x="144" y="3"/>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4" name="Freeform 14">
              <a:extLst>
                <a:ext uri="{FF2B5EF4-FFF2-40B4-BE49-F238E27FC236}">
                  <a16:creationId xmlns:a16="http://schemas.microsoft.com/office/drawing/2014/main" id="{39B64302-DA1B-4996-A180-A08EC12E8CF6}"/>
                </a:ext>
              </a:extLst>
            </p:cNvPr>
            <p:cNvSpPr>
              <a:spLocks/>
            </p:cNvSpPr>
            <p:nvPr/>
          </p:nvSpPr>
          <p:spPr bwMode="auto">
            <a:xfrm>
              <a:off x="7845425" y="1976438"/>
              <a:ext cx="381000" cy="377825"/>
            </a:xfrm>
            <a:custGeom>
              <a:avLst/>
              <a:gdLst>
                <a:gd name="T0" fmla="*/ 144 w 144"/>
                <a:gd name="T1" fmla="*/ 136 h 142"/>
                <a:gd name="T2" fmla="*/ 138 w 144"/>
                <a:gd name="T3" fmla="*/ 142 h 142"/>
                <a:gd name="T4" fmla="*/ 7 w 144"/>
                <a:gd name="T5" fmla="*/ 142 h 142"/>
                <a:gd name="T6" fmla="*/ 0 w 144"/>
                <a:gd name="T7" fmla="*/ 136 h 142"/>
                <a:gd name="T8" fmla="*/ 0 w 144"/>
                <a:gd name="T9" fmla="*/ 6 h 142"/>
                <a:gd name="T10" fmla="*/ 7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39"/>
                    <a:pt x="141" y="142"/>
                    <a:pt x="138" y="142"/>
                  </a:cubicBezTo>
                  <a:cubicBezTo>
                    <a:pt x="7" y="142"/>
                    <a:pt x="7" y="142"/>
                    <a:pt x="7" y="142"/>
                  </a:cubicBezTo>
                  <a:cubicBezTo>
                    <a:pt x="3" y="142"/>
                    <a:pt x="0" y="139"/>
                    <a:pt x="0" y="136"/>
                  </a:cubicBezTo>
                  <a:cubicBezTo>
                    <a:pt x="0" y="6"/>
                    <a:pt x="0" y="6"/>
                    <a:pt x="0" y="6"/>
                  </a:cubicBezTo>
                  <a:cubicBezTo>
                    <a:pt x="0" y="2"/>
                    <a:pt x="3" y="0"/>
                    <a:pt x="7" y="0"/>
                  </a:cubicBezTo>
                  <a:cubicBezTo>
                    <a:pt x="138" y="0"/>
                    <a:pt x="138" y="0"/>
                    <a:pt x="138" y="0"/>
                  </a:cubicBezTo>
                  <a:cubicBezTo>
                    <a:pt x="141" y="0"/>
                    <a:pt x="144" y="2"/>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5" name="Freeform 15">
              <a:extLst>
                <a:ext uri="{FF2B5EF4-FFF2-40B4-BE49-F238E27FC236}">
                  <a16:creationId xmlns:a16="http://schemas.microsoft.com/office/drawing/2014/main" id="{A30D1B24-4AA2-4F12-8789-6062A4B00180}"/>
                </a:ext>
              </a:extLst>
            </p:cNvPr>
            <p:cNvSpPr>
              <a:spLocks/>
            </p:cNvSpPr>
            <p:nvPr/>
          </p:nvSpPr>
          <p:spPr bwMode="auto">
            <a:xfrm>
              <a:off x="8320088" y="3717925"/>
              <a:ext cx="382587" cy="376238"/>
            </a:xfrm>
            <a:custGeom>
              <a:avLst/>
              <a:gdLst>
                <a:gd name="T0" fmla="*/ 144 w 144"/>
                <a:gd name="T1" fmla="*/ 136 h 142"/>
                <a:gd name="T2" fmla="*/ 138 w 144"/>
                <a:gd name="T3" fmla="*/ 142 h 142"/>
                <a:gd name="T4" fmla="*/ 7 w 144"/>
                <a:gd name="T5" fmla="*/ 142 h 142"/>
                <a:gd name="T6" fmla="*/ 0 w 144"/>
                <a:gd name="T7" fmla="*/ 136 h 142"/>
                <a:gd name="T8" fmla="*/ 0 w 144"/>
                <a:gd name="T9" fmla="*/ 6 h 142"/>
                <a:gd name="T10" fmla="*/ 7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40"/>
                    <a:pt x="141" y="142"/>
                    <a:pt x="138" y="142"/>
                  </a:cubicBezTo>
                  <a:cubicBezTo>
                    <a:pt x="7" y="142"/>
                    <a:pt x="7" y="142"/>
                    <a:pt x="7" y="142"/>
                  </a:cubicBezTo>
                  <a:cubicBezTo>
                    <a:pt x="3" y="142"/>
                    <a:pt x="0" y="140"/>
                    <a:pt x="0" y="136"/>
                  </a:cubicBezTo>
                  <a:cubicBezTo>
                    <a:pt x="0" y="6"/>
                    <a:pt x="0" y="6"/>
                    <a:pt x="0" y="6"/>
                  </a:cubicBezTo>
                  <a:cubicBezTo>
                    <a:pt x="0" y="3"/>
                    <a:pt x="3" y="0"/>
                    <a:pt x="7" y="0"/>
                  </a:cubicBezTo>
                  <a:cubicBezTo>
                    <a:pt x="138" y="0"/>
                    <a:pt x="138" y="0"/>
                    <a:pt x="138" y="0"/>
                  </a:cubicBezTo>
                  <a:cubicBezTo>
                    <a:pt x="141" y="0"/>
                    <a:pt x="144" y="3"/>
                    <a:pt x="144" y="6"/>
                  </a:cubicBezTo>
                  <a:lnTo>
                    <a:pt x="144" y="136"/>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6" name="Freeform 16">
              <a:extLst>
                <a:ext uri="{FF2B5EF4-FFF2-40B4-BE49-F238E27FC236}">
                  <a16:creationId xmlns:a16="http://schemas.microsoft.com/office/drawing/2014/main" id="{D621600D-6724-4750-A869-B7C63B67DA46}"/>
                </a:ext>
              </a:extLst>
            </p:cNvPr>
            <p:cNvSpPr>
              <a:spLocks/>
            </p:cNvSpPr>
            <p:nvPr/>
          </p:nvSpPr>
          <p:spPr bwMode="auto">
            <a:xfrm>
              <a:off x="8320088" y="2425700"/>
              <a:ext cx="817562" cy="790575"/>
            </a:xfrm>
            <a:custGeom>
              <a:avLst/>
              <a:gdLst>
                <a:gd name="T0" fmla="*/ 308 w 308"/>
                <a:gd name="T1" fmla="*/ 285 h 298"/>
                <a:gd name="T2" fmla="*/ 295 w 308"/>
                <a:gd name="T3" fmla="*/ 298 h 298"/>
                <a:gd name="T4" fmla="*/ 14 w 308"/>
                <a:gd name="T5" fmla="*/ 298 h 298"/>
                <a:gd name="T6" fmla="*/ 0 w 308"/>
                <a:gd name="T7" fmla="*/ 285 h 298"/>
                <a:gd name="T8" fmla="*/ 0 w 308"/>
                <a:gd name="T9" fmla="*/ 13 h 298"/>
                <a:gd name="T10" fmla="*/ 14 w 308"/>
                <a:gd name="T11" fmla="*/ 0 h 298"/>
                <a:gd name="T12" fmla="*/ 295 w 308"/>
                <a:gd name="T13" fmla="*/ 0 h 298"/>
                <a:gd name="T14" fmla="*/ 308 w 308"/>
                <a:gd name="T15" fmla="*/ 13 h 298"/>
                <a:gd name="T16" fmla="*/ 308 w 308"/>
                <a:gd name="T17" fmla="*/ 285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298">
                  <a:moveTo>
                    <a:pt x="308" y="285"/>
                  </a:moveTo>
                  <a:cubicBezTo>
                    <a:pt x="308" y="292"/>
                    <a:pt x="302" y="298"/>
                    <a:pt x="295" y="298"/>
                  </a:cubicBezTo>
                  <a:cubicBezTo>
                    <a:pt x="14" y="298"/>
                    <a:pt x="14" y="298"/>
                    <a:pt x="14" y="298"/>
                  </a:cubicBezTo>
                  <a:cubicBezTo>
                    <a:pt x="7" y="298"/>
                    <a:pt x="0" y="292"/>
                    <a:pt x="0" y="285"/>
                  </a:cubicBezTo>
                  <a:cubicBezTo>
                    <a:pt x="0" y="13"/>
                    <a:pt x="0" y="13"/>
                    <a:pt x="0" y="13"/>
                  </a:cubicBezTo>
                  <a:cubicBezTo>
                    <a:pt x="0" y="6"/>
                    <a:pt x="7" y="0"/>
                    <a:pt x="14" y="0"/>
                  </a:cubicBezTo>
                  <a:cubicBezTo>
                    <a:pt x="295" y="0"/>
                    <a:pt x="295" y="0"/>
                    <a:pt x="295" y="0"/>
                  </a:cubicBezTo>
                  <a:cubicBezTo>
                    <a:pt x="302" y="0"/>
                    <a:pt x="308" y="6"/>
                    <a:pt x="308" y="13"/>
                  </a:cubicBezTo>
                  <a:lnTo>
                    <a:pt x="308" y="285"/>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7" name="Freeform 17">
              <a:extLst>
                <a:ext uri="{FF2B5EF4-FFF2-40B4-BE49-F238E27FC236}">
                  <a16:creationId xmlns:a16="http://schemas.microsoft.com/office/drawing/2014/main" id="{ECE8626B-FB43-409C-A027-541E3CD43BDB}"/>
                </a:ext>
              </a:extLst>
            </p:cNvPr>
            <p:cNvSpPr>
              <a:spLocks/>
            </p:cNvSpPr>
            <p:nvPr/>
          </p:nvSpPr>
          <p:spPr bwMode="auto">
            <a:xfrm>
              <a:off x="7418388" y="2411413"/>
              <a:ext cx="815975" cy="792163"/>
            </a:xfrm>
            <a:custGeom>
              <a:avLst/>
              <a:gdLst>
                <a:gd name="T0" fmla="*/ 308 w 308"/>
                <a:gd name="T1" fmla="*/ 285 h 298"/>
                <a:gd name="T2" fmla="*/ 294 w 308"/>
                <a:gd name="T3" fmla="*/ 298 h 298"/>
                <a:gd name="T4" fmla="*/ 14 w 308"/>
                <a:gd name="T5" fmla="*/ 298 h 298"/>
                <a:gd name="T6" fmla="*/ 0 w 308"/>
                <a:gd name="T7" fmla="*/ 285 h 298"/>
                <a:gd name="T8" fmla="*/ 0 w 308"/>
                <a:gd name="T9" fmla="*/ 13 h 298"/>
                <a:gd name="T10" fmla="*/ 14 w 308"/>
                <a:gd name="T11" fmla="*/ 0 h 298"/>
                <a:gd name="T12" fmla="*/ 294 w 308"/>
                <a:gd name="T13" fmla="*/ 0 h 298"/>
                <a:gd name="T14" fmla="*/ 308 w 308"/>
                <a:gd name="T15" fmla="*/ 13 h 298"/>
                <a:gd name="T16" fmla="*/ 308 w 308"/>
                <a:gd name="T17" fmla="*/ 285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298">
                  <a:moveTo>
                    <a:pt x="308" y="285"/>
                  </a:moveTo>
                  <a:cubicBezTo>
                    <a:pt x="308" y="292"/>
                    <a:pt x="302" y="298"/>
                    <a:pt x="294" y="298"/>
                  </a:cubicBezTo>
                  <a:cubicBezTo>
                    <a:pt x="14" y="298"/>
                    <a:pt x="14" y="298"/>
                    <a:pt x="14" y="298"/>
                  </a:cubicBezTo>
                  <a:cubicBezTo>
                    <a:pt x="6" y="298"/>
                    <a:pt x="0" y="292"/>
                    <a:pt x="0" y="285"/>
                  </a:cubicBezTo>
                  <a:cubicBezTo>
                    <a:pt x="0" y="13"/>
                    <a:pt x="0" y="13"/>
                    <a:pt x="0" y="13"/>
                  </a:cubicBezTo>
                  <a:cubicBezTo>
                    <a:pt x="0" y="6"/>
                    <a:pt x="6" y="0"/>
                    <a:pt x="14" y="0"/>
                  </a:cubicBezTo>
                  <a:cubicBezTo>
                    <a:pt x="294" y="0"/>
                    <a:pt x="294" y="0"/>
                    <a:pt x="294" y="0"/>
                  </a:cubicBezTo>
                  <a:cubicBezTo>
                    <a:pt x="302" y="0"/>
                    <a:pt x="308" y="6"/>
                    <a:pt x="308" y="13"/>
                  </a:cubicBezTo>
                  <a:lnTo>
                    <a:pt x="308" y="285"/>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8" name="Freeform 18">
              <a:extLst>
                <a:ext uri="{FF2B5EF4-FFF2-40B4-BE49-F238E27FC236}">
                  <a16:creationId xmlns:a16="http://schemas.microsoft.com/office/drawing/2014/main" id="{B4D258B4-846A-4E33-BC05-D6C0F8980487}"/>
                </a:ext>
              </a:extLst>
            </p:cNvPr>
            <p:cNvSpPr>
              <a:spLocks/>
            </p:cNvSpPr>
            <p:nvPr/>
          </p:nvSpPr>
          <p:spPr bwMode="auto">
            <a:xfrm>
              <a:off x="6534150" y="1562100"/>
              <a:ext cx="817562" cy="792163"/>
            </a:xfrm>
            <a:custGeom>
              <a:avLst/>
              <a:gdLst>
                <a:gd name="T0" fmla="*/ 308 w 308"/>
                <a:gd name="T1" fmla="*/ 285 h 298"/>
                <a:gd name="T2" fmla="*/ 294 w 308"/>
                <a:gd name="T3" fmla="*/ 298 h 298"/>
                <a:gd name="T4" fmla="*/ 13 w 308"/>
                <a:gd name="T5" fmla="*/ 298 h 298"/>
                <a:gd name="T6" fmla="*/ 0 w 308"/>
                <a:gd name="T7" fmla="*/ 285 h 298"/>
                <a:gd name="T8" fmla="*/ 0 w 308"/>
                <a:gd name="T9" fmla="*/ 13 h 298"/>
                <a:gd name="T10" fmla="*/ 13 w 308"/>
                <a:gd name="T11" fmla="*/ 0 h 298"/>
                <a:gd name="T12" fmla="*/ 294 w 308"/>
                <a:gd name="T13" fmla="*/ 0 h 298"/>
                <a:gd name="T14" fmla="*/ 308 w 308"/>
                <a:gd name="T15" fmla="*/ 13 h 298"/>
                <a:gd name="T16" fmla="*/ 308 w 308"/>
                <a:gd name="T17" fmla="*/ 285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298">
                  <a:moveTo>
                    <a:pt x="308" y="285"/>
                  </a:moveTo>
                  <a:cubicBezTo>
                    <a:pt x="308" y="292"/>
                    <a:pt x="302" y="298"/>
                    <a:pt x="294" y="298"/>
                  </a:cubicBezTo>
                  <a:cubicBezTo>
                    <a:pt x="13" y="298"/>
                    <a:pt x="13" y="298"/>
                    <a:pt x="13" y="298"/>
                  </a:cubicBezTo>
                  <a:cubicBezTo>
                    <a:pt x="6" y="298"/>
                    <a:pt x="0" y="292"/>
                    <a:pt x="0" y="285"/>
                  </a:cubicBezTo>
                  <a:cubicBezTo>
                    <a:pt x="0" y="13"/>
                    <a:pt x="0" y="13"/>
                    <a:pt x="0" y="13"/>
                  </a:cubicBezTo>
                  <a:cubicBezTo>
                    <a:pt x="0" y="6"/>
                    <a:pt x="6" y="0"/>
                    <a:pt x="13" y="0"/>
                  </a:cubicBezTo>
                  <a:cubicBezTo>
                    <a:pt x="294" y="0"/>
                    <a:pt x="294" y="0"/>
                    <a:pt x="294" y="0"/>
                  </a:cubicBezTo>
                  <a:cubicBezTo>
                    <a:pt x="302" y="0"/>
                    <a:pt x="308" y="6"/>
                    <a:pt x="308" y="13"/>
                  </a:cubicBezTo>
                  <a:lnTo>
                    <a:pt x="308" y="285"/>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solidFill>
                  <a:srgbClr val="F68D91"/>
                </a:solidFill>
                <a:latin typeface="iCiel Cadena"/>
              </a:endParaRPr>
            </a:p>
          </p:txBody>
        </p:sp>
        <p:sp>
          <p:nvSpPr>
            <p:cNvPr id="39" name="Freeform 19">
              <a:extLst>
                <a:ext uri="{FF2B5EF4-FFF2-40B4-BE49-F238E27FC236}">
                  <a16:creationId xmlns:a16="http://schemas.microsoft.com/office/drawing/2014/main" id="{C8195DB7-3FEF-40C7-B7F8-C0BD1ADFD77D}"/>
                </a:ext>
              </a:extLst>
            </p:cNvPr>
            <p:cNvSpPr>
              <a:spLocks/>
            </p:cNvSpPr>
            <p:nvPr/>
          </p:nvSpPr>
          <p:spPr bwMode="auto">
            <a:xfrm>
              <a:off x="8320088" y="1584325"/>
              <a:ext cx="817562" cy="790575"/>
            </a:xfrm>
            <a:custGeom>
              <a:avLst/>
              <a:gdLst>
                <a:gd name="T0" fmla="*/ 308 w 308"/>
                <a:gd name="T1" fmla="*/ 285 h 298"/>
                <a:gd name="T2" fmla="*/ 295 w 308"/>
                <a:gd name="T3" fmla="*/ 298 h 298"/>
                <a:gd name="T4" fmla="*/ 14 w 308"/>
                <a:gd name="T5" fmla="*/ 298 h 298"/>
                <a:gd name="T6" fmla="*/ 0 w 308"/>
                <a:gd name="T7" fmla="*/ 285 h 298"/>
                <a:gd name="T8" fmla="*/ 0 w 308"/>
                <a:gd name="T9" fmla="*/ 14 h 298"/>
                <a:gd name="T10" fmla="*/ 14 w 308"/>
                <a:gd name="T11" fmla="*/ 0 h 298"/>
                <a:gd name="T12" fmla="*/ 295 w 308"/>
                <a:gd name="T13" fmla="*/ 0 h 298"/>
                <a:gd name="T14" fmla="*/ 308 w 308"/>
                <a:gd name="T15" fmla="*/ 14 h 298"/>
                <a:gd name="T16" fmla="*/ 308 w 308"/>
                <a:gd name="T17" fmla="*/ 285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298">
                  <a:moveTo>
                    <a:pt x="308" y="285"/>
                  </a:moveTo>
                  <a:cubicBezTo>
                    <a:pt x="308" y="292"/>
                    <a:pt x="302" y="298"/>
                    <a:pt x="295" y="298"/>
                  </a:cubicBezTo>
                  <a:cubicBezTo>
                    <a:pt x="14" y="298"/>
                    <a:pt x="14" y="298"/>
                    <a:pt x="14" y="298"/>
                  </a:cubicBezTo>
                  <a:cubicBezTo>
                    <a:pt x="7" y="298"/>
                    <a:pt x="0" y="292"/>
                    <a:pt x="0" y="285"/>
                  </a:cubicBezTo>
                  <a:cubicBezTo>
                    <a:pt x="0" y="14"/>
                    <a:pt x="0" y="14"/>
                    <a:pt x="0" y="14"/>
                  </a:cubicBezTo>
                  <a:cubicBezTo>
                    <a:pt x="0" y="6"/>
                    <a:pt x="7" y="0"/>
                    <a:pt x="14" y="0"/>
                  </a:cubicBezTo>
                  <a:cubicBezTo>
                    <a:pt x="295" y="0"/>
                    <a:pt x="295" y="0"/>
                    <a:pt x="295" y="0"/>
                  </a:cubicBezTo>
                  <a:cubicBezTo>
                    <a:pt x="302" y="0"/>
                    <a:pt x="308" y="6"/>
                    <a:pt x="308" y="14"/>
                  </a:cubicBezTo>
                  <a:lnTo>
                    <a:pt x="308" y="285"/>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0" name="Freeform 20">
              <a:extLst>
                <a:ext uri="{FF2B5EF4-FFF2-40B4-BE49-F238E27FC236}">
                  <a16:creationId xmlns:a16="http://schemas.microsoft.com/office/drawing/2014/main" id="{446FF0C3-3437-4D5D-BA15-872119D4E111}"/>
                </a:ext>
              </a:extLst>
            </p:cNvPr>
            <p:cNvSpPr>
              <a:spLocks/>
            </p:cNvSpPr>
            <p:nvPr/>
          </p:nvSpPr>
          <p:spPr bwMode="auto">
            <a:xfrm>
              <a:off x="7423150" y="4614863"/>
              <a:ext cx="382587" cy="379413"/>
            </a:xfrm>
            <a:custGeom>
              <a:avLst/>
              <a:gdLst>
                <a:gd name="T0" fmla="*/ 144 w 144"/>
                <a:gd name="T1" fmla="*/ 136 h 143"/>
                <a:gd name="T2" fmla="*/ 137 w 144"/>
                <a:gd name="T3" fmla="*/ 143 h 143"/>
                <a:gd name="T4" fmla="*/ 6 w 144"/>
                <a:gd name="T5" fmla="*/ 143 h 143"/>
                <a:gd name="T6" fmla="*/ 0 w 144"/>
                <a:gd name="T7" fmla="*/ 136 h 143"/>
                <a:gd name="T8" fmla="*/ 0 w 144"/>
                <a:gd name="T9" fmla="*/ 6 h 143"/>
                <a:gd name="T10" fmla="*/ 6 w 144"/>
                <a:gd name="T11" fmla="*/ 0 h 143"/>
                <a:gd name="T12" fmla="*/ 137 w 144"/>
                <a:gd name="T13" fmla="*/ 0 h 143"/>
                <a:gd name="T14" fmla="*/ 144 w 144"/>
                <a:gd name="T15" fmla="*/ 6 h 143"/>
                <a:gd name="T16" fmla="*/ 144 w 144"/>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6"/>
                  </a:moveTo>
                  <a:cubicBezTo>
                    <a:pt x="144" y="140"/>
                    <a:pt x="141" y="143"/>
                    <a:pt x="137" y="143"/>
                  </a:cubicBezTo>
                  <a:cubicBezTo>
                    <a:pt x="6" y="143"/>
                    <a:pt x="6" y="143"/>
                    <a:pt x="6" y="143"/>
                  </a:cubicBezTo>
                  <a:cubicBezTo>
                    <a:pt x="3" y="143"/>
                    <a:pt x="0" y="140"/>
                    <a:pt x="0" y="136"/>
                  </a:cubicBezTo>
                  <a:cubicBezTo>
                    <a:pt x="0" y="6"/>
                    <a:pt x="0" y="6"/>
                    <a:pt x="0" y="6"/>
                  </a:cubicBezTo>
                  <a:cubicBezTo>
                    <a:pt x="0" y="3"/>
                    <a:pt x="3" y="0"/>
                    <a:pt x="6" y="0"/>
                  </a:cubicBezTo>
                  <a:cubicBezTo>
                    <a:pt x="137" y="0"/>
                    <a:pt x="137" y="0"/>
                    <a:pt x="137" y="0"/>
                  </a:cubicBezTo>
                  <a:cubicBezTo>
                    <a:pt x="141" y="0"/>
                    <a:pt x="144" y="3"/>
                    <a:pt x="144" y="6"/>
                  </a:cubicBezTo>
                  <a:lnTo>
                    <a:pt x="144" y="136"/>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solidFill>
                  <a:srgbClr val="F68D91"/>
                </a:solidFill>
                <a:latin typeface="iCiel Cadena"/>
              </a:endParaRPr>
            </a:p>
          </p:txBody>
        </p:sp>
        <p:sp>
          <p:nvSpPr>
            <p:cNvPr id="41" name="Freeform 21">
              <a:extLst>
                <a:ext uri="{FF2B5EF4-FFF2-40B4-BE49-F238E27FC236}">
                  <a16:creationId xmlns:a16="http://schemas.microsoft.com/office/drawing/2014/main" id="{88FAF475-E03B-445A-83A7-A0168B7A2929}"/>
                </a:ext>
              </a:extLst>
            </p:cNvPr>
            <p:cNvSpPr>
              <a:spLocks/>
            </p:cNvSpPr>
            <p:nvPr/>
          </p:nvSpPr>
          <p:spPr bwMode="auto">
            <a:xfrm>
              <a:off x="6486525" y="5483225"/>
              <a:ext cx="382587" cy="379413"/>
            </a:xfrm>
            <a:custGeom>
              <a:avLst/>
              <a:gdLst>
                <a:gd name="T0" fmla="*/ 144 w 144"/>
                <a:gd name="T1" fmla="*/ 137 h 143"/>
                <a:gd name="T2" fmla="*/ 137 w 144"/>
                <a:gd name="T3" fmla="*/ 143 h 143"/>
                <a:gd name="T4" fmla="*/ 6 w 144"/>
                <a:gd name="T5" fmla="*/ 143 h 143"/>
                <a:gd name="T6" fmla="*/ 0 w 144"/>
                <a:gd name="T7" fmla="*/ 137 h 143"/>
                <a:gd name="T8" fmla="*/ 0 w 144"/>
                <a:gd name="T9" fmla="*/ 6 h 143"/>
                <a:gd name="T10" fmla="*/ 6 w 144"/>
                <a:gd name="T11" fmla="*/ 0 h 143"/>
                <a:gd name="T12" fmla="*/ 137 w 144"/>
                <a:gd name="T13" fmla="*/ 0 h 143"/>
                <a:gd name="T14" fmla="*/ 144 w 144"/>
                <a:gd name="T15" fmla="*/ 6 h 143"/>
                <a:gd name="T16" fmla="*/ 144 w 144"/>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7"/>
                  </a:moveTo>
                  <a:cubicBezTo>
                    <a:pt x="144" y="140"/>
                    <a:pt x="141" y="143"/>
                    <a:pt x="137" y="143"/>
                  </a:cubicBezTo>
                  <a:cubicBezTo>
                    <a:pt x="6" y="143"/>
                    <a:pt x="6" y="143"/>
                    <a:pt x="6" y="143"/>
                  </a:cubicBezTo>
                  <a:cubicBezTo>
                    <a:pt x="3" y="143"/>
                    <a:pt x="0" y="140"/>
                    <a:pt x="0" y="137"/>
                  </a:cubicBezTo>
                  <a:cubicBezTo>
                    <a:pt x="0" y="6"/>
                    <a:pt x="0" y="6"/>
                    <a:pt x="0" y="6"/>
                  </a:cubicBezTo>
                  <a:cubicBezTo>
                    <a:pt x="0" y="3"/>
                    <a:pt x="3" y="0"/>
                    <a:pt x="6" y="0"/>
                  </a:cubicBezTo>
                  <a:cubicBezTo>
                    <a:pt x="137" y="0"/>
                    <a:pt x="137" y="0"/>
                    <a:pt x="137" y="0"/>
                  </a:cubicBezTo>
                  <a:cubicBezTo>
                    <a:pt x="141" y="0"/>
                    <a:pt x="144" y="3"/>
                    <a:pt x="144" y="6"/>
                  </a:cubicBezTo>
                  <a:lnTo>
                    <a:pt x="144" y="137"/>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2" name="Freeform 22">
              <a:extLst>
                <a:ext uri="{FF2B5EF4-FFF2-40B4-BE49-F238E27FC236}">
                  <a16:creationId xmlns:a16="http://schemas.microsoft.com/office/drawing/2014/main" id="{1865E573-CDAB-4975-958D-52B077E338BC}"/>
                </a:ext>
              </a:extLst>
            </p:cNvPr>
            <p:cNvSpPr>
              <a:spLocks/>
            </p:cNvSpPr>
            <p:nvPr/>
          </p:nvSpPr>
          <p:spPr bwMode="auto">
            <a:xfrm>
              <a:off x="5554663" y="5929313"/>
              <a:ext cx="722312" cy="379413"/>
            </a:xfrm>
            <a:custGeom>
              <a:avLst/>
              <a:gdLst>
                <a:gd name="T0" fmla="*/ 272 w 272"/>
                <a:gd name="T1" fmla="*/ 137 h 143"/>
                <a:gd name="T2" fmla="*/ 260 w 272"/>
                <a:gd name="T3" fmla="*/ 143 h 143"/>
                <a:gd name="T4" fmla="*/ 12 w 272"/>
                <a:gd name="T5" fmla="*/ 143 h 143"/>
                <a:gd name="T6" fmla="*/ 0 w 272"/>
                <a:gd name="T7" fmla="*/ 137 h 143"/>
                <a:gd name="T8" fmla="*/ 0 w 272"/>
                <a:gd name="T9" fmla="*/ 7 h 143"/>
                <a:gd name="T10" fmla="*/ 12 w 272"/>
                <a:gd name="T11" fmla="*/ 0 h 143"/>
                <a:gd name="T12" fmla="*/ 260 w 272"/>
                <a:gd name="T13" fmla="*/ 0 h 143"/>
                <a:gd name="T14" fmla="*/ 272 w 272"/>
                <a:gd name="T15" fmla="*/ 7 h 143"/>
                <a:gd name="T16" fmla="*/ 272 w 272"/>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2" h="143">
                  <a:moveTo>
                    <a:pt x="272" y="137"/>
                  </a:moveTo>
                  <a:cubicBezTo>
                    <a:pt x="272" y="140"/>
                    <a:pt x="266" y="143"/>
                    <a:pt x="260" y="143"/>
                  </a:cubicBezTo>
                  <a:cubicBezTo>
                    <a:pt x="12" y="143"/>
                    <a:pt x="12" y="143"/>
                    <a:pt x="12" y="143"/>
                  </a:cubicBezTo>
                  <a:cubicBezTo>
                    <a:pt x="5" y="143"/>
                    <a:pt x="0" y="140"/>
                    <a:pt x="0" y="137"/>
                  </a:cubicBezTo>
                  <a:cubicBezTo>
                    <a:pt x="0" y="7"/>
                    <a:pt x="0" y="7"/>
                    <a:pt x="0" y="7"/>
                  </a:cubicBezTo>
                  <a:cubicBezTo>
                    <a:pt x="0" y="3"/>
                    <a:pt x="5" y="0"/>
                    <a:pt x="12" y="0"/>
                  </a:cubicBezTo>
                  <a:cubicBezTo>
                    <a:pt x="260" y="0"/>
                    <a:pt x="260" y="0"/>
                    <a:pt x="260" y="0"/>
                  </a:cubicBezTo>
                  <a:cubicBezTo>
                    <a:pt x="266" y="0"/>
                    <a:pt x="272" y="3"/>
                    <a:pt x="272" y="7"/>
                  </a:cubicBezTo>
                  <a:lnTo>
                    <a:pt x="272" y="137"/>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3" name="Freeform 23">
              <a:extLst>
                <a:ext uri="{FF2B5EF4-FFF2-40B4-BE49-F238E27FC236}">
                  <a16:creationId xmlns:a16="http://schemas.microsoft.com/office/drawing/2014/main" id="{4A985ED5-8112-404F-BB55-1F9E159066CE}"/>
                </a:ext>
              </a:extLst>
            </p:cNvPr>
            <p:cNvSpPr>
              <a:spLocks/>
            </p:cNvSpPr>
            <p:nvPr/>
          </p:nvSpPr>
          <p:spPr bwMode="auto">
            <a:xfrm>
              <a:off x="6510338" y="5026025"/>
              <a:ext cx="817562" cy="377825"/>
            </a:xfrm>
            <a:custGeom>
              <a:avLst/>
              <a:gdLst>
                <a:gd name="T0" fmla="*/ 308 w 308"/>
                <a:gd name="T1" fmla="*/ 136 h 142"/>
                <a:gd name="T2" fmla="*/ 295 w 308"/>
                <a:gd name="T3" fmla="*/ 142 h 142"/>
                <a:gd name="T4" fmla="*/ 14 w 308"/>
                <a:gd name="T5" fmla="*/ 142 h 142"/>
                <a:gd name="T6" fmla="*/ 0 w 308"/>
                <a:gd name="T7" fmla="*/ 136 h 142"/>
                <a:gd name="T8" fmla="*/ 0 w 308"/>
                <a:gd name="T9" fmla="*/ 6 h 142"/>
                <a:gd name="T10" fmla="*/ 14 w 308"/>
                <a:gd name="T11" fmla="*/ 0 h 142"/>
                <a:gd name="T12" fmla="*/ 295 w 308"/>
                <a:gd name="T13" fmla="*/ 0 h 142"/>
                <a:gd name="T14" fmla="*/ 308 w 308"/>
                <a:gd name="T15" fmla="*/ 6 h 142"/>
                <a:gd name="T16" fmla="*/ 308 w 308"/>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2">
                  <a:moveTo>
                    <a:pt x="308" y="136"/>
                  </a:moveTo>
                  <a:cubicBezTo>
                    <a:pt x="308" y="140"/>
                    <a:pt x="302" y="142"/>
                    <a:pt x="295" y="142"/>
                  </a:cubicBezTo>
                  <a:cubicBezTo>
                    <a:pt x="14" y="142"/>
                    <a:pt x="14" y="142"/>
                    <a:pt x="14" y="142"/>
                  </a:cubicBezTo>
                  <a:cubicBezTo>
                    <a:pt x="6" y="142"/>
                    <a:pt x="0" y="140"/>
                    <a:pt x="0" y="136"/>
                  </a:cubicBezTo>
                  <a:cubicBezTo>
                    <a:pt x="0" y="6"/>
                    <a:pt x="0" y="6"/>
                    <a:pt x="0" y="6"/>
                  </a:cubicBezTo>
                  <a:cubicBezTo>
                    <a:pt x="0" y="3"/>
                    <a:pt x="6" y="0"/>
                    <a:pt x="14" y="0"/>
                  </a:cubicBezTo>
                  <a:cubicBezTo>
                    <a:pt x="295" y="0"/>
                    <a:pt x="295" y="0"/>
                    <a:pt x="295" y="0"/>
                  </a:cubicBezTo>
                  <a:cubicBezTo>
                    <a:pt x="302" y="0"/>
                    <a:pt x="308" y="3"/>
                    <a:pt x="308" y="6"/>
                  </a:cubicBezTo>
                  <a:lnTo>
                    <a:pt x="308" y="136"/>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4" name="Freeform 24">
              <a:extLst>
                <a:ext uri="{FF2B5EF4-FFF2-40B4-BE49-F238E27FC236}">
                  <a16:creationId xmlns:a16="http://schemas.microsoft.com/office/drawing/2014/main" id="{B9B4BA42-CEFC-477D-AAD1-92B56619B100}"/>
                </a:ext>
              </a:extLst>
            </p:cNvPr>
            <p:cNvSpPr>
              <a:spLocks/>
            </p:cNvSpPr>
            <p:nvPr/>
          </p:nvSpPr>
          <p:spPr bwMode="auto">
            <a:xfrm>
              <a:off x="6510338" y="1122363"/>
              <a:ext cx="817562" cy="379413"/>
            </a:xfrm>
            <a:custGeom>
              <a:avLst/>
              <a:gdLst>
                <a:gd name="T0" fmla="*/ 308 w 308"/>
                <a:gd name="T1" fmla="*/ 136 h 143"/>
                <a:gd name="T2" fmla="*/ 295 w 308"/>
                <a:gd name="T3" fmla="*/ 143 h 143"/>
                <a:gd name="T4" fmla="*/ 14 w 308"/>
                <a:gd name="T5" fmla="*/ 143 h 143"/>
                <a:gd name="T6" fmla="*/ 0 w 308"/>
                <a:gd name="T7" fmla="*/ 136 h 143"/>
                <a:gd name="T8" fmla="*/ 0 w 308"/>
                <a:gd name="T9" fmla="*/ 6 h 143"/>
                <a:gd name="T10" fmla="*/ 14 w 308"/>
                <a:gd name="T11" fmla="*/ 0 h 143"/>
                <a:gd name="T12" fmla="*/ 295 w 308"/>
                <a:gd name="T13" fmla="*/ 0 h 143"/>
                <a:gd name="T14" fmla="*/ 308 w 308"/>
                <a:gd name="T15" fmla="*/ 6 h 143"/>
                <a:gd name="T16" fmla="*/ 308 w 308"/>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3">
                  <a:moveTo>
                    <a:pt x="308" y="136"/>
                  </a:moveTo>
                  <a:cubicBezTo>
                    <a:pt x="308" y="140"/>
                    <a:pt x="302" y="143"/>
                    <a:pt x="295" y="143"/>
                  </a:cubicBezTo>
                  <a:cubicBezTo>
                    <a:pt x="14" y="143"/>
                    <a:pt x="14" y="143"/>
                    <a:pt x="14" y="143"/>
                  </a:cubicBezTo>
                  <a:cubicBezTo>
                    <a:pt x="6" y="143"/>
                    <a:pt x="0" y="140"/>
                    <a:pt x="0" y="136"/>
                  </a:cubicBezTo>
                  <a:cubicBezTo>
                    <a:pt x="0" y="6"/>
                    <a:pt x="0" y="6"/>
                    <a:pt x="0" y="6"/>
                  </a:cubicBezTo>
                  <a:cubicBezTo>
                    <a:pt x="0" y="3"/>
                    <a:pt x="6" y="0"/>
                    <a:pt x="14" y="0"/>
                  </a:cubicBezTo>
                  <a:cubicBezTo>
                    <a:pt x="295" y="0"/>
                    <a:pt x="295" y="0"/>
                    <a:pt x="295" y="0"/>
                  </a:cubicBezTo>
                  <a:cubicBezTo>
                    <a:pt x="302" y="0"/>
                    <a:pt x="308" y="3"/>
                    <a:pt x="308" y="6"/>
                  </a:cubicBezTo>
                  <a:lnTo>
                    <a:pt x="308" y="136"/>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5" name="Freeform 25">
              <a:extLst>
                <a:ext uri="{FF2B5EF4-FFF2-40B4-BE49-F238E27FC236}">
                  <a16:creationId xmlns:a16="http://schemas.microsoft.com/office/drawing/2014/main" id="{2CE17DD6-3BBA-4441-B1E5-054F5B8A9ABB}"/>
                </a:ext>
              </a:extLst>
            </p:cNvPr>
            <p:cNvSpPr>
              <a:spLocks/>
            </p:cNvSpPr>
            <p:nvPr/>
          </p:nvSpPr>
          <p:spPr bwMode="auto">
            <a:xfrm>
              <a:off x="7418388" y="4181475"/>
              <a:ext cx="815975" cy="377825"/>
            </a:xfrm>
            <a:custGeom>
              <a:avLst/>
              <a:gdLst>
                <a:gd name="T0" fmla="*/ 308 w 308"/>
                <a:gd name="T1" fmla="*/ 136 h 142"/>
                <a:gd name="T2" fmla="*/ 294 w 308"/>
                <a:gd name="T3" fmla="*/ 142 h 142"/>
                <a:gd name="T4" fmla="*/ 14 w 308"/>
                <a:gd name="T5" fmla="*/ 142 h 142"/>
                <a:gd name="T6" fmla="*/ 0 w 308"/>
                <a:gd name="T7" fmla="*/ 136 h 142"/>
                <a:gd name="T8" fmla="*/ 0 w 308"/>
                <a:gd name="T9" fmla="*/ 6 h 142"/>
                <a:gd name="T10" fmla="*/ 14 w 308"/>
                <a:gd name="T11" fmla="*/ 0 h 142"/>
                <a:gd name="T12" fmla="*/ 294 w 308"/>
                <a:gd name="T13" fmla="*/ 0 h 142"/>
                <a:gd name="T14" fmla="*/ 308 w 308"/>
                <a:gd name="T15" fmla="*/ 6 h 142"/>
                <a:gd name="T16" fmla="*/ 308 w 308"/>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2">
                  <a:moveTo>
                    <a:pt x="308" y="136"/>
                  </a:moveTo>
                  <a:cubicBezTo>
                    <a:pt x="308" y="140"/>
                    <a:pt x="302" y="142"/>
                    <a:pt x="294" y="142"/>
                  </a:cubicBezTo>
                  <a:cubicBezTo>
                    <a:pt x="14" y="142"/>
                    <a:pt x="14" y="142"/>
                    <a:pt x="14" y="142"/>
                  </a:cubicBezTo>
                  <a:cubicBezTo>
                    <a:pt x="6" y="142"/>
                    <a:pt x="0" y="140"/>
                    <a:pt x="0" y="136"/>
                  </a:cubicBezTo>
                  <a:cubicBezTo>
                    <a:pt x="0" y="6"/>
                    <a:pt x="0" y="6"/>
                    <a:pt x="0" y="6"/>
                  </a:cubicBezTo>
                  <a:cubicBezTo>
                    <a:pt x="0" y="3"/>
                    <a:pt x="6" y="0"/>
                    <a:pt x="14" y="0"/>
                  </a:cubicBezTo>
                  <a:cubicBezTo>
                    <a:pt x="294" y="0"/>
                    <a:pt x="294" y="0"/>
                    <a:pt x="294" y="0"/>
                  </a:cubicBezTo>
                  <a:cubicBezTo>
                    <a:pt x="302" y="0"/>
                    <a:pt x="308" y="3"/>
                    <a:pt x="308" y="6"/>
                  </a:cubicBezTo>
                  <a:lnTo>
                    <a:pt x="308"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6" name="Freeform 26">
              <a:extLst>
                <a:ext uri="{FF2B5EF4-FFF2-40B4-BE49-F238E27FC236}">
                  <a16:creationId xmlns:a16="http://schemas.microsoft.com/office/drawing/2014/main" id="{E9B3D340-EC01-4036-B03B-4703C1ED7BA3}"/>
                </a:ext>
              </a:extLst>
            </p:cNvPr>
            <p:cNvSpPr>
              <a:spLocks/>
            </p:cNvSpPr>
            <p:nvPr/>
          </p:nvSpPr>
          <p:spPr bwMode="auto">
            <a:xfrm>
              <a:off x="7418388" y="3733800"/>
              <a:ext cx="815975" cy="379413"/>
            </a:xfrm>
            <a:custGeom>
              <a:avLst/>
              <a:gdLst>
                <a:gd name="T0" fmla="*/ 308 w 308"/>
                <a:gd name="T1" fmla="*/ 136 h 143"/>
                <a:gd name="T2" fmla="*/ 294 w 308"/>
                <a:gd name="T3" fmla="*/ 143 h 143"/>
                <a:gd name="T4" fmla="*/ 14 w 308"/>
                <a:gd name="T5" fmla="*/ 143 h 143"/>
                <a:gd name="T6" fmla="*/ 0 w 308"/>
                <a:gd name="T7" fmla="*/ 136 h 143"/>
                <a:gd name="T8" fmla="*/ 0 w 308"/>
                <a:gd name="T9" fmla="*/ 6 h 143"/>
                <a:gd name="T10" fmla="*/ 14 w 308"/>
                <a:gd name="T11" fmla="*/ 0 h 143"/>
                <a:gd name="T12" fmla="*/ 294 w 308"/>
                <a:gd name="T13" fmla="*/ 0 h 143"/>
                <a:gd name="T14" fmla="*/ 308 w 308"/>
                <a:gd name="T15" fmla="*/ 6 h 143"/>
                <a:gd name="T16" fmla="*/ 308 w 308"/>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3">
                  <a:moveTo>
                    <a:pt x="308" y="136"/>
                  </a:moveTo>
                  <a:cubicBezTo>
                    <a:pt x="308" y="140"/>
                    <a:pt x="302" y="143"/>
                    <a:pt x="294" y="143"/>
                  </a:cubicBezTo>
                  <a:cubicBezTo>
                    <a:pt x="14" y="143"/>
                    <a:pt x="14" y="143"/>
                    <a:pt x="14" y="143"/>
                  </a:cubicBezTo>
                  <a:cubicBezTo>
                    <a:pt x="6" y="143"/>
                    <a:pt x="0" y="140"/>
                    <a:pt x="0" y="136"/>
                  </a:cubicBezTo>
                  <a:cubicBezTo>
                    <a:pt x="0" y="6"/>
                    <a:pt x="0" y="6"/>
                    <a:pt x="0" y="6"/>
                  </a:cubicBezTo>
                  <a:cubicBezTo>
                    <a:pt x="0" y="3"/>
                    <a:pt x="6" y="0"/>
                    <a:pt x="14" y="0"/>
                  </a:cubicBezTo>
                  <a:cubicBezTo>
                    <a:pt x="294" y="0"/>
                    <a:pt x="294" y="0"/>
                    <a:pt x="294" y="0"/>
                  </a:cubicBezTo>
                  <a:cubicBezTo>
                    <a:pt x="302" y="0"/>
                    <a:pt x="308" y="3"/>
                    <a:pt x="308" y="6"/>
                  </a:cubicBezTo>
                  <a:lnTo>
                    <a:pt x="308" y="136"/>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7" name="Freeform 27">
              <a:extLst>
                <a:ext uri="{FF2B5EF4-FFF2-40B4-BE49-F238E27FC236}">
                  <a16:creationId xmlns:a16="http://schemas.microsoft.com/office/drawing/2014/main" id="{F2B8D980-9442-4FCB-BD10-185D1A79EAFD}"/>
                </a:ext>
              </a:extLst>
            </p:cNvPr>
            <p:cNvSpPr>
              <a:spLocks/>
            </p:cNvSpPr>
            <p:nvPr/>
          </p:nvSpPr>
          <p:spPr bwMode="auto">
            <a:xfrm>
              <a:off x="8320088" y="3268663"/>
              <a:ext cx="817562" cy="377825"/>
            </a:xfrm>
            <a:custGeom>
              <a:avLst/>
              <a:gdLst>
                <a:gd name="T0" fmla="*/ 308 w 308"/>
                <a:gd name="T1" fmla="*/ 136 h 142"/>
                <a:gd name="T2" fmla="*/ 295 w 308"/>
                <a:gd name="T3" fmla="*/ 142 h 142"/>
                <a:gd name="T4" fmla="*/ 14 w 308"/>
                <a:gd name="T5" fmla="*/ 142 h 142"/>
                <a:gd name="T6" fmla="*/ 0 w 308"/>
                <a:gd name="T7" fmla="*/ 136 h 142"/>
                <a:gd name="T8" fmla="*/ 0 w 308"/>
                <a:gd name="T9" fmla="*/ 6 h 142"/>
                <a:gd name="T10" fmla="*/ 14 w 308"/>
                <a:gd name="T11" fmla="*/ 0 h 142"/>
                <a:gd name="T12" fmla="*/ 295 w 308"/>
                <a:gd name="T13" fmla="*/ 0 h 142"/>
                <a:gd name="T14" fmla="*/ 308 w 308"/>
                <a:gd name="T15" fmla="*/ 6 h 142"/>
                <a:gd name="T16" fmla="*/ 308 w 308"/>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2">
                  <a:moveTo>
                    <a:pt x="308" y="136"/>
                  </a:moveTo>
                  <a:cubicBezTo>
                    <a:pt x="308" y="140"/>
                    <a:pt x="302" y="142"/>
                    <a:pt x="295" y="142"/>
                  </a:cubicBezTo>
                  <a:cubicBezTo>
                    <a:pt x="14" y="142"/>
                    <a:pt x="14" y="142"/>
                    <a:pt x="14" y="142"/>
                  </a:cubicBezTo>
                  <a:cubicBezTo>
                    <a:pt x="7" y="142"/>
                    <a:pt x="0" y="140"/>
                    <a:pt x="0" y="136"/>
                  </a:cubicBezTo>
                  <a:cubicBezTo>
                    <a:pt x="0" y="6"/>
                    <a:pt x="0" y="6"/>
                    <a:pt x="0" y="6"/>
                  </a:cubicBezTo>
                  <a:cubicBezTo>
                    <a:pt x="0" y="3"/>
                    <a:pt x="7" y="0"/>
                    <a:pt x="14" y="0"/>
                  </a:cubicBezTo>
                  <a:cubicBezTo>
                    <a:pt x="295" y="0"/>
                    <a:pt x="295" y="0"/>
                    <a:pt x="295" y="0"/>
                  </a:cubicBezTo>
                  <a:cubicBezTo>
                    <a:pt x="302" y="0"/>
                    <a:pt x="308" y="3"/>
                    <a:pt x="308" y="6"/>
                  </a:cubicBezTo>
                  <a:lnTo>
                    <a:pt x="308" y="136"/>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8" name="Freeform 28">
              <a:extLst>
                <a:ext uri="{FF2B5EF4-FFF2-40B4-BE49-F238E27FC236}">
                  <a16:creationId xmlns:a16="http://schemas.microsoft.com/office/drawing/2014/main" id="{85911E16-34EC-4BE8-A277-08F4B1A67DE2}"/>
                </a:ext>
              </a:extLst>
            </p:cNvPr>
            <p:cNvSpPr>
              <a:spLocks/>
            </p:cNvSpPr>
            <p:nvPr/>
          </p:nvSpPr>
          <p:spPr bwMode="auto">
            <a:xfrm>
              <a:off x="6534150" y="3733800"/>
              <a:ext cx="817562" cy="379413"/>
            </a:xfrm>
            <a:custGeom>
              <a:avLst/>
              <a:gdLst>
                <a:gd name="T0" fmla="*/ 308 w 308"/>
                <a:gd name="T1" fmla="*/ 136 h 143"/>
                <a:gd name="T2" fmla="*/ 294 w 308"/>
                <a:gd name="T3" fmla="*/ 143 h 143"/>
                <a:gd name="T4" fmla="*/ 13 w 308"/>
                <a:gd name="T5" fmla="*/ 143 h 143"/>
                <a:gd name="T6" fmla="*/ 0 w 308"/>
                <a:gd name="T7" fmla="*/ 136 h 143"/>
                <a:gd name="T8" fmla="*/ 0 w 308"/>
                <a:gd name="T9" fmla="*/ 6 h 143"/>
                <a:gd name="T10" fmla="*/ 13 w 308"/>
                <a:gd name="T11" fmla="*/ 0 h 143"/>
                <a:gd name="T12" fmla="*/ 294 w 308"/>
                <a:gd name="T13" fmla="*/ 0 h 143"/>
                <a:gd name="T14" fmla="*/ 308 w 308"/>
                <a:gd name="T15" fmla="*/ 6 h 143"/>
                <a:gd name="T16" fmla="*/ 308 w 308"/>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3">
                  <a:moveTo>
                    <a:pt x="308" y="136"/>
                  </a:moveTo>
                  <a:cubicBezTo>
                    <a:pt x="308" y="140"/>
                    <a:pt x="302" y="143"/>
                    <a:pt x="294" y="143"/>
                  </a:cubicBezTo>
                  <a:cubicBezTo>
                    <a:pt x="13" y="143"/>
                    <a:pt x="13" y="143"/>
                    <a:pt x="13" y="143"/>
                  </a:cubicBezTo>
                  <a:cubicBezTo>
                    <a:pt x="6" y="143"/>
                    <a:pt x="0" y="140"/>
                    <a:pt x="0" y="136"/>
                  </a:cubicBezTo>
                  <a:cubicBezTo>
                    <a:pt x="0" y="6"/>
                    <a:pt x="0" y="6"/>
                    <a:pt x="0" y="6"/>
                  </a:cubicBezTo>
                  <a:cubicBezTo>
                    <a:pt x="0" y="3"/>
                    <a:pt x="6" y="0"/>
                    <a:pt x="13" y="0"/>
                  </a:cubicBezTo>
                  <a:cubicBezTo>
                    <a:pt x="294" y="0"/>
                    <a:pt x="294" y="0"/>
                    <a:pt x="294" y="0"/>
                  </a:cubicBezTo>
                  <a:cubicBezTo>
                    <a:pt x="302" y="0"/>
                    <a:pt x="308" y="3"/>
                    <a:pt x="308" y="6"/>
                  </a:cubicBezTo>
                  <a:lnTo>
                    <a:pt x="308" y="136"/>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9" name="Freeform 29">
              <a:extLst>
                <a:ext uri="{FF2B5EF4-FFF2-40B4-BE49-F238E27FC236}">
                  <a16:creationId xmlns:a16="http://schemas.microsoft.com/office/drawing/2014/main" id="{4F1A3DF0-A097-4B67-968F-B60672337A66}"/>
                </a:ext>
              </a:extLst>
            </p:cNvPr>
            <p:cNvSpPr>
              <a:spLocks/>
            </p:cNvSpPr>
            <p:nvPr/>
          </p:nvSpPr>
          <p:spPr bwMode="auto">
            <a:xfrm>
              <a:off x="5159375" y="5483225"/>
              <a:ext cx="379412" cy="379413"/>
            </a:xfrm>
            <a:custGeom>
              <a:avLst/>
              <a:gdLst>
                <a:gd name="T0" fmla="*/ 143 w 143"/>
                <a:gd name="T1" fmla="*/ 137 h 143"/>
                <a:gd name="T2" fmla="*/ 137 w 143"/>
                <a:gd name="T3" fmla="*/ 143 h 143"/>
                <a:gd name="T4" fmla="*/ 6 w 143"/>
                <a:gd name="T5" fmla="*/ 143 h 143"/>
                <a:gd name="T6" fmla="*/ 0 w 143"/>
                <a:gd name="T7" fmla="*/ 137 h 143"/>
                <a:gd name="T8" fmla="*/ 0 w 143"/>
                <a:gd name="T9" fmla="*/ 6 h 143"/>
                <a:gd name="T10" fmla="*/ 6 w 143"/>
                <a:gd name="T11" fmla="*/ 0 h 143"/>
                <a:gd name="T12" fmla="*/ 137 w 143"/>
                <a:gd name="T13" fmla="*/ 0 h 143"/>
                <a:gd name="T14" fmla="*/ 143 w 143"/>
                <a:gd name="T15" fmla="*/ 6 h 143"/>
                <a:gd name="T16" fmla="*/ 143 w 143"/>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3" h="143">
                  <a:moveTo>
                    <a:pt x="143" y="137"/>
                  </a:moveTo>
                  <a:cubicBezTo>
                    <a:pt x="143" y="140"/>
                    <a:pt x="141" y="143"/>
                    <a:pt x="137" y="143"/>
                  </a:cubicBezTo>
                  <a:cubicBezTo>
                    <a:pt x="6" y="143"/>
                    <a:pt x="6" y="143"/>
                    <a:pt x="6" y="143"/>
                  </a:cubicBezTo>
                  <a:cubicBezTo>
                    <a:pt x="2" y="143"/>
                    <a:pt x="0" y="140"/>
                    <a:pt x="0" y="137"/>
                  </a:cubicBezTo>
                  <a:cubicBezTo>
                    <a:pt x="0" y="6"/>
                    <a:pt x="0" y="6"/>
                    <a:pt x="0" y="6"/>
                  </a:cubicBezTo>
                  <a:cubicBezTo>
                    <a:pt x="0" y="3"/>
                    <a:pt x="2" y="0"/>
                    <a:pt x="6" y="0"/>
                  </a:cubicBezTo>
                  <a:cubicBezTo>
                    <a:pt x="137" y="0"/>
                    <a:pt x="137" y="0"/>
                    <a:pt x="137" y="0"/>
                  </a:cubicBezTo>
                  <a:cubicBezTo>
                    <a:pt x="141" y="0"/>
                    <a:pt x="143" y="3"/>
                    <a:pt x="143" y="6"/>
                  </a:cubicBezTo>
                  <a:lnTo>
                    <a:pt x="143" y="137"/>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solidFill>
                  <a:srgbClr val="F68D91"/>
                </a:solidFill>
                <a:latin typeface="iCiel Cadena"/>
              </a:endParaRPr>
            </a:p>
          </p:txBody>
        </p:sp>
        <p:sp>
          <p:nvSpPr>
            <p:cNvPr id="50" name="Freeform 30">
              <a:extLst>
                <a:ext uri="{FF2B5EF4-FFF2-40B4-BE49-F238E27FC236}">
                  <a16:creationId xmlns:a16="http://schemas.microsoft.com/office/drawing/2014/main" id="{B462CC04-E75E-484C-80CB-C323F951C73A}"/>
                </a:ext>
              </a:extLst>
            </p:cNvPr>
            <p:cNvSpPr>
              <a:spLocks/>
            </p:cNvSpPr>
            <p:nvPr/>
          </p:nvSpPr>
          <p:spPr bwMode="auto">
            <a:xfrm>
              <a:off x="3838575" y="4614863"/>
              <a:ext cx="382587" cy="379413"/>
            </a:xfrm>
            <a:custGeom>
              <a:avLst/>
              <a:gdLst>
                <a:gd name="T0" fmla="*/ 144 w 144"/>
                <a:gd name="T1" fmla="*/ 136 h 143"/>
                <a:gd name="T2" fmla="*/ 137 w 144"/>
                <a:gd name="T3" fmla="*/ 143 h 143"/>
                <a:gd name="T4" fmla="*/ 6 w 144"/>
                <a:gd name="T5" fmla="*/ 143 h 143"/>
                <a:gd name="T6" fmla="*/ 0 w 144"/>
                <a:gd name="T7" fmla="*/ 136 h 143"/>
                <a:gd name="T8" fmla="*/ 0 w 144"/>
                <a:gd name="T9" fmla="*/ 6 h 143"/>
                <a:gd name="T10" fmla="*/ 6 w 144"/>
                <a:gd name="T11" fmla="*/ 0 h 143"/>
                <a:gd name="T12" fmla="*/ 137 w 144"/>
                <a:gd name="T13" fmla="*/ 0 h 143"/>
                <a:gd name="T14" fmla="*/ 144 w 144"/>
                <a:gd name="T15" fmla="*/ 6 h 143"/>
                <a:gd name="T16" fmla="*/ 144 w 144"/>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6"/>
                  </a:moveTo>
                  <a:cubicBezTo>
                    <a:pt x="144" y="140"/>
                    <a:pt x="141" y="143"/>
                    <a:pt x="137" y="143"/>
                  </a:cubicBezTo>
                  <a:cubicBezTo>
                    <a:pt x="6" y="143"/>
                    <a:pt x="6" y="143"/>
                    <a:pt x="6" y="143"/>
                  </a:cubicBezTo>
                  <a:cubicBezTo>
                    <a:pt x="3" y="143"/>
                    <a:pt x="0" y="140"/>
                    <a:pt x="0" y="136"/>
                  </a:cubicBezTo>
                  <a:cubicBezTo>
                    <a:pt x="0" y="6"/>
                    <a:pt x="0" y="6"/>
                    <a:pt x="0" y="6"/>
                  </a:cubicBezTo>
                  <a:cubicBezTo>
                    <a:pt x="0" y="3"/>
                    <a:pt x="3" y="0"/>
                    <a:pt x="6" y="0"/>
                  </a:cubicBezTo>
                  <a:cubicBezTo>
                    <a:pt x="137" y="0"/>
                    <a:pt x="137" y="0"/>
                    <a:pt x="137" y="0"/>
                  </a:cubicBezTo>
                  <a:cubicBezTo>
                    <a:pt x="141" y="0"/>
                    <a:pt x="144" y="3"/>
                    <a:pt x="144" y="6"/>
                  </a:cubicBezTo>
                  <a:lnTo>
                    <a:pt x="144" y="136"/>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1" name="Freeform 31">
              <a:extLst>
                <a:ext uri="{FF2B5EF4-FFF2-40B4-BE49-F238E27FC236}">
                  <a16:creationId xmlns:a16="http://schemas.microsoft.com/office/drawing/2014/main" id="{8ED94519-1B51-4A42-B79F-0508C1ACE880}"/>
                </a:ext>
              </a:extLst>
            </p:cNvPr>
            <p:cNvSpPr>
              <a:spLocks/>
            </p:cNvSpPr>
            <p:nvPr/>
          </p:nvSpPr>
          <p:spPr bwMode="auto">
            <a:xfrm>
              <a:off x="4284663" y="4614863"/>
              <a:ext cx="379412" cy="788988"/>
            </a:xfrm>
            <a:custGeom>
              <a:avLst/>
              <a:gdLst>
                <a:gd name="T0" fmla="*/ 143 w 143"/>
                <a:gd name="T1" fmla="*/ 284 h 297"/>
                <a:gd name="T2" fmla="*/ 137 w 143"/>
                <a:gd name="T3" fmla="*/ 297 h 297"/>
                <a:gd name="T4" fmla="*/ 6 w 143"/>
                <a:gd name="T5" fmla="*/ 297 h 297"/>
                <a:gd name="T6" fmla="*/ 0 w 143"/>
                <a:gd name="T7" fmla="*/ 284 h 297"/>
                <a:gd name="T8" fmla="*/ 0 w 143"/>
                <a:gd name="T9" fmla="*/ 13 h 297"/>
                <a:gd name="T10" fmla="*/ 6 w 143"/>
                <a:gd name="T11" fmla="*/ 0 h 297"/>
                <a:gd name="T12" fmla="*/ 137 w 143"/>
                <a:gd name="T13" fmla="*/ 0 h 297"/>
                <a:gd name="T14" fmla="*/ 143 w 143"/>
                <a:gd name="T15" fmla="*/ 13 h 297"/>
                <a:gd name="T16" fmla="*/ 143 w 143"/>
                <a:gd name="T17" fmla="*/ 284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3" h="297">
                  <a:moveTo>
                    <a:pt x="143" y="284"/>
                  </a:moveTo>
                  <a:cubicBezTo>
                    <a:pt x="143" y="292"/>
                    <a:pt x="141" y="297"/>
                    <a:pt x="137" y="297"/>
                  </a:cubicBezTo>
                  <a:cubicBezTo>
                    <a:pt x="6" y="297"/>
                    <a:pt x="6" y="297"/>
                    <a:pt x="6" y="297"/>
                  </a:cubicBezTo>
                  <a:cubicBezTo>
                    <a:pt x="2" y="297"/>
                    <a:pt x="0" y="292"/>
                    <a:pt x="0" y="284"/>
                  </a:cubicBezTo>
                  <a:cubicBezTo>
                    <a:pt x="0" y="13"/>
                    <a:pt x="0" y="13"/>
                    <a:pt x="0" y="13"/>
                  </a:cubicBezTo>
                  <a:cubicBezTo>
                    <a:pt x="0" y="6"/>
                    <a:pt x="2" y="0"/>
                    <a:pt x="6" y="0"/>
                  </a:cubicBezTo>
                  <a:cubicBezTo>
                    <a:pt x="137" y="0"/>
                    <a:pt x="137" y="0"/>
                    <a:pt x="137" y="0"/>
                  </a:cubicBezTo>
                  <a:cubicBezTo>
                    <a:pt x="141" y="0"/>
                    <a:pt x="143" y="6"/>
                    <a:pt x="143" y="13"/>
                  </a:cubicBezTo>
                  <a:lnTo>
                    <a:pt x="143" y="284"/>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2" name="Freeform 32">
              <a:extLst>
                <a:ext uri="{FF2B5EF4-FFF2-40B4-BE49-F238E27FC236}">
                  <a16:creationId xmlns:a16="http://schemas.microsoft.com/office/drawing/2014/main" id="{D7A6CF31-BF6F-4671-9FAA-721289DFA42E}"/>
                </a:ext>
              </a:extLst>
            </p:cNvPr>
            <p:cNvSpPr>
              <a:spLocks/>
            </p:cNvSpPr>
            <p:nvPr/>
          </p:nvSpPr>
          <p:spPr bwMode="auto">
            <a:xfrm>
              <a:off x="6942138" y="4184650"/>
              <a:ext cx="382587" cy="788988"/>
            </a:xfrm>
            <a:custGeom>
              <a:avLst/>
              <a:gdLst>
                <a:gd name="T0" fmla="*/ 144 w 144"/>
                <a:gd name="T1" fmla="*/ 284 h 297"/>
                <a:gd name="T2" fmla="*/ 137 w 144"/>
                <a:gd name="T3" fmla="*/ 297 h 297"/>
                <a:gd name="T4" fmla="*/ 6 w 144"/>
                <a:gd name="T5" fmla="*/ 297 h 297"/>
                <a:gd name="T6" fmla="*/ 0 w 144"/>
                <a:gd name="T7" fmla="*/ 284 h 297"/>
                <a:gd name="T8" fmla="*/ 0 w 144"/>
                <a:gd name="T9" fmla="*/ 13 h 297"/>
                <a:gd name="T10" fmla="*/ 6 w 144"/>
                <a:gd name="T11" fmla="*/ 0 h 297"/>
                <a:gd name="T12" fmla="*/ 137 w 144"/>
                <a:gd name="T13" fmla="*/ 0 h 297"/>
                <a:gd name="T14" fmla="*/ 144 w 144"/>
                <a:gd name="T15" fmla="*/ 13 h 297"/>
                <a:gd name="T16" fmla="*/ 144 w 144"/>
                <a:gd name="T17" fmla="*/ 284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297">
                  <a:moveTo>
                    <a:pt x="144" y="284"/>
                  </a:moveTo>
                  <a:cubicBezTo>
                    <a:pt x="144" y="291"/>
                    <a:pt x="141" y="297"/>
                    <a:pt x="137" y="297"/>
                  </a:cubicBezTo>
                  <a:cubicBezTo>
                    <a:pt x="6" y="297"/>
                    <a:pt x="6" y="297"/>
                    <a:pt x="6" y="297"/>
                  </a:cubicBezTo>
                  <a:cubicBezTo>
                    <a:pt x="3" y="297"/>
                    <a:pt x="0" y="291"/>
                    <a:pt x="0" y="284"/>
                  </a:cubicBezTo>
                  <a:cubicBezTo>
                    <a:pt x="0" y="13"/>
                    <a:pt x="0" y="13"/>
                    <a:pt x="0" y="13"/>
                  </a:cubicBezTo>
                  <a:cubicBezTo>
                    <a:pt x="0" y="6"/>
                    <a:pt x="3" y="0"/>
                    <a:pt x="6" y="0"/>
                  </a:cubicBezTo>
                  <a:cubicBezTo>
                    <a:pt x="137" y="0"/>
                    <a:pt x="137" y="0"/>
                    <a:pt x="137" y="0"/>
                  </a:cubicBezTo>
                  <a:cubicBezTo>
                    <a:pt x="141" y="0"/>
                    <a:pt x="144" y="6"/>
                    <a:pt x="144" y="13"/>
                  </a:cubicBezTo>
                  <a:lnTo>
                    <a:pt x="144" y="284"/>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3" name="Freeform 33">
              <a:extLst>
                <a:ext uri="{FF2B5EF4-FFF2-40B4-BE49-F238E27FC236}">
                  <a16:creationId xmlns:a16="http://schemas.microsoft.com/office/drawing/2014/main" id="{4DA6197D-968E-4547-B4DD-9D32DA530C80}"/>
                </a:ext>
              </a:extLst>
            </p:cNvPr>
            <p:cNvSpPr>
              <a:spLocks/>
            </p:cNvSpPr>
            <p:nvPr/>
          </p:nvSpPr>
          <p:spPr bwMode="auto">
            <a:xfrm>
              <a:off x="2854325" y="3697288"/>
              <a:ext cx="381000" cy="379413"/>
            </a:xfrm>
            <a:custGeom>
              <a:avLst/>
              <a:gdLst>
                <a:gd name="T0" fmla="*/ 144 w 144"/>
                <a:gd name="T1" fmla="*/ 137 h 143"/>
                <a:gd name="T2" fmla="*/ 138 w 144"/>
                <a:gd name="T3" fmla="*/ 143 h 143"/>
                <a:gd name="T4" fmla="*/ 7 w 144"/>
                <a:gd name="T5" fmla="*/ 143 h 143"/>
                <a:gd name="T6" fmla="*/ 0 w 144"/>
                <a:gd name="T7" fmla="*/ 137 h 143"/>
                <a:gd name="T8" fmla="*/ 0 w 144"/>
                <a:gd name="T9" fmla="*/ 7 h 143"/>
                <a:gd name="T10" fmla="*/ 7 w 144"/>
                <a:gd name="T11" fmla="*/ 0 h 143"/>
                <a:gd name="T12" fmla="*/ 138 w 144"/>
                <a:gd name="T13" fmla="*/ 0 h 143"/>
                <a:gd name="T14" fmla="*/ 144 w 144"/>
                <a:gd name="T15" fmla="*/ 7 h 143"/>
                <a:gd name="T16" fmla="*/ 144 w 144"/>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7"/>
                  </a:moveTo>
                  <a:cubicBezTo>
                    <a:pt x="144" y="140"/>
                    <a:pt x="141" y="143"/>
                    <a:pt x="138" y="143"/>
                  </a:cubicBezTo>
                  <a:cubicBezTo>
                    <a:pt x="7" y="143"/>
                    <a:pt x="7" y="143"/>
                    <a:pt x="7" y="143"/>
                  </a:cubicBezTo>
                  <a:cubicBezTo>
                    <a:pt x="3" y="143"/>
                    <a:pt x="0" y="140"/>
                    <a:pt x="0" y="137"/>
                  </a:cubicBezTo>
                  <a:cubicBezTo>
                    <a:pt x="0" y="7"/>
                    <a:pt x="0" y="7"/>
                    <a:pt x="0" y="7"/>
                  </a:cubicBezTo>
                  <a:cubicBezTo>
                    <a:pt x="0" y="3"/>
                    <a:pt x="3" y="0"/>
                    <a:pt x="7" y="0"/>
                  </a:cubicBezTo>
                  <a:cubicBezTo>
                    <a:pt x="138" y="0"/>
                    <a:pt x="138" y="0"/>
                    <a:pt x="138" y="0"/>
                  </a:cubicBezTo>
                  <a:cubicBezTo>
                    <a:pt x="141" y="0"/>
                    <a:pt x="144" y="3"/>
                    <a:pt x="144" y="7"/>
                  </a:cubicBezTo>
                  <a:lnTo>
                    <a:pt x="144" y="137"/>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4" name="Freeform 34">
              <a:extLst>
                <a:ext uri="{FF2B5EF4-FFF2-40B4-BE49-F238E27FC236}">
                  <a16:creationId xmlns:a16="http://schemas.microsoft.com/office/drawing/2014/main" id="{D3C9F0CA-4BAA-47B4-BA79-3D34FDDB3093}"/>
                </a:ext>
              </a:extLst>
            </p:cNvPr>
            <p:cNvSpPr>
              <a:spLocks/>
            </p:cNvSpPr>
            <p:nvPr/>
          </p:nvSpPr>
          <p:spPr bwMode="auto">
            <a:xfrm>
              <a:off x="5159375" y="4181475"/>
              <a:ext cx="379412" cy="377825"/>
            </a:xfrm>
            <a:custGeom>
              <a:avLst/>
              <a:gdLst>
                <a:gd name="T0" fmla="*/ 143 w 143"/>
                <a:gd name="T1" fmla="*/ 136 h 142"/>
                <a:gd name="T2" fmla="*/ 137 w 143"/>
                <a:gd name="T3" fmla="*/ 142 h 142"/>
                <a:gd name="T4" fmla="*/ 6 w 143"/>
                <a:gd name="T5" fmla="*/ 142 h 142"/>
                <a:gd name="T6" fmla="*/ 0 w 143"/>
                <a:gd name="T7" fmla="*/ 136 h 142"/>
                <a:gd name="T8" fmla="*/ 0 w 143"/>
                <a:gd name="T9" fmla="*/ 6 h 142"/>
                <a:gd name="T10" fmla="*/ 6 w 143"/>
                <a:gd name="T11" fmla="*/ 0 h 142"/>
                <a:gd name="T12" fmla="*/ 137 w 143"/>
                <a:gd name="T13" fmla="*/ 0 h 142"/>
                <a:gd name="T14" fmla="*/ 143 w 143"/>
                <a:gd name="T15" fmla="*/ 6 h 142"/>
                <a:gd name="T16" fmla="*/ 143 w 143"/>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3" h="142">
                  <a:moveTo>
                    <a:pt x="143" y="136"/>
                  </a:moveTo>
                  <a:cubicBezTo>
                    <a:pt x="143" y="140"/>
                    <a:pt x="141" y="142"/>
                    <a:pt x="137" y="142"/>
                  </a:cubicBezTo>
                  <a:cubicBezTo>
                    <a:pt x="6" y="142"/>
                    <a:pt x="6" y="142"/>
                    <a:pt x="6" y="142"/>
                  </a:cubicBezTo>
                  <a:cubicBezTo>
                    <a:pt x="2" y="142"/>
                    <a:pt x="0" y="140"/>
                    <a:pt x="0" y="136"/>
                  </a:cubicBezTo>
                  <a:cubicBezTo>
                    <a:pt x="0" y="6"/>
                    <a:pt x="0" y="6"/>
                    <a:pt x="0" y="6"/>
                  </a:cubicBezTo>
                  <a:cubicBezTo>
                    <a:pt x="0" y="3"/>
                    <a:pt x="2" y="0"/>
                    <a:pt x="6" y="0"/>
                  </a:cubicBezTo>
                  <a:cubicBezTo>
                    <a:pt x="137" y="0"/>
                    <a:pt x="137" y="0"/>
                    <a:pt x="137" y="0"/>
                  </a:cubicBezTo>
                  <a:cubicBezTo>
                    <a:pt x="141" y="0"/>
                    <a:pt x="143" y="3"/>
                    <a:pt x="143" y="6"/>
                  </a:cubicBezTo>
                  <a:lnTo>
                    <a:pt x="143" y="136"/>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solidFill>
                  <a:srgbClr val="F68D91"/>
                </a:solidFill>
                <a:latin typeface="iCiel Cadena"/>
              </a:endParaRPr>
            </a:p>
          </p:txBody>
        </p:sp>
        <p:sp>
          <p:nvSpPr>
            <p:cNvPr id="55" name="Freeform 35">
              <a:extLst>
                <a:ext uri="{FF2B5EF4-FFF2-40B4-BE49-F238E27FC236}">
                  <a16:creationId xmlns:a16="http://schemas.microsoft.com/office/drawing/2014/main" id="{C0926FC1-276C-4B39-9A3A-523A86234176}"/>
                </a:ext>
              </a:extLst>
            </p:cNvPr>
            <p:cNvSpPr>
              <a:spLocks/>
            </p:cNvSpPr>
            <p:nvPr/>
          </p:nvSpPr>
          <p:spPr bwMode="auto">
            <a:xfrm>
              <a:off x="7426325" y="1976438"/>
              <a:ext cx="381000" cy="377825"/>
            </a:xfrm>
            <a:custGeom>
              <a:avLst/>
              <a:gdLst>
                <a:gd name="T0" fmla="*/ 144 w 144"/>
                <a:gd name="T1" fmla="*/ 136 h 142"/>
                <a:gd name="T2" fmla="*/ 138 w 144"/>
                <a:gd name="T3" fmla="*/ 142 h 142"/>
                <a:gd name="T4" fmla="*/ 6 w 144"/>
                <a:gd name="T5" fmla="*/ 142 h 142"/>
                <a:gd name="T6" fmla="*/ 0 w 144"/>
                <a:gd name="T7" fmla="*/ 136 h 142"/>
                <a:gd name="T8" fmla="*/ 0 w 144"/>
                <a:gd name="T9" fmla="*/ 6 h 142"/>
                <a:gd name="T10" fmla="*/ 6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39"/>
                    <a:pt x="141" y="142"/>
                    <a:pt x="138" y="142"/>
                  </a:cubicBezTo>
                  <a:cubicBezTo>
                    <a:pt x="6" y="142"/>
                    <a:pt x="6" y="142"/>
                    <a:pt x="6" y="142"/>
                  </a:cubicBezTo>
                  <a:cubicBezTo>
                    <a:pt x="3" y="142"/>
                    <a:pt x="0" y="139"/>
                    <a:pt x="0" y="136"/>
                  </a:cubicBezTo>
                  <a:cubicBezTo>
                    <a:pt x="0" y="6"/>
                    <a:pt x="0" y="6"/>
                    <a:pt x="0" y="6"/>
                  </a:cubicBezTo>
                  <a:cubicBezTo>
                    <a:pt x="0" y="2"/>
                    <a:pt x="3" y="0"/>
                    <a:pt x="6" y="0"/>
                  </a:cubicBezTo>
                  <a:cubicBezTo>
                    <a:pt x="138" y="0"/>
                    <a:pt x="138" y="0"/>
                    <a:pt x="138" y="0"/>
                  </a:cubicBezTo>
                  <a:cubicBezTo>
                    <a:pt x="141" y="0"/>
                    <a:pt x="144" y="2"/>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6" name="Freeform 36">
              <a:extLst>
                <a:ext uri="{FF2B5EF4-FFF2-40B4-BE49-F238E27FC236}">
                  <a16:creationId xmlns:a16="http://schemas.microsoft.com/office/drawing/2014/main" id="{26C9039D-D265-4917-95DD-DBE0AED5E301}"/>
                </a:ext>
              </a:extLst>
            </p:cNvPr>
            <p:cNvSpPr>
              <a:spLocks/>
            </p:cNvSpPr>
            <p:nvPr/>
          </p:nvSpPr>
          <p:spPr bwMode="auto">
            <a:xfrm>
              <a:off x="7845425" y="3268663"/>
              <a:ext cx="381000" cy="377825"/>
            </a:xfrm>
            <a:custGeom>
              <a:avLst/>
              <a:gdLst>
                <a:gd name="T0" fmla="*/ 144 w 144"/>
                <a:gd name="T1" fmla="*/ 136 h 142"/>
                <a:gd name="T2" fmla="*/ 138 w 144"/>
                <a:gd name="T3" fmla="*/ 142 h 142"/>
                <a:gd name="T4" fmla="*/ 7 w 144"/>
                <a:gd name="T5" fmla="*/ 142 h 142"/>
                <a:gd name="T6" fmla="*/ 0 w 144"/>
                <a:gd name="T7" fmla="*/ 136 h 142"/>
                <a:gd name="T8" fmla="*/ 0 w 144"/>
                <a:gd name="T9" fmla="*/ 6 h 142"/>
                <a:gd name="T10" fmla="*/ 7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40"/>
                    <a:pt x="141" y="142"/>
                    <a:pt x="138" y="142"/>
                  </a:cubicBezTo>
                  <a:cubicBezTo>
                    <a:pt x="7" y="142"/>
                    <a:pt x="7" y="142"/>
                    <a:pt x="7" y="142"/>
                  </a:cubicBezTo>
                  <a:cubicBezTo>
                    <a:pt x="3" y="142"/>
                    <a:pt x="0" y="140"/>
                    <a:pt x="0" y="136"/>
                  </a:cubicBezTo>
                  <a:cubicBezTo>
                    <a:pt x="0" y="6"/>
                    <a:pt x="0" y="6"/>
                    <a:pt x="0" y="6"/>
                  </a:cubicBezTo>
                  <a:cubicBezTo>
                    <a:pt x="0" y="3"/>
                    <a:pt x="3" y="0"/>
                    <a:pt x="7" y="0"/>
                  </a:cubicBezTo>
                  <a:cubicBezTo>
                    <a:pt x="138" y="0"/>
                    <a:pt x="138" y="0"/>
                    <a:pt x="138" y="0"/>
                  </a:cubicBezTo>
                  <a:cubicBezTo>
                    <a:pt x="141" y="0"/>
                    <a:pt x="144" y="3"/>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7" name="Freeform 37">
              <a:extLst>
                <a:ext uri="{FF2B5EF4-FFF2-40B4-BE49-F238E27FC236}">
                  <a16:creationId xmlns:a16="http://schemas.microsoft.com/office/drawing/2014/main" id="{F51D5F3D-71A7-4CB3-8A2A-62FBC16ECD30}"/>
                </a:ext>
              </a:extLst>
            </p:cNvPr>
            <p:cNvSpPr>
              <a:spLocks/>
            </p:cNvSpPr>
            <p:nvPr/>
          </p:nvSpPr>
          <p:spPr bwMode="auto">
            <a:xfrm>
              <a:off x="7426325" y="3268663"/>
              <a:ext cx="381000" cy="377825"/>
            </a:xfrm>
            <a:custGeom>
              <a:avLst/>
              <a:gdLst>
                <a:gd name="T0" fmla="*/ 144 w 144"/>
                <a:gd name="T1" fmla="*/ 136 h 142"/>
                <a:gd name="T2" fmla="*/ 138 w 144"/>
                <a:gd name="T3" fmla="*/ 142 h 142"/>
                <a:gd name="T4" fmla="*/ 6 w 144"/>
                <a:gd name="T5" fmla="*/ 142 h 142"/>
                <a:gd name="T6" fmla="*/ 0 w 144"/>
                <a:gd name="T7" fmla="*/ 136 h 142"/>
                <a:gd name="T8" fmla="*/ 0 w 144"/>
                <a:gd name="T9" fmla="*/ 6 h 142"/>
                <a:gd name="T10" fmla="*/ 6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40"/>
                    <a:pt x="141" y="142"/>
                    <a:pt x="138" y="142"/>
                  </a:cubicBezTo>
                  <a:cubicBezTo>
                    <a:pt x="6" y="142"/>
                    <a:pt x="6" y="142"/>
                    <a:pt x="6" y="142"/>
                  </a:cubicBezTo>
                  <a:cubicBezTo>
                    <a:pt x="3" y="142"/>
                    <a:pt x="0" y="140"/>
                    <a:pt x="0" y="136"/>
                  </a:cubicBezTo>
                  <a:cubicBezTo>
                    <a:pt x="0" y="6"/>
                    <a:pt x="0" y="6"/>
                    <a:pt x="0" y="6"/>
                  </a:cubicBezTo>
                  <a:cubicBezTo>
                    <a:pt x="0" y="3"/>
                    <a:pt x="3" y="0"/>
                    <a:pt x="6" y="0"/>
                  </a:cubicBezTo>
                  <a:cubicBezTo>
                    <a:pt x="138" y="0"/>
                    <a:pt x="138" y="0"/>
                    <a:pt x="138" y="0"/>
                  </a:cubicBezTo>
                  <a:cubicBezTo>
                    <a:pt x="141" y="0"/>
                    <a:pt x="144" y="3"/>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8" name="Freeform 38">
              <a:extLst>
                <a:ext uri="{FF2B5EF4-FFF2-40B4-BE49-F238E27FC236}">
                  <a16:creationId xmlns:a16="http://schemas.microsoft.com/office/drawing/2014/main" id="{463A32C7-479A-4B51-BAB3-AA5F8904332D}"/>
                </a:ext>
              </a:extLst>
            </p:cNvPr>
            <p:cNvSpPr>
              <a:spLocks/>
            </p:cNvSpPr>
            <p:nvPr/>
          </p:nvSpPr>
          <p:spPr bwMode="auto">
            <a:xfrm>
              <a:off x="6027738" y="3268663"/>
              <a:ext cx="379412" cy="377825"/>
            </a:xfrm>
            <a:custGeom>
              <a:avLst/>
              <a:gdLst>
                <a:gd name="T0" fmla="*/ 143 w 143"/>
                <a:gd name="T1" fmla="*/ 136 h 142"/>
                <a:gd name="T2" fmla="*/ 137 w 143"/>
                <a:gd name="T3" fmla="*/ 142 h 142"/>
                <a:gd name="T4" fmla="*/ 6 w 143"/>
                <a:gd name="T5" fmla="*/ 142 h 142"/>
                <a:gd name="T6" fmla="*/ 0 w 143"/>
                <a:gd name="T7" fmla="*/ 136 h 142"/>
                <a:gd name="T8" fmla="*/ 0 w 143"/>
                <a:gd name="T9" fmla="*/ 6 h 142"/>
                <a:gd name="T10" fmla="*/ 6 w 143"/>
                <a:gd name="T11" fmla="*/ 0 h 142"/>
                <a:gd name="T12" fmla="*/ 137 w 143"/>
                <a:gd name="T13" fmla="*/ 0 h 142"/>
                <a:gd name="T14" fmla="*/ 143 w 143"/>
                <a:gd name="T15" fmla="*/ 6 h 142"/>
                <a:gd name="T16" fmla="*/ 143 w 143"/>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3" h="142">
                  <a:moveTo>
                    <a:pt x="143" y="136"/>
                  </a:moveTo>
                  <a:cubicBezTo>
                    <a:pt x="143" y="140"/>
                    <a:pt x="141" y="142"/>
                    <a:pt x="137" y="142"/>
                  </a:cubicBezTo>
                  <a:cubicBezTo>
                    <a:pt x="6" y="142"/>
                    <a:pt x="6" y="142"/>
                    <a:pt x="6" y="142"/>
                  </a:cubicBezTo>
                  <a:cubicBezTo>
                    <a:pt x="2" y="142"/>
                    <a:pt x="0" y="140"/>
                    <a:pt x="0" y="136"/>
                  </a:cubicBezTo>
                  <a:cubicBezTo>
                    <a:pt x="0" y="6"/>
                    <a:pt x="0" y="6"/>
                    <a:pt x="0" y="6"/>
                  </a:cubicBezTo>
                  <a:cubicBezTo>
                    <a:pt x="0" y="3"/>
                    <a:pt x="2" y="0"/>
                    <a:pt x="6" y="0"/>
                  </a:cubicBezTo>
                  <a:cubicBezTo>
                    <a:pt x="137" y="0"/>
                    <a:pt x="137" y="0"/>
                    <a:pt x="137" y="0"/>
                  </a:cubicBezTo>
                  <a:cubicBezTo>
                    <a:pt x="141" y="0"/>
                    <a:pt x="143" y="3"/>
                    <a:pt x="143" y="6"/>
                  </a:cubicBezTo>
                  <a:lnTo>
                    <a:pt x="143"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9" name="Freeform 39">
              <a:extLst>
                <a:ext uri="{FF2B5EF4-FFF2-40B4-BE49-F238E27FC236}">
                  <a16:creationId xmlns:a16="http://schemas.microsoft.com/office/drawing/2014/main" id="{258DD1E4-D60D-4DEF-A219-EB7C38A9720E}"/>
                </a:ext>
              </a:extLst>
            </p:cNvPr>
            <p:cNvSpPr>
              <a:spLocks/>
            </p:cNvSpPr>
            <p:nvPr/>
          </p:nvSpPr>
          <p:spPr bwMode="auto">
            <a:xfrm>
              <a:off x="6035675" y="3733800"/>
              <a:ext cx="382587" cy="379413"/>
            </a:xfrm>
            <a:custGeom>
              <a:avLst/>
              <a:gdLst>
                <a:gd name="T0" fmla="*/ 144 w 144"/>
                <a:gd name="T1" fmla="*/ 136 h 143"/>
                <a:gd name="T2" fmla="*/ 137 w 144"/>
                <a:gd name="T3" fmla="*/ 143 h 143"/>
                <a:gd name="T4" fmla="*/ 6 w 144"/>
                <a:gd name="T5" fmla="*/ 143 h 143"/>
                <a:gd name="T6" fmla="*/ 0 w 144"/>
                <a:gd name="T7" fmla="*/ 136 h 143"/>
                <a:gd name="T8" fmla="*/ 0 w 144"/>
                <a:gd name="T9" fmla="*/ 6 h 143"/>
                <a:gd name="T10" fmla="*/ 6 w 144"/>
                <a:gd name="T11" fmla="*/ 0 h 143"/>
                <a:gd name="T12" fmla="*/ 137 w 144"/>
                <a:gd name="T13" fmla="*/ 0 h 143"/>
                <a:gd name="T14" fmla="*/ 144 w 144"/>
                <a:gd name="T15" fmla="*/ 6 h 143"/>
                <a:gd name="T16" fmla="*/ 144 w 144"/>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6"/>
                  </a:moveTo>
                  <a:cubicBezTo>
                    <a:pt x="144" y="140"/>
                    <a:pt x="141" y="143"/>
                    <a:pt x="137" y="143"/>
                  </a:cubicBezTo>
                  <a:cubicBezTo>
                    <a:pt x="6" y="143"/>
                    <a:pt x="6" y="143"/>
                    <a:pt x="6" y="143"/>
                  </a:cubicBezTo>
                  <a:cubicBezTo>
                    <a:pt x="3" y="143"/>
                    <a:pt x="0" y="140"/>
                    <a:pt x="0" y="136"/>
                  </a:cubicBezTo>
                  <a:cubicBezTo>
                    <a:pt x="0" y="6"/>
                    <a:pt x="0" y="6"/>
                    <a:pt x="0" y="6"/>
                  </a:cubicBezTo>
                  <a:cubicBezTo>
                    <a:pt x="0" y="3"/>
                    <a:pt x="3" y="0"/>
                    <a:pt x="6" y="0"/>
                  </a:cubicBezTo>
                  <a:cubicBezTo>
                    <a:pt x="137" y="0"/>
                    <a:pt x="137" y="0"/>
                    <a:pt x="137" y="0"/>
                  </a:cubicBezTo>
                  <a:cubicBezTo>
                    <a:pt x="141" y="0"/>
                    <a:pt x="144" y="3"/>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0" name="Freeform 40">
              <a:extLst>
                <a:ext uri="{FF2B5EF4-FFF2-40B4-BE49-F238E27FC236}">
                  <a16:creationId xmlns:a16="http://schemas.microsoft.com/office/drawing/2014/main" id="{870D3001-83D2-4DC2-8FDD-208F7BE655E6}"/>
                </a:ext>
              </a:extLst>
            </p:cNvPr>
            <p:cNvSpPr>
              <a:spLocks/>
            </p:cNvSpPr>
            <p:nvPr/>
          </p:nvSpPr>
          <p:spPr bwMode="auto">
            <a:xfrm>
              <a:off x="5170488" y="1562100"/>
              <a:ext cx="1230312" cy="1643063"/>
            </a:xfrm>
            <a:custGeom>
              <a:avLst/>
              <a:gdLst>
                <a:gd name="T0" fmla="*/ 464 w 464"/>
                <a:gd name="T1" fmla="*/ 592 h 619"/>
                <a:gd name="T2" fmla="*/ 443 w 464"/>
                <a:gd name="T3" fmla="*/ 619 h 619"/>
                <a:gd name="T4" fmla="*/ 21 w 464"/>
                <a:gd name="T5" fmla="*/ 619 h 619"/>
                <a:gd name="T6" fmla="*/ 0 w 464"/>
                <a:gd name="T7" fmla="*/ 592 h 619"/>
                <a:gd name="T8" fmla="*/ 0 w 464"/>
                <a:gd name="T9" fmla="*/ 28 h 619"/>
                <a:gd name="T10" fmla="*/ 21 w 464"/>
                <a:gd name="T11" fmla="*/ 0 h 619"/>
                <a:gd name="T12" fmla="*/ 443 w 464"/>
                <a:gd name="T13" fmla="*/ 0 h 619"/>
                <a:gd name="T14" fmla="*/ 464 w 464"/>
                <a:gd name="T15" fmla="*/ 28 h 619"/>
                <a:gd name="T16" fmla="*/ 464 w 464"/>
                <a:gd name="T17" fmla="*/ 592 h 6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4" h="619">
                  <a:moveTo>
                    <a:pt x="464" y="592"/>
                  </a:moveTo>
                  <a:cubicBezTo>
                    <a:pt x="464" y="607"/>
                    <a:pt x="454" y="619"/>
                    <a:pt x="443" y="619"/>
                  </a:cubicBezTo>
                  <a:cubicBezTo>
                    <a:pt x="21" y="619"/>
                    <a:pt x="21" y="619"/>
                    <a:pt x="21" y="619"/>
                  </a:cubicBezTo>
                  <a:cubicBezTo>
                    <a:pt x="9" y="619"/>
                    <a:pt x="0" y="607"/>
                    <a:pt x="0" y="592"/>
                  </a:cubicBezTo>
                  <a:cubicBezTo>
                    <a:pt x="0" y="28"/>
                    <a:pt x="0" y="28"/>
                    <a:pt x="0" y="28"/>
                  </a:cubicBezTo>
                  <a:cubicBezTo>
                    <a:pt x="0" y="12"/>
                    <a:pt x="9" y="0"/>
                    <a:pt x="21" y="0"/>
                  </a:cubicBezTo>
                  <a:cubicBezTo>
                    <a:pt x="443" y="0"/>
                    <a:pt x="443" y="0"/>
                    <a:pt x="443" y="0"/>
                  </a:cubicBezTo>
                  <a:cubicBezTo>
                    <a:pt x="454" y="0"/>
                    <a:pt x="464" y="12"/>
                    <a:pt x="464" y="28"/>
                  </a:cubicBezTo>
                  <a:lnTo>
                    <a:pt x="464" y="592"/>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1" name="Freeform 41">
              <a:extLst>
                <a:ext uri="{FF2B5EF4-FFF2-40B4-BE49-F238E27FC236}">
                  <a16:creationId xmlns:a16="http://schemas.microsoft.com/office/drawing/2014/main" id="{F49E952E-8D94-4BFD-B940-69187D07D709}"/>
                </a:ext>
              </a:extLst>
            </p:cNvPr>
            <p:cNvSpPr>
              <a:spLocks/>
            </p:cNvSpPr>
            <p:nvPr/>
          </p:nvSpPr>
          <p:spPr bwMode="auto">
            <a:xfrm>
              <a:off x="4703763" y="4625975"/>
              <a:ext cx="835025" cy="777875"/>
            </a:xfrm>
            <a:custGeom>
              <a:avLst/>
              <a:gdLst>
                <a:gd name="T0" fmla="*/ 315 w 315"/>
                <a:gd name="T1" fmla="*/ 280 h 293"/>
                <a:gd name="T2" fmla="*/ 301 w 315"/>
                <a:gd name="T3" fmla="*/ 293 h 293"/>
                <a:gd name="T4" fmla="*/ 14 w 315"/>
                <a:gd name="T5" fmla="*/ 293 h 293"/>
                <a:gd name="T6" fmla="*/ 0 w 315"/>
                <a:gd name="T7" fmla="*/ 280 h 293"/>
                <a:gd name="T8" fmla="*/ 0 w 315"/>
                <a:gd name="T9" fmla="*/ 13 h 293"/>
                <a:gd name="T10" fmla="*/ 14 w 315"/>
                <a:gd name="T11" fmla="*/ 0 h 293"/>
                <a:gd name="T12" fmla="*/ 301 w 315"/>
                <a:gd name="T13" fmla="*/ 0 h 293"/>
                <a:gd name="T14" fmla="*/ 315 w 315"/>
                <a:gd name="T15" fmla="*/ 13 h 293"/>
                <a:gd name="T16" fmla="*/ 315 w 315"/>
                <a:gd name="T17" fmla="*/ 280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5" h="293">
                  <a:moveTo>
                    <a:pt x="315" y="280"/>
                  </a:moveTo>
                  <a:cubicBezTo>
                    <a:pt x="315" y="288"/>
                    <a:pt x="309" y="293"/>
                    <a:pt x="301" y="293"/>
                  </a:cubicBezTo>
                  <a:cubicBezTo>
                    <a:pt x="14" y="293"/>
                    <a:pt x="14" y="293"/>
                    <a:pt x="14" y="293"/>
                  </a:cubicBezTo>
                  <a:cubicBezTo>
                    <a:pt x="6" y="293"/>
                    <a:pt x="0" y="288"/>
                    <a:pt x="0" y="280"/>
                  </a:cubicBezTo>
                  <a:cubicBezTo>
                    <a:pt x="0" y="13"/>
                    <a:pt x="0" y="13"/>
                    <a:pt x="0" y="13"/>
                  </a:cubicBezTo>
                  <a:cubicBezTo>
                    <a:pt x="0" y="6"/>
                    <a:pt x="6" y="0"/>
                    <a:pt x="14" y="0"/>
                  </a:cubicBezTo>
                  <a:cubicBezTo>
                    <a:pt x="301" y="0"/>
                    <a:pt x="301" y="0"/>
                    <a:pt x="301" y="0"/>
                  </a:cubicBezTo>
                  <a:cubicBezTo>
                    <a:pt x="309" y="0"/>
                    <a:pt x="315" y="6"/>
                    <a:pt x="315" y="13"/>
                  </a:cubicBezTo>
                  <a:lnTo>
                    <a:pt x="315" y="280"/>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2" name="Freeform 42">
              <a:extLst>
                <a:ext uri="{FF2B5EF4-FFF2-40B4-BE49-F238E27FC236}">
                  <a16:creationId xmlns:a16="http://schemas.microsoft.com/office/drawing/2014/main" id="{1E5CC48C-A6AF-4347-B4A4-ABAE741FE41F}"/>
                </a:ext>
              </a:extLst>
            </p:cNvPr>
            <p:cNvSpPr>
              <a:spLocks/>
            </p:cNvSpPr>
            <p:nvPr/>
          </p:nvSpPr>
          <p:spPr bwMode="auto">
            <a:xfrm>
              <a:off x="5605463" y="5068888"/>
              <a:ext cx="817562" cy="779463"/>
            </a:xfrm>
            <a:custGeom>
              <a:avLst/>
              <a:gdLst>
                <a:gd name="T0" fmla="*/ 308 w 308"/>
                <a:gd name="T1" fmla="*/ 281 h 294"/>
                <a:gd name="T2" fmla="*/ 294 w 308"/>
                <a:gd name="T3" fmla="*/ 294 h 294"/>
                <a:gd name="T4" fmla="*/ 14 w 308"/>
                <a:gd name="T5" fmla="*/ 294 h 294"/>
                <a:gd name="T6" fmla="*/ 0 w 308"/>
                <a:gd name="T7" fmla="*/ 281 h 294"/>
                <a:gd name="T8" fmla="*/ 0 w 308"/>
                <a:gd name="T9" fmla="*/ 13 h 294"/>
                <a:gd name="T10" fmla="*/ 14 w 308"/>
                <a:gd name="T11" fmla="*/ 0 h 294"/>
                <a:gd name="T12" fmla="*/ 294 w 308"/>
                <a:gd name="T13" fmla="*/ 0 h 294"/>
                <a:gd name="T14" fmla="*/ 308 w 308"/>
                <a:gd name="T15" fmla="*/ 13 h 294"/>
                <a:gd name="T16" fmla="*/ 308 w 308"/>
                <a:gd name="T17" fmla="*/ 281 h 2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294">
                  <a:moveTo>
                    <a:pt x="308" y="281"/>
                  </a:moveTo>
                  <a:cubicBezTo>
                    <a:pt x="308" y="288"/>
                    <a:pt x="302" y="294"/>
                    <a:pt x="294" y="294"/>
                  </a:cubicBezTo>
                  <a:cubicBezTo>
                    <a:pt x="14" y="294"/>
                    <a:pt x="14" y="294"/>
                    <a:pt x="14" y="294"/>
                  </a:cubicBezTo>
                  <a:cubicBezTo>
                    <a:pt x="6" y="294"/>
                    <a:pt x="0" y="288"/>
                    <a:pt x="0" y="281"/>
                  </a:cubicBezTo>
                  <a:cubicBezTo>
                    <a:pt x="0" y="13"/>
                    <a:pt x="0" y="13"/>
                    <a:pt x="0" y="13"/>
                  </a:cubicBezTo>
                  <a:cubicBezTo>
                    <a:pt x="0" y="6"/>
                    <a:pt x="6" y="0"/>
                    <a:pt x="14" y="0"/>
                  </a:cubicBezTo>
                  <a:cubicBezTo>
                    <a:pt x="294" y="0"/>
                    <a:pt x="294" y="0"/>
                    <a:pt x="294" y="0"/>
                  </a:cubicBezTo>
                  <a:cubicBezTo>
                    <a:pt x="302" y="0"/>
                    <a:pt x="308" y="6"/>
                    <a:pt x="308" y="13"/>
                  </a:cubicBezTo>
                  <a:lnTo>
                    <a:pt x="308" y="281"/>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3" name="Freeform 43">
              <a:extLst>
                <a:ext uri="{FF2B5EF4-FFF2-40B4-BE49-F238E27FC236}">
                  <a16:creationId xmlns:a16="http://schemas.microsoft.com/office/drawing/2014/main" id="{9FE3AAA6-983C-40A9-8F1C-B812655D6946}"/>
                </a:ext>
              </a:extLst>
            </p:cNvPr>
            <p:cNvSpPr>
              <a:spLocks/>
            </p:cNvSpPr>
            <p:nvPr/>
          </p:nvSpPr>
          <p:spPr bwMode="auto">
            <a:xfrm>
              <a:off x="5167313" y="3316288"/>
              <a:ext cx="809625" cy="777875"/>
            </a:xfrm>
            <a:custGeom>
              <a:avLst/>
              <a:gdLst>
                <a:gd name="T0" fmla="*/ 305 w 305"/>
                <a:gd name="T1" fmla="*/ 280 h 293"/>
                <a:gd name="T2" fmla="*/ 291 w 305"/>
                <a:gd name="T3" fmla="*/ 293 h 293"/>
                <a:gd name="T4" fmla="*/ 13 w 305"/>
                <a:gd name="T5" fmla="*/ 293 h 293"/>
                <a:gd name="T6" fmla="*/ 0 w 305"/>
                <a:gd name="T7" fmla="*/ 280 h 293"/>
                <a:gd name="T8" fmla="*/ 0 w 305"/>
                <a:gd name="T9" fmla="*/ 13 h 293"/>
                <a:gd name="T10" fmla="*/ 13 w 305"/>
                <a:gd name="T11" fmla="*/ 0 h 293"/>
                <a:gd name="T12" fmla="*/ 291 w 305"/>
                <a:gd name="T13" fmla="*/ 0 h 293"/>
                <a:gd name="T14" fmla="*/ 305 w 305"/>
                <a:gd name="T15" fmla="*/ 13 h 293"/>
                <a:gd name="T16" fmla="*/ 305 w 305"/>
                <a:gd name="T17" fmla="*/ 280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5" h="293">
                  <a:moveTo>
                    <a:pt x="305" y="280"/>
                  </a:moveTo>
                  <a:cubicBezTo>
                    <a:pt x="305" y="288"/>
                    <a:pt x="299" y="293"/>
                    <a:pt x="291" y="293"/>
                  </a:cubicBezTo>
                  <a:cubicBezTo>
                    <a:pt x="13" y="293"/>
                    <a:pt x="13" y="293"/>
                    <a:pt x="13" y="293"/>
                  </a:cubicBezTo>
                  <a:cubicBezTo>
                    <a:pt x="6" y="293"/>
                    <a:pt x="0" y="288"/>
                    <a:pt x="0" y="280"/>
                  </a:cubicBezTo>
                  <a:cubicBezTo>
                    <a:pt x="0" y="13"/>
                    <a:pt x="0" y="13"/>
                    <a:pt x="0" y="13"/>
                  </a:cubicBezTo>
                  <a:cubicBezTo>
                    <a:pt x="0" y="6"/>
                    <a:pt x="6" y="0"/>
                    <a:pt x="13" y="0"/>
                  </a:cubicBezTo>
                  <a:cubicBezTo>
                    <a:pt x="291" y="0"/>
                    <a:pt x="291" y="0"/>
                    <a:pt x="291" y="0"/>
                  </a:cubicBezTo>
                  <a:cubicBezTo>
                    <a:pt x="299" y="0"/>
                    <a:pt x="305" y="6"/>
                    <a:pt x="305" y="13"/>
                  </a:cubicBezTo>
                  <a:lnTo>
                    <a:pt x="305" y="280"/>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4" name="Freeform 44">
              <a:extLst>
                <a:ext uri="{FF2B5EF4-FFF2-40B4-BE49-F238E27FC236}">
                  <a16:creationId xmlns:a16="http://schemas.microsoft.com/office/drawing/2014/main" id="{CCC666AD-2635-48AC-BB69-17CED0467E79}"/>
                </a:ext>
              </a:extLst>
            </p:cNvPr>
            <p:cNvSpPr>
              <a:spLocks/>
            </p:cNvSpPr>
            <p:nvPr/>
          </p:nvSpPr>
          <p:spPr bwMode="auto">
            <a:xfrm>
              <a:off x="7426325" y="703263"/>
              <a:ext cx="800100" cy="1198563"/>
            </a:xfrm>
            <a:custGeom>
              <a:avLst/>
              <a:gdLst>
                <a:gd name="T0" fmla="*/ 302 w 302"/>
                <a:gd name="T1" fmla="*/ 432 h 452"/>
                <a:gd name="T2" fmla="*/ 289 w 302"/>
                <a:gd name="T3" fmla="*/ 452 h 452"/>
                <a:gd name="T4" fmla="*/ 13 w 302"/>
                <a:gd name="T5" fmla="*/ 452 h 452"/>
                <a:gd name="T6" fmla="*/ 0 w 302"/>
                <a:gd name="T7" fmla="*/ 432 h 452"/>
                <a:gd name="T8" fmla="*/ 0 w 302"/>
                <a:gd name="T9" fmla="*/ 20 h 452"/>
                <a:gd name="T10" fmla="*/ 13 w 302"/>
                <a:gd name="T11" fmla="*/ 0 h 452"/>
                <a:gd name="T12" fmla="*/ 289 w 302"/>
                <a:gd name="T13" fmla="*/ 0 h 452"/>
                <a:gd name="T14" fmla="*/ 302 w 302"/>
                <a:gd name="T15" fmla="*/ 20 h 452"/>
                <a:gd name="T16" fmla="*/ 302 w 302"/>
                <a:gd name="T17" fmla="*/ 432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2">
                  <a:moveTo>
                    <a:pt x="302" y="432"/>
                  </a:moveTo>
                  <a:cubicBezTo>
                    <a:pt x="302" y="443"/>
                    <a:pt x="296" y="452"/>
                    <a:pt x="289" y="452"/>
                  </a:cubicBezTo>
                  <a:cubicBezTo>
                    <a:pt x="13" y="452"/>
                    <a:pt x="13" y="452"/>
                    <a:pt x="13" y="452"/>
                  </a:cubicBezTo>
                  <a:cubicBezTo>
                    <a:pt x="6" y="452"/>
                    <a:pt x="0" y="443"/>
                    <a:pt x="0" y="432"/>
                  </a:cubicBezTo>
                  <a:cubicBezTo>
                    <a:pt x="0" y="20"/>
                    <a:pt x="0" y="20"/>
                    <a:pt x="0" y="20"/>
                  </a:cubicBezTo>
                  <a:cubicBezTo>
                    <a:pt x="0" y="9"/>
                    <a:pt x="6" y="0"/>
                    <a:pt x="13" y="0"/>
                  </a:cubicBezTo>
                  <a:cubicBezTo>
                    <a:pt x="289" y="0"/>
                    <a:pt x="289" y="0"/>
                    <a:pt x="289" y="0"/>
                  </a:cubicBezTo>
                  <a:cubicBezTo>
                    <a:pt x="296" y="0"/>
                    <a:pt x="302" y="9"/>
                    <a:pt x="302" y="20"/>
                  </a:cubicBezTo>
                  <a:lnTo>
                    <a:pt x="302" y="432"/>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5" name="Freeform 45">
              <a:extLst>
                <a:ext uri="{FF2B5EF4-FFF2-40B4-BE49-F238E27FC236}">
                  <a16:creationId xmlns:a16="http://schemas.microsoft.com/office/drawing/2014/main" id="{AEE195D8-6357-4095-AA8D-2A2694C12801}"/>
                </a:ext>
              </a:extLst>
            </p:cNvPr>
            <p:cNvSpPr>
              <a:spLocks/>
            </p:cNvSpPr>
            <p:nvPr/>
          </p:nvSpPr>
          <p:spPr bwMode="auto">
            <a:xfrm>
              <a:off x="6546850" y="2419350"/>
              <a:ext cx="801687" cy="1200150"/>
            </a:xfrm>
            <a:custGeom>
              <a:avLst/>
              <a:gdLst>
                <a:gd name="T0" fmla="*/ 302 w 302"/>
                <a:gd name="T1" fmla="*/ 432 h 452"/>
                <a:gd name="T2" fmla="*/ 289 w 302"/>
                <a:gd name="T3" fmla="*/ 452 h 452"/>
                <a:gd name="T4" fmla="*/ 14 w 302"/>
                <a:gd name="T5" fmla="*/ 452 h 452"/>
                <a:gd name="T6" fmla="*/ 0 w 302"/>
                <a:gd name="T7" fmla="*/ 432 h 452"/>
                <a:gd name="T8" fmla="*/ 0 w 302"/>
                <a:gd name="T9" fmla="*/ 20 h 452"/>
                <a:gd name="T10" fmla="*/ 14 w 302"/>
                <a:gd name="T11" fmla="*/ 0 h 452"/>
                <a:gd name="T12" fmla="*/ 289 w 302"/>
                <a:gd name="T13" fmla="*/ 0 h 452"/>
                <a:gd name="T14" fmla="*/ 302 w 302"/>
                <a:gd name="T15" fmla="*/ 20 h 452"/>
                <a:gd name="T16" fmla="*/ 302 w 302"/>
                <a:gd name="T17" fmla="*/ 432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2">
                  <a:moveTo>
                    <a:pt x="302" y="432"/>
                  </a:moveTo>
                  <a:cubicBezTo>
                    <a:pt x="302" y="443"/>
                    <a:pt x="296" y="452"/>
                    <a:pt x="289" y="452"/>
                  </a:cubicBezTo>
                  <a:cubicBezTo>
                    <a:pt x="14" y="452"/>
                    <a:pt x="14" y="452"/>
                    <a:pt x="14" y="452"/>
                  </a:cubicBezTo>
                  <a:cubicBezTo>
                    <a:pt x="6" y="452"/>
                    <a:pt x="0" y="443"/>
                    <a:pt x="0" y="432"/>
                  </a:cubicBezTo>
                  <a:cubicBezTo>
                    <a:pt x="0" y="20"/>
                    <a:pt x="0" y="20"/>
                    <a:pt x="0" y="20"/>
                  </a:cubicBezTo>
                  <a:cubicBezTo>
                    <a:pt x="0" y="9"/>
                    <a:pt x="6" y="0"/>
                    <a:pt x="14" y="0"/>
                  </a:cubicBezTo>
                  <a:cubicBezTo>
                    <a:pt x="289" y="0"/>
                    <a:pt x="289" y="0"/>
                    <a:pt x="289" y="0"/>
                  </a:cubicBezTo>
                  <a:cubicBezTo>
                    <a:pt x="296" y="0"/>
                    <a:pt x="302" y="9"/>
                    <a:pt x="302" y="20"/>
                  </a:cubicBezTo>
                  <a:lnTo>
                    <a:pt x="302" y="432"/>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6" name="Freeform 46">
              <a:extLst>
                <a:ext uri="{FF2B5EF4-FFF2-40B4-BE49-F238E27FC236}">
                  <a16:creationId xmlns:a16="http://schemas.microsoft.com/office/drawing/2014/main" id="{18BB957F-1EE8-4FF0-85A8-5227C4852FC1}"/>
                </a:ext>
              </a:extLst>
            </p:cNvPr>
            <p:cNvSpPr>
              <a:spLocks/>
            </p:cNvSpPr>
            <p:nvPr/>
          </p:nvSpPr>
          <p:spPr bwMode="auto">
            <a:xfrm>
              <a:off x="5605463" y="4206875"/>
              <a:ext cx="1223962" cy="766763"/>
            </a:xfrm>
            <a:custGeom>
              <a:avLst/>
              <a:gdLst>
                <a:gd name="T0" fmla="*/ 461 w 461"/>
                <a:gd name="T1" fmla="*/ 276 h 289"/>
                <a:gd name="T2" fmla="*/ 441 w 461"/>
                <a:gd name="T3" fmla="*/ 289 h 289"/>
                <a:gd name="T4" fmla="*/ 20 w 461"/>
                <a:gd name="T5" fmla="*/ 289 h 289"/>
                <a:gd name="T6" fmla="*/ 0 w 461"/>
                <a:gd name="T7" fmla="*/ 276 h 289"/>
                <a:gd name="T8" fmla="*/ 0 w 461"/>
                <a:gd name="T9" fmla="*/ 13 h 289"/>
                <a:gd name="T10" fmla="*/ 20 w 461"/>
                <a:gd name="T11" fmla="*/ 0 h 289"/>
                <a:gd name="T12" fmla="*/ 441 w 461"/>
                <a:gd name="T13" fmla="*/ 0 h 289"/>
                <a:gd name="T14" fmla="*/ 461 w 461"/>
                <a:gd name="T15" fmla="*/ 13 h 289"/>
                <a:gd name="T16" fmla="*/ 461 w 461"/>
                <a:gd name="T17" fmla="*/ 276 h 2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1" h="289">
                  <a:moveTo>
                    <a:pt x="461" y="276"/>
                  </a:moveTo>
                  <a:cubicBezTo>
                    <a:pt x="461" y="283"/>
                    <a:pt x="452" y="289"/>
                    <a:pt x="441" y="289"/>
                  </a:cubicBezTo>
                  <a:cubicBezTo>
                    <a:pt x="20" y="289"/>
                    <a:pt x="20" y="289"/>
                    <a:pt x="20" y="289"/>
                  </a:cubicBezTo>
                  <a:cubicBezTo>
                    <a:pt x="9" y="289"/>
                    <a:pt x="0" y="283"/>
                    <a:pt x="0" y="276"/>
                  </a:cubicBezTo>
                  <a:cubicBezTo>
                    <a:pt x="0" y="13"/>
                    <a:pt x="0" y="13"/>
                    <a:pt x="0" y="13"/>
                  </a:cubicBezTo>
                  <a:cubicBezTo>
                    <a:pt x="0" y="6"/>
                    <a:pt x="9" y="0"/>
                    <a:pt x="20" y="0"/>
                  </a:cubicBezTo>
                  <a:cubicBezTo>
                    <a:pt x="441" y="0"/>
                    <a:pt x="441" y="0"/>
                    <a:pt x="441" y="0"/>
                  </a:cubicBezTo>
                  <a:cubicBezTo>
                    <a:pt x="452" y="0"/>
                    <a:pt x="461" y="6"/>
                    <a:pt x="461" y="13"/>
                  </a:cubicBezTo>
                  <a:lnTo>
                    <a:pt x="461" y="276"/>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7" name="Freeform 47">
              <a:extLst>
                <a:ext uri="{FF2B5EF4-FFF2-40B4-BE49-F238E27FC236}">
                  <a16:creationId xmlns:a16="http://schemas.microsoft.com/office/drawing/2014/main" id="{CADECC54-B54F-467C-B5B0-1CE0E77A6E97}"/>
                </a:ext>
              </a:extLst>
            </p:cNvPr>
            <p:cNvSpPr>
              <a:spLocks/>
            </p:cNvSpPr>
            <p:nvPr/>
          </p:nvSpPr>
          <p:spPr bwMode="auto">
            <a:xfrm>
              <a:off x="3352800" y="3322638"/>
              <a:ext cx="1716087" cy="1201738"/>
            </a:xfrm>
            <a:custGeom>
              <a:avLst/>
              <a:gdLst>
                <a:gd name="T0" fmla="*/ 647 w 647"/>
                <a:gd name="T1" fmla="*/ 433 h 453"/>
                <a:gd name="T2" fmla="*/ 618 w 647"/>
                <a:gd name="T3" fmla="*/ 453 h 453"/>
                <a:gd name="T4" fmla="*/ 29 w 647"/>
                <a:gd name="T5" fmla="*/ 453 h 453"/>
                <a:gd name="T6" fmla="*/ 0 w 647"/>
                <a:gd name="T7" fmla="*/ 433 h 453"/>
                <a:gd name="T8" fmla="*/ 0 w 647"/>
                <a:gd name="T9" fmla="*/ 20 h 453"/>
                <a:gd name="T10" fmla="*/ 29 w 647"/>
                <a:gd name="T11" fmla="*/ 0 h 453"/>
                <a:gd name="T12" fmla="*/ 618 w 647"/>
                <a:gd name="T13" fmla="*/ 0 h 453"/>
                <a:gd name="T14" fmla="*/ 647 w 647"/>
                <a:gd name="T15" fmla="*/ 20 h 453"/>
                <a:gd name="T16" fmla="*/ 647 w 647"/>
                <a:gd name="T17" fmla="*/ 433 h 4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47" h="453">
                  <a:moveTo>
                    <a:pt x="647" y="433"/>
                  </a:moveTo>
                  <a:cubicBezTo>
                    <a:pt x="647" y="444"/>
                    <a:pt x="634" y="453"/>
                    <a:pt x="618" y="453"/>
                  </a:cubicBezTo>
                  <a:cubicBezTo>
                    <a:pt x="29" y="453"/>
                    <a:pt x="29" y="453"/>
                    <a:pt x="29" y="453"/>
                  </a:cubicBezTo>
                  <a:cubicBezTo>
                    <a:pt x="13" y="453"/>
                    <a:pt x="0" y="444"/>
                    <a:pt x="0" y="433"/>
                  </a:cubicBezTo>
                  <a:cubicBezTo>
                    <a:pt x="0" y="20"/>
                    <a:pt x="0" y="20"/>
                    <a:pt x="0" y="20"/>
                  </a:cubicBezTo>
                  <a:cubicBezTo>
                    <a:pt x="0" y="9"/>
                    <a:pt x="13" y="0"/>
                    <a:pt x="29" y="0"/>
                  </a:cubicBezTo>
                  <a:cubicBezTo>
                    <a:pt x="618" y="0"/>
                    <a:pt x="618" y="0"/>
                    <a:pt x="618" y="0"/>
                  </a:cubicBezTo>
                  <a:cubicBezTo>
                    <a:pt x="634" y="0"/>
                    <a:pt x="647" y="9"/>
                    <a:pt x="647" y="20"/>
                  </a:cubicBezTo>
                  <a:lnTo>
                    <a:pt x="647" y="433"/>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8" name="Freeform 48">
              <a:extLst>
                <a:ext uri="{FF2B5EF4-FFF2-40B4-BE49-F238E27FC236}">
                  <a16:creationId xmlns:a16="http://schemas.microsoft.com/office/drawing/2014/main" id="{180124DB-F2AE-47AC-981D-66F4BB1CB4F0}"/>
                </a:ext>
              </a:extLst>
            </p:cNvPr>
            <p:cNvSpPr>
              <a:spLocks/>
            </p:cNvSpPr>
            <p:nvPr/>
          </p:nvSpPr>
          <p:spPr bwMode="auto">
            <a:xfrm>
              <a:off x="3355975" y="2014538"/>
              <a:ext cx="800100" cy="1209675"/>
            </a:xfrm>
            <a:custGeom>
              <a:avLst/>
              <a:gdLst>
                <a:gd name="T0" fmla="*/ 302 w 302"/>
                <a:gd name="T1" fmla="*/ 436 h 456"/>
                <a:gd name="T2" fmla="*/ 288 w 302"/>
                <a:gd name="T3" fmla="*/ 456 h 456"/>
                <a:gd name="T4" fmla="*/ 13 w 302"/>
                <a:gd name="T5" fmla="*/ 456 h 456"/>
                <a:gd name="T6" fmla="*/ 0 w 302"/>
                <a:gd name="T7" fmla="*/ 436 h 456"/>
                <a:gd name="T8" fmla="*/ 0 w 302"/>
                <a:gd name="T9" fmla="*/ 20 h 456"/>
                <a:gd name="T10" fmla="*/ 13 w 302"/>
                <a:gd name="T11" fmla="*/ 0 h 456"/>
                <a:gd name="T12" fmla="*/ 288 w 302"/>
                <a:gd name="T13" fmla="*/ 0 h 456"/>
                <a:gd name="T14" fmla="*/ 302 w 302"/>
                <a:gd name="T15" fmla="*/ 20 h 456"/>
                <a:gd name="T16" fmla="*/ 302 w 302"/>
                <a:gd name="T17" fmla="*/ 436 h 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6">
                  <a:moveTo>
                    <a:pt x="302" y="436"/>
                  </a:moveTo>
                  <a:cubicBezTo>
                    <a:pt x="302" y="447"/>
                    <a:pt x="296" y="456"/>
                    <a:pt x="288" y="456"/>
                  </a:cubicBezTo>
                  <a:cubicBezTo>
                    <a:pt x="13" y="456"/>
                    <a:pt x="13" y="456"/>
                    <a:pt x="13" y="456"/>
                  </a:cubicBezTo>
                  <a:cubicBezTo>
                    <a:pt x="6" y="456"/>
                    <a:pt x="0" y="447"/>
                    <a:pt x="0" y="436"/>
                  </a:cubicBezTo>
                  <a:cubicBezTo>
                    <a:pt x="0" y="20"/>
                    <a:pt x="0" y="20"/>
                    <a:pt x="0" y="20"/>
                  </a:cubicBezTo>
                  <a:cubicBezTo>
                    <a:pt x="0" y="9"/>
                    <a:pt x="6" y="0"/>
                    <a:pt x="13" y="0"/>
                  </a:cubicBezTo>
                  <a:cubicBezTo>
                    <a:pt x="288" y="0"/>
                    <a:pt x="288" y="0"/>
                    <a:pt x="288" y="0"/>
                  </a:cubicBezTo>
                  <a:cubicBezTo>
                    <a:pt x="296" y="0"/>
                    <a:pt x="302" y="9"/>
                    <a:pt x="302" y="20"/>
                  </a:cubicBezTo>
                  <a:lnTo>
                    <a:pt x="302" y="436"/>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9" name="Rectangle 49">
              <a:extLst>
                <a:ext uri="{FF2B5EF4-FFF2-40B4-BE49-F238E27FC236}">
                  <a16:creationId xmlns:a16="http://schemas.microsoft.com/office/drawing/2014/main" id="{15F1DBC8-B663-4CB9-9B42-271E4CB93563}"/>
                </a:ext>
              </a:extLst>
            </p:cNvPr>
            <p:cNvSpPr>
              <a:spLocks noChangeArrowheads="1"/>
            </p:cNvSpPr>
            <p:nvPr/>
          </p:nvSpPr>
          <p:spPr bwMode="auto">
            <a:xfrm>
              <a:off x="7464697" y="1984678"/>
              <a:ext cx="606005" cy="3695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000" b="0" i="0" u="none" strike="noStrike" cap="none" normalizeH="0" baseline="0" dirty="0">
                  <a:ln>
                    <a:noFill/>
                  </a:ln>
                  <a:solidFill>
                    <a:srgbClr val="FFFFFF"/>
                  </a:solidFill>
                  <a:effectLst/>
                  <a:latin typeface="iCiel Cadena"/>
                  <a:ea typeface="微软雅黑" panose="020B0503020204020204" pitchFamily="34" charset="-122"/>
                </a:rPr>
                <a:t>LOVE</a:t>
              </a:r>
              <a:endParaRPr kumimoji="0" lang="zh-CN" altLang="zh-CN" sz="1600" b="0" i="0" u="none" strike="noStrike" cap="none" normalizeH="0" baseline="0" dirty="0">
                <a:ln>
                  <a:noFill/>
                </a:ln>
                <a:solidFill>
                  <a:schemeClr val="tx1"/>
                </a:solidFill>
                <a:effectLst/>
                <a:latin typeface="iCiel Cadena"/>
              </a:endParaRPr>
            </a:p>
          </p:txBody>
        </p:sp>
        <p:sp>
          <p:nvSpPr>
            <p:cNvPr id="70" name="Rectangle 50">
              <a:extLst>
                <a:ext uri="{FF2B5EF4-FFF2-40B4-BE49-F238E27FC236}">
                  <a16:creationId xmlns:a16="http://schemas.microsoft.com/office/drawing/2014/main" id="{41E5E95D-8AE9-420E-ABD9-6F7DD481F1B6}"/>
                </a:ext>
              </a:extLst>
            </p:cNvPr>
            <p:cNvSpPr>
              <a:spLocks noChangeArrowheads="1"/>
            </p:cNvSpPr>
            <p:nvPr/>
          </p:nvSpPr>
          <p:spPr bwMode="auto">
            <a:xfrm>
              <a:off x="2908300" y="1149350"/>
              <a:ext cx="138662" cy="4250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zh-CN" sz="2300" dirty="0">
                  <a:solidFill>
                    <a:srgbClr val="FFFFFF"/>
                  </a:solidFill>
                  <a:latin typeface="iCiel Cadena"/>
                  <a:ea typeface="微软雅黑" panose="020B0503020204020204" pitchFamily="34" charset="-122"/>
                </a:rPr>
                <a:t>L</a:t>
              </a:r>
              <a:endParaRPr kumimoji="0" lang="zh-CN" altLang="zh-CN" sz="1800" b="0" i="0" u="none" strike="noStrike" cap="none" normalizeH="0" baseline="0" dirty="0">
                <a:ln>
                  <a:noFill/>
                </a:ln>
                <a:solidFill>
                  <a:schemeClr val="tx1"/>
                </a:solidFill>
                <a:effectLst/>
                <a:latin typeface="iCiel Cadena"/>
              </a:endParaRPr>
            </a:p>
          </p:txBody>
        </p:sp>
        <p:sp>
          <p:nvSpPr>
            <p:cNvPr id="71" name="Rectangle 51">
              <a:extLst>
                <a:ext uri="{FF2B5EF4-FFF2-40B4-BE49-F238E27FC236}">
                  <a16:creationId xmlns:a16="http://schemas.microsoft.com/office/drawing/2014/main" id="{66B708E3-0311-4D3D-AC73-EE47BD38CE95}"/>
                </a:ext>
              </a:extLst>
            </p:cNvPr>
            <p:cNvSpPr>
              <a:spLocks noChangeArrowheads="1"/>
            </p:cNvSpPr>
            <p:nvPr/>
          </p:nvSpPr>
          <p:spPr bwMode="auto">
            <a:xfrm>
              <a:off x="2908300" y="3684587"/>
              <a:ext cx="145865" cy="4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400" b="0" i="0" u="none" strike="noStrike" cap="none" normalizeH="0" baseline="0" dirty="0">
                  <a:ln>
                    <a:noFill/>
                  </a:ln>
                  <a:solidFill>
                    <a:srgbClr val="FFFFFF"/>
                  </a:solidFill>
                  <a:effectLst/>
                  <a:latin typeface="iCiel Cadena"/>
                  <a:ea typeface="微软雅黑" panose="020B0503020204020204" pitchFamily="34" charset="-122"/>
                </a:rPr>
                <a:t>L</a:t>
              </a:r>
              <a:endParaRPr kumimoji="0" lang="zh-CN" altLang="zh-CN" sz="1800" b="0" i="0" u="none" strike="noStrike" cap="none" normalizeH="0" baseline="0" dirty="0">
                <a:ln>
                  <a:noFill/>
                </a:ln>
                <a:solidFill>
                  <a:schemeClr val="tx1"/>
                </a:solidFill>
                <a:effectLst/>
                <a:latin typeface="iCiel Cadena"/>
              </a:endParaRPr>
            </a:p>
          </p:txBody>
        </p:sp>
        <p:sp>
          <p:nvSpPr>
            <p:cNvPr id="72" name="Rectangle 52">
              <a:extLst>
                <a:ext uri="{FF2B5EF4-FFF2-40B4-BE49-F238E27FC236}">
                  <a16:creationId xmlns:a16="http://schemas.microsoft.com/office/drawing/2014/main" id="{FBDF44F0-B975-4DBF-80DF-F60717F3BD3F}"/>
                </a:ext>
              </a:extLst>
            </p:cNvPr>
            <p:cNvSpPr>
              <a:spLocks noChangeArrowheads="1"/>
            </p:cNvSpPr>
            <p:nvPr/>
          </p:nvSpPr>
          <p:spPr bwMode="auto">
            <a:xfrm>
              <a:off x="8366125" y="1149350"/>
              <a:ext cx="260350" cy="425022"/>
            </a:xfrm>
            <a:prstGeom prst="rect">
              <a:avLst/>
            </a:prstGeom>
            <a:noFill/>
            <a:ln>
              <a:noFill/>
            </a:ln>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300" b="0" i="0" u="none" strike="noStrike" cap="none" normalizeH="0" baseline="0" dirty="0">
                  <a:ln>
                    <a:noFill/>
                  </a:ln>
                  <a:solidFill>
                    <a:schemeClr val="bg1"/>
                  </a:solidFill>
                  <a:effectLst/>
                  <a:latin typeface="iCiel Cadena"/>
                  <a:ea typeface="微软雅黑" panose="020B0503020204020204" pitchFamily="34" charset="-122"/>
                </a:rPr>
                <a:t>L</a:t>
              </a:r>
              <a:endParaRPr kumimoji="0" lang="zh-CN" altLang="zh-CN" sz="1800" b="0" i="0" u="none" strike="noStrike" cap="none" normalizeH="0" baseline="0" dirty="0">
                <a:ln>
                  <a:noFill/>
                </a:ln>
                <a:solidFill>
                  <a:schemeClr val="bg1"/>
                </a:solidFill>
                <a:effectLst/>
                <a:latin typeface="iCiel Cadena"/>
              </a:endParaRPr>
            </a:p>
          </p:txBody>
        </p:sp>
        <p:sp>
          <p:nvSpPr>
            <p:cNvPr id="73" name="Rectangle 53">
              <a:extLst>
                <a:ext uri="{FF2B5EF4-FFF2-40B4-BE49-F238E27FC236}">
                  <a16:creationId xmlns:a16="http://schemas.microsoft.com/office/drawing/2014/main" id="{1FB81681-A380-4158-9AF9-F7EFD2BDCA80}"/>
                </a:ext>
              </a:extLst>
            </p:cNvPr>
            <p:cNvSpPr>
              <a:spLocks noChangeArrowheads="1"/>
            </p:cNvSpPr>
            <p:nvPr/>
          </p:nvSpPr>
          <p:spPr bwMode="auto">
            <a:xfrm>
              <a:off x="6526213" y="5449888"/>
              <a:ext cx="145865" cy="4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400" b="0" i="0" u="none" strike="noStrike" cap="none" normalizeH="0" baseline="0" dirty="0">
                  <a:ln>
                    <a:noFill/>
                  </a:ln>
                  <a:solidFill>
                    <a:srgbClr val="FFFFFF"/>
                  </a:solidFill>
                  <a:effectLst/>
                  <a:latin typeface="iCiel Cadena"/>
                  <a:ea typeface="微软雅黑" panose="020B0503020204020204" pitchFamily="34" charset="-122"/>
                </a:rPr>
                <a:t>L</a:t>
              </a:r>
              <a:endParaRPr kumimoji="0" lang="zh-CN" altLang="zh-CN" sz="1800" b="0" i="0" u="none" strike="noStrike" cap="none" normalizeH="0" baseline="0" dirty="0">
                <a:ln>
                  <a:noFill/>
                </a:ln>
                <a:solidFill>
                  <a:schemeClr val="tx1"/>
                </a:solidFill>
                <a:effectLst/>
                <a:latin typeface="iCiel Cadena"/>
              </a:endParaRPr>
            </a:p>
          </p:txBody>
        </p:sp>
        <p:sp>
          <p:nvSpPr>
            <p:cNvPr id="74" name="Rectangle 54">
              <a:extLst>
                <a:ext uri="{FF2B5EF4-FFF2-40B4-BE49-F238E27FC236}">
                  <a16:creationId xmlns:a16="http://schemas.microsoft.com/office/drawing/2014/main" id="{2FA22E07-C71A-482B-9422-81D404CC81E4}"/>
                </a:ext>
              </a:extLst>
            </p:cNvPr>
            <p:cNvSpPr>
              <a:spLocks noChangeArrowheads="1"/>
            </p:cNvSpPr>
            <p:nvPr/>
          </p:nvSpPr>
          <p:spPr bwMode="auto">
            <a:xfrm>
              <a:off x="7436353" y="3302375"/>
              <a:ext cx="600963" cy="332626"/>
            </a:xfrm>
            <a:prstGeom prst="rect">
              <a:avLst/>
            </a:prstGeom>
            <a:noFill/>
            <a:ln>
              <a:noFill/>
            </a:ln>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b="0" i="0" u="none" strike="noStrike" cap="none" normalizeH="0" baseline="0" dirty="0">
                  <a:ln>
                    <a:noFill/>
                  </a:ln>
                  <a:solidFill>
                    <a:schemeClr val="bg1"/>
                  </a:solidFill>
                  <a:effectLst/>
                  <a:latin typeface="iCiel Cadena"/>
                  <a:ea typeface="微软雅黑" panose="020B0503020204020204" pitchFamily="34" charset="-122"/>
                </a:rPr>
                <a:t>PIRCE</a:t>
              </a:r>
              <a:endParaRPr kumimoji="0" lang="zh-CN" altLang="zh-CN" sz="1400" b="0" i="0" u="none" strike="noStrike" cap="none" normalizeH="0" baseline="0" dirty="0">
                <a:ln>
                  <a:noFill/>
                </a:ln>
                <a:solidFill>
                  <a:schemeClr val="bg1"/>
                </a:solidFill>
                <a:effectLst/>
                <a:latin typeface="iCiel Cadena"/>
              </a:endParaRPr>
            </a:p>
          </p:txBody>
        </p:sp>
        <p:sp>
          <p:nvSpPr>
            <p:cNvPr id="75" name="Rectangle 55">
              <a:extLst>
                <a:ext uri="{FF2B5EF4-FFF2-40B4-BE49-F238E27FC236}">
                  <a16:creationId xmlns:a16="http://schemas.microsoft.com/office/drawing/2014/main" id="{F4994BDB-0663-453D-8693-5509DC8D4AF5}"/>
                </a:ext>
              </a:extLst>
            </p:cNvPr>
            <p:cNvSpPr>
              <a:spLocks noChangeArrowheads="1"/>
            </p:cNvSpPr>
            <p:nvPr/>
          </p:nvSpPr>
          <p:spPr bwMode="auto">
            <a:xfrm>
              <a:off x="6073774" y="3275013"/>
              <a:ext cx="217897" cy="4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400" b="0" i="0" u="none" strike="noStrike" cap="none" normalizeH="0" baseline="0" dirty="0">
                  <a:ln>
                    <a:noFill/>
                  </a:ln>
                  <a:solidFill>
                    <a:srgbClr val="FFFFFF"/>
                  </a:solidFill>
                  <a:effectLst/>
                  <a:latin typeface="iCiel Cadena"/>
                  <a:ea typeface="微软雅黑" panose="020B0503020204020204" pitchFamily="34" charset="-122"/>
                </a:rPr>
                <a:t>G</a:t>
              </a:r>
              <a:endParaRPr kumimoji="0" lang="zh-CN" altLang="zh-CN" sz="1800" b="0" i="0" u="none" strike="noStrike" cap="none" normalizeH="0" baseline="0" dirty="0">
                <a:ln>
                  <a:noFill/>
                </a:ln>
                <a:solidFill>
                  <a:schemeClr val="tx1"/>
                </a:solidFill>
                <a:effectLst/>
                <a:latin typeface="iCiel Cadena"/>
              </a:endParaRPr>
            </a:p>
          </p:txBody>
        </p:sp>
        <p:sp>
          <p:nvSpPr>
            <p:cNvPr id="76" name="Rectangle 56">
              <a:extLst>
                <a:ext uri="{FF2B5EF4-FFF2-40B4-BE49-F238E27FC236}">
                  <a16:creationId xmlns:a16="http://schemas.microsoft.com/office/drawing/2014/main" id="{9A64F0FB-6F84-4FFF-9CB8-EAFD443A43AC}"/>
                </a:ext>
              </a:extLst>
            </p:cNvPr>
            <p:cNvSpPr>
              <a:spLocks noChangeArrowheads="1"/>
            </p:cNvSpPr>
            <p:nvPr/>
          </p:nvSpPr>
          <p:spPr bwMode="auto">
            <a:xfrm>
              <a:off x="6073774" y="3709988"/>
              <a:ext cx="158470" cy="4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400" b="0" i="0" u="none" strike="noStrike" cap="none" normalizeH="0" baseline="0" dirty="0">
                  <a:ln>
                    <a:noFill/>
                  </a:ln>
                  <a:solidFill>
                    <a:srgbClr val="FFFFFF"/>
                  </a:solidFill>
                  <a:effectLst/>
                  <a:latin typeface="iCiel Cadena"/>
                  <a:ea typeface="微软雅黑" panose="020B0503020204020204" pitchFamily="34" charset="-122"/>
                </a:rPr>
                <a:t>S</a:t>
              </a:r>
              <a:endParaRPr kumimoji="0" lang="zh-CN" altLang="zh-CN" sz="1800" b="0" i="0" u="none" strike="noStrike" cap="none" normalizeH="0" baseline="0" dirty="0">
                <a:ln>
                  <a:noFill/>
                </a:ln>
                <a:solidFill>
                  <a:schemeClr val="tx1"/>
                </a:solidFill>
                <a:effectLst/>
                <a:latin typeface="iCiel Cadena"/>
              </a:endParaRPr>
            </a:p>
          </p:txBody>
        </p:sp>
        <p:sp>
          <p:nvSpPr>
            <p:cNvPr id="77" name="Rectangle 57">
              <a:extLst>
                <a:ext uri="{FF2B5EF4-FFF2-40B4-BE49-F238E27FC236}">
                  <a16:creationId xmlns:a16="http://schemas.microsoft.com/office/drawing/2014/main" id="{E4C505D5-C5ED-434D-8653-EE649CADCB6F}"/>
                </a:ext>
              </a:extLst>
            </p:cNvPr>
            <p:cNvSpPr>
              <a:spLocks noChangeArrowheads="1"/>
            </p:cNvSpPr>
            <p:nvPr/>
          </p:nvSpPr>
          <p:spPr bwMode="auto">
            <a:xfrm>
              <a:off x="4335463" y="4602163"/>
              <a:ext cx="169275" cy="4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400" b="0" i="0" u="none" strike="noStrike" cap="none" normalizeH="0" baseline="0" dirty="0">
                  <a:ln>
                    <a:noFill/>
                  </a:ln>
                  <a:solidFill>
                    <a:srgbClr val="FFFFFF"/>
                  </a:solidFill>
                  <a:effectLst/>
                  <a:latin typeface="iCiel Cadena"/>
                  <a:ea typeface="微软雅黑" panose="020B0503020204020204" pitchFamily="34" charset="-122"/>
                </a:rPr>
                <a:t>T</a:t>
              </a:r>
              <a:endParaRPr kumimoji="0" lang="zh-CN" altLang="zh-CN" sz="1800" b="0" i="0" u="none" strike="noStrike" cap="none" normalizeH="0" baseline="0" dirty="0">
                <a:ln>
                  <a:noFill/>
                </a:ln>
                <a:solidFill>
                  <a:schemeClr val="tx1"/>
                </a:solidFill>
                <a:effectLst/>
                <a:latin typeface="iCiel Cadena"/>
              </a:endParaRPr>
            </a:p>
          </p:txBody>
        </p:sp>
        <p:sp>
          <p:nvSpPr>
            <p:cNvPr id="78" name="Rectangle 58">
              <a:extLst>
                <a:ext uri="{FF2B5EF4-FFF2-40B4-BE49-F238E27FC236}">
                  <a16:creationId xmlns:a16="http://schemas.microsoft.com/office/drawing/2014/main" id="{DEFF40AE-ED0F-4466-ABCE-E566165508D5}"/>
                </a:ext>
              </a:extLst>
            </p:cNvPr>
            <p:cNvSpPr>
              <a:spLocks noChangeArrowheads="1"/>
            </p:cNvSpPr>
            <p:nvPr/>
          </p:nvSpPr>
          <p:spPr bwMode="auto">
            <a:xfrm>
              <a:off x="4335463" y="4948238"/>
              <a:ext cx="216095" cy="4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400" b="0" i="0" u="none" strike="noStrike" cap="none" normalizeH="0" baseline="0" dirty="0">
                  <a:ln>
                    <a:noFill/>
                  </a:ln>
                  <a:solidFill>
                    <a:srgbClr val="FFFFFF"/>
                  </a:solidFill>
                  <a:effectLst/>
                  <a:latin typeface="iCiel Cadena"/>
                  <a:ea typeface="微软雅黑" panose="020B0503020204020204" pitchFamily="34" charset="-122"/>
                </a:rPr>
                <a:t>H</a:t>
              </a:r>
              <a:endParaRPr kumimoji="0" lang="zh-CN" altLang="zh-CN" sz="1800" b="0" i="0" u="none" strike="noStrike" cap="none" normalizeH="0" baseline="0" dirty="0">
                <a:ln>
                  <a:noFill/>
                </a:ln>
                <a:solidFill>
                  <a:schemeClr val="tx1"/>
                </a:solidFill>
                <a:effectLst/>
                <a:latin typeface="iCiel Cadena"/>
              </a:endParaRPr>
            </a:p>
          </p:txBody>
        </p:sp>
      </p:grpSp>
      <p:sp>
        <p:nvSpPr>
          <p:cNvPr id="79" name="Rectangle 78"/>
          <p:cNvSpPr/>
          <p:nvPr/>
        </p:nvSpPr>
        <p:spPr>
          <a:xfrm>
            <a:off x="1967602" y="3249041"/>
            <a:ext cx="8417625" cy="830997"/>
          </a:xfrm>
          <a:prstGeom prst="rect">
            <a:avLst/>
          </a:prstGeom>
          <a:solidFill>
            <a:schemeClr val="bg1"/>
          </a:solidFill>
        </p:spPr>
        <p:txBody>
          <a:bodyPr wrap="none" lIns="91440" tIns="45720" rIns="91440" bIns="45720">
            <a:spAutoFit/>
          </a:bodyPr>
          <a:lstStyle/>
          <a:p>
            <a:pPr algn="ctr"/>
            <a:r>
              <a:rPr lang="en-US" sz="4800" b="1" dirty="0">
                <a:ln w="22225">
                  <a:solidFill>
                    <a:schemeClr val="accent2"/>
                  </a:solidFill>
                  <a:prstDash val="solid"/>
                </a:ln>
                <a:solidFill>
                  <a:schemeClr val="accent2">
                    <a:lumMod val="75000"/>
                  </a:schemeClr>
                </a:solidFill>
                <a:latin typeface="Times New Roman" panose="02020603050405020304" pitchFamily="18" charset="0"/>
                <a:cs typeface="Times New Roman" panose="02020603050405020304" pitchFamily="18" charset="0"/>
              </a:rPr>
              <a:t>TẠM BIỆT VÀ HẸN GẶP LẠI</a:t>
            </a:r>
          </a:p>
        </p:txBody>
      </p:sp>
      <p:pic>
        <p:nvPicPr>
          <p:cNvPr id="83" name="图片 14">
            <a:extLst>
              <a:ext uri="{FF2B5EF4-FFF2-40B4-BE49-F238E27FC236}">
                <a16:creationId xmlns:a16="http://schemas.microsoft.com/office/drawing/2014/main" id="{24C4C1C4-43C3-40EE-887E-6B37C3452A6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3687" y="4174670"/>
            <a:ext cx="4084635" cy="2041582"/>
          </a:xfrm>
          <a:prstGeom prst="rect">
            <a:avLst/>
          </a:prstGeom>
        </p:spPr>
      </p:pic>
      <p:pic>
        <p:nvPicPr>
          <p:cNvPr id="84" name="图片 6">
            <a:extLst>
              <a:ext uri="{FF2B5EF4-FFF2-40B4-BE49-F238E27FC236}">
                <a16:creationId xmlns:a16="http://schemas.microsoft.com/office/drawing/2014/main" id="{D55673E8-2FB0-4E85-B254-56C877C27F9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9863874" y="-342891"/>
            <a:ext cx="2162083" cy="2588323"/>
          </a:xfrm>
          <a:prstGeom prst="rect">
            <a:avLst/>
          </a:prstGeom>
        </p:spPr>
      </p:pic>
      <p:pic>
        <p:nvPicPr>
          <p:cNvPr id="80" name="Picture 79">
            <a:extLst>
              <a:ext uri="{FF2B5EF4-FFF2-40B4-BE49-F238E27FC236}">
                <a16:creationId xmlns:a16="http://schemas.microsoft.com/office/drawing/2014/main" id="{3E1C8DAA-7E2A-4FDB-A9C8-FDD9E6E26ECF}"/>
              </a:ext>
            </a:extLst>
          </p:cNvPr>
          <p:cNvPicPr>
            <a:picLocks noChangeAspect="1"/>
          </p:cNvPicPr>
          <p:nvPr/>
        </p:nvPicPr>
        <p:blipFill>
          <a:blip r:embed="rId6"/>
          <a:stretch>
            <a:fillRect/>
          </a:stretch>
        </p:blipFill>
        <p:spPr>
          <a:xfrm>
            <a:off x="121559" y="2458656"/>
            <a:ext cx="589731" cy="520622"/>
          </a:xfrm>
          <a:prstGeom prst="rect">
            <a:avLst/>
          </a:prstGeom>
        </p:spPr>
      </p:pic>
    </p:spTree>
    <p:extLst>
      <p:ext uri="{BB962C8B-B14F-4D97-AF65-F5344CB8AC3E}">
        <p14:creationId xmlns:p14="http://schemas.microsoft.com/office/powerpoint/2010/main" val="21769427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84"/>
                                        </p:tgtEl>
                                        <p:attrNameLst>
                                          <p:attrName>style.visibility</p:attrName>
                                        </p:attrNameLst>
                                      </p:cBhvr>
                                      <p:to>
                                        <p:strVal val="visible"/>
                                      </p:to>
                                    </p:set>
                                    <p:animEffect transition="in" filter="fade">
                                      <p:cBhvr>
                                        <p:cTn id="7" dur="1000"/>
                                        <p:tgtEl>
                                          <p:spTgt spid="84"/>
                                        </p:tgtEl>
                                      </p:cBhvr>
                                    </p:animEffect>
                                    <p:anim calcmode="lin" valueType="num">
                                      <p:cBhvr>
                                        <p:cTn id="8" dur="1000" fill="hold"/>
                                        <p:tgtEl>
                                          <p:spTgt spid="84"/>
                                        </p:tgtEl>
                                        <p:attrNameLst>
                                          <p:attrName>ppt_x</p:attrName>
                                        </p:attrNameLst>
                                      </p:cBhvr>
                                      <p:tavLst>
                                        <p:tav tm="0">
                                          <p:val>
                                            <p:strVal val="#ppt_x"/>
                                          </p:val>
                                        </p:tav>
                                        <p:tav tm="100000">
                                          <p:val>
                                            <p:strVal val="#ppt_x"/>
                                          </p:val>
                                        </p:tav>
                                      </p:tavLst>
                                    </p:anim>
                                    <p:anim calcmode="lin" valueType="num">
                                      <p:cBhvr>
                                        <p:cTn id="9" dur="1000" fill="hold"/>
                                        <p:tgtEl>
                                          <p:spTgt spid="8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F2A6422E-1239-424D-A9AC-7C016DFA5003}"/>
              </a:ext>
            </a:extLst>
          </p:cNvPr>
          <p:cNvGrpSpPr/>
          <p:nvPr/>
        </p:nvGrpSpPr>
        <p:grpSpPr>
          <a:xfrm>
            <a:off x="556071" y="344228"/>
            <a:ext cx="4134561" cy="2508169"/>
            <a:chOff x="301091" y="301982"/>
            <a:chExt cx="4134561" cy="2508169"/>
          </a:xfrm>
        </p:grpSpPr>
        <p:pic>
          <p:nvPicPr>
            <p:cNvPr id="6" name="Picture 5">
              <a:extLst>
                <a:ext uri="{FF2B5EF4-FFF2-40B4-BE49-F238E27FC236}">
                  <a16:creationId xmlns:a16="http://schemas.microsoft.com/office/drawing/2014/main" id="{A4BD8349-BD85-4613-9513-E9EC2902C2B1}"/>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01091" y="301982"/>
              <a:ext cx="4134561" cy="2508169"/>
            </a:xfrm>
            <a:prstGeom prst="rect">
              <a:avLst/>
            </a:prstGeom>
          </p:spPr>
        </p:pic>
        <p:pic>
          <p:nvPicPr>
            <p:cNvPr id="8" name="Picture 7">
              <a:extLst>
                <a:ext uri="{FF2B5EF4-FFF2-40B4-BE49-F238E27FC236}">
                  <a16:creationId xmlns:a16="http://schemas.microsoft.com/office/drawing/2014/main" id="{FD433534-521B-4282-B898-22AB8B0BD9F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86620" y="498387"/>
              <a:ext cx="1158339" cy="914479"/>
            </a:xfrm>
            <a:prstGeom prst="rect">
              <a:avLst/>
            </a:prstGeom>
          </p:spPr>
        </p:pic>
      </p:grpSp>
      <p:grpSp>
        <p:nvGrpSpPr>
          <p:cNvPr id="12" name="Group 11">
            <a:extLst>
              <a:ext uri="{FF2B5EF4-FFF2-40B4-BE49-F238E27FC236}">
                <a16:creationId xmlns:a16="http://schemas.microsoft.com/office/drawing/2014/main" id="{356A26C7-1147-42FC-AADF-4ABDE0CAC4CB}"/>
              </a:ext>
            </a:extLst>
          </p:cNvPr>
          <p:cNvGrpSpPr/>
          <p:nvPr/>
        </p:nvGrpSpPr>
        <p:grpSpPr>
          <a:xfrm>
            <a:off x="556072" y="3048802"/>
            <a:ext cx="7014768" cy="1695354"/>
            <a:chOff x="1768766" y="4552258"/>
            <a:chExt cx="7300588" cy="1291045"/>
          </a:xfrm>
        </p:grpSpPr>
        <p:sp>
          <p:nvSpPr>
            <p:cNvPr id="10" name="Speech Bubble: Rectangle with Corners Rounded 9">
              <a:extLst>
                <a:ext uri="{FF2B5EF4-FFF2-40B4-BE49-F238E27FC236}">
                  <a16:creationId xmlns:a16="http://schemas.microsoft.com/office/drawing/2014/main" id="{87463E55-27CE-4F53-84D3-A2D16AD8D959}"/>
                </a:ext>
              </a:extLst>
            </p:cNvPr>
            <p:cNvSpPr/>
            <p:nvPr/>
          </p:nvSpPr>
          <p:spPr>
            <a:xfrm>
              <a:off x="1768766" y="4644318"/>
              <a:ext cx="7212563" cy="1198985"/>
            </a:xfrm>
            <a:prstGeom prst="wedgeRoundRectCallout">
              <a:avLst>
                <a:gd name="adj1" fmla="val 32336"/>
                <a:gd name="adj2" fmla="val 14223"/>
                <a:gd name="adj3" fmla="val 16667"/>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peech Bubble: Rectangle with Corners Rounded 10">
              <a:extLst>
                <a:ext uri="{FF2B5EF4-FFF2-40B4-BE49-F238E27FC236}">
                  <a16:creationId xmlns:a16="http://schemas.microsoft.com/office/drawing/2014/main" id="{A6C8193F-D622-4D36-935C-6910A39E3518}"/>
                </a:ext>
              </a:extLst>
            </p:cNvPr>
            <p:cNvSpPr/>
            <p:nvPr/>
          </p:nvSpPr>
          <p:spPr>
            <a:xfrm>
              <a:off x="1856791" y="4552258"/>
              <a:ext cx="7212563" cy="1198985"/>
            </a:xfrm>
            <a:prstGeom prst="wedgeRoundRectCallout">
              <a:avLst>
                <a:gd name="adj1" fmla="val 53513"/>
                <a:gd name="adj2" fmla="val 45768"/>
                <a:gd name="adj3" fmla="val 16667"/>
              </a:avLst>
            </a:prstGeom>
            <a:solidFill>
              <a:schemeClr val="bg1"/>
            </a:solidFill>
            <a:ln w="19050">
              <a:solidFill>
                <a:srgbClr val="000099"/>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Rectangle 12">
            <a:extLst>
              <a:ext uri="{FF2B5EF4-FFF2-40B4-BE49-F238E27FC236}">
                <a16:creationId xmlns:a16="http://schemas.microsoft.com/office/drawing/2014/main" id="{FBFE8E40-0C04-41D1-A809-0C5B1905F92A}"/>
              </a:ext>
            </a:extLst>
          </p:cNvPr>
          <p:cNvSpPr/>
          <p:nvPr/>
        </p:nvSpPr>
        <p:spPr>
          <a:xfrm>
            <a:off x="903081" y="3093876"/>
            <a:ext cx="6405328" cy="1411990"/>
          </a:xfrm>
          <a:prstGeom prst="rect">
            <a:avLst/>
          </a:prstGeom>
        </p:spPr>
        <p:txBody>
          <a:bodyPr wrap="square">
            <a:spAutoFit/>
          </a:bodyPr>
          <a:lstStyle/>
          <a:p>
            <a:pPr algn="just" defTabSz="342900">
              <a:lnSpc>
                <a:spcPct val="150000"/>
              </a:lnSpc>
            </a:pPr>
            <a:r>
              <a:rPr lang="vi-VN" sz="2000">
                <a:latin typeface="UTM Avo" panose="02040603050506020204" pitchFamily="18" charset="0"/>
                <a:cs typeface="Times New Roman" panose="02020603050405020304" pitchFamily="18" charset="0"/>
              </a:rPr>
              <a:t>Trong cửa hàng có rất nhiều mặt hàng. Theo em, chủ cửa hàng đã làm gì để khách hàng có thể tìm kiếm mặt hàng nhanh hơn</a:t>
            </a:r>
            <a:r>
              <a:rPr lang="en-US" sz="2000">
                <a:latin typeface="UTM Avo" panose="02040603050506020204" pitchFamily="18" charset="0"/>
                <a:cs typeface="Times New Roman" panose="02020603050405020304" pitchFamily="18" charset="0"/>
              </a:rPr>
              <a:t>?</a:t>
            </a:r>
            <a:endParaRPr lang="vi-VN" sz="2000">
              <a:latin typeface="UTM Avo" panose="02040603050506020204" pitchFamily="18" charset="0"/>
              <a:cs typeface="Times New Roman" panose="02020603050405020304" pitchFamily="18" charset="0"/>
            </a:endParaRPr>
          </a:p>
        </p:txBody>
      </p:sp>
      <p:sp>
        <p:nvSpPr>
          <p:cNvPr id="20" name="Rectangle 19">
            <a:extLst>
              <a:ext uri="{FF2B5EF4-FFF2-40B4-BE49-F238E27FC236}">
                <a16:creationId xmlns:a16="http://schemas.microsoft.com/office/drawing/2014/main" id="{BEF1B6C6-026F-4FB9-8D32-25D1F67CD14F}"/>
              </a:ext>
            </a:extLst>
          </p:cNvPr>
          <p:cNvSpPr/>
          <p:nvPr/>
        </p:nvSpPr>
        <p:spPr>
          <a:xfrm>
            <a:off x="1335016" y="1142864"/>
            <a:ext cx="3076025" cy="878959"/>
          </a:xfrm>
          <a:prstGeom prst="rect">
            <a:avLst/>
          </a:prstGeom>
        </p:spPr>
        <p:txBody>
          <a:bodyPr wrap="square">
            <a:spAutoFit/>
          </a:bodyPr>
          <a:lstStyle/>
          <a:p>
            <a:pPr defTabSz="342900">
              <a:lnSpc>
                <a:spcPct val="150000"/>
              </a:lnSpc>
            </a:pPr>
            <a:r>
              <a:rPr lang="en-US" sz="4000" b="1">
                <a:solidFill>
                  <a:srgbClr val="0998D7"/>
                </a:solidFill>
                <a:latin typeface="SVN-SAF" panose="02040603050506020204" pitchFamily="18" charset="0"/>
                <a:cs typeface="Times New Roman" panose="02020603050405020304" pitchFamily="18" charset="0"/>
              </a:rPr>
              <a:t>KHỞI ĐỘNG</a:t>
            </a:r>
            <a:endParaRPr lang="vi-VN" sz="4000" b="1">
              <a:solidFill>
                <a:srgbClr val="0998D7"/>
              </a:solidFill>
              <a:latin typeface="SVN-SAF" panose="02040603050506020204" pitchFamily="18" charset="0"/>
              <a:cs typeface="Times New Roman" panose="02020603050405020304" pitchFamily="18" charset="0"/>
            </a:endParaRPr>
          </a:p>
        </p:txBody>
      </p:sp>
      <p:pic>
        <p:nvPicPr>
          <p:cNvPr id="14" name="Picture 13">
            <a:extLst>
              <a:ext uri="{FF2B5EF4-FFF2-40B4-BE49-F238E27FC236}">
                <a16:creationId xmlns:a16="http://schemas.microsoft.com/office/drawing/2014/main" id="{4DE58A3C-0680-453E-8CD5-B36209860F68}"/>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334054" y="3205855"/>
            <a:ext cx="6678619" cy="3469412"/>
          </a:xfrm>
          <a:prstGeom prst="rect">
            <a:avLst/>
          </a:prstGeom>
        </p:spPr>
      </p:pic>
      <p:pic>
        <p:nvPicPr>
          <p:cNvPr id="15" name="Picture 14">
            <a:extLst>
              <a:ext uri="{FF2B5EF4-FFF2-40B4-BE49-F238E27FC236}">
                <a16:creationId xmlns:a16="http://schemas.microsoft.com/office/drawing/2014/main" id="{FE5F3654-93DE-42D7-800D-C21F6D7FB4B8}"/>
              </a:ext>
            </a:extLst>
          </p:cNvPr>
          <p:cNvPicPr>
            <a:picLocks noChangeAspect="1"/>
          </p:cNvPicPr>
          <p:nvPr/>
        </p:nvPicPr>
        <p:blipFill>
          <a:blip r:embed="rId5"/>
          <a:stretch>
            <a:fillRect/>
          </a:stretch>
        </p:blipFill>
        <p:spPr>
          <a:xfrm>
            <a:off x="11389662" y="1338001"/>
            <a:ext cx="492534" cy="434815"/>
          </a:xfrm>
          <a:prstGeom prst="rect">
            <a:avLst/>
          </a:prstGeom>
        </p:spPr>
      </p:pic>
    </p:spTree>
    <p:extLst>
      <p:ext uri="{BB962C8B-B14F-4D97-AF65-F5344CB8AC3E}">
        <p14:creationId xmlns:p14="http://schemas.microsoft.com/office/powerpoint/2010/main" val="19156463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1" nodeType="withEffect">
                                  <p:stCondLst>
                                    <p:cond delay="0"/>
                                  </p:stCondLst>
                                  <p:iterate type="lt">
                                    <p:tmPct val="0"/>
                                  </p:iterate>
                                  <p:childTnLst>
                                    <p:set>
                                      <p:cBhvr>
                                        <p:cTn id="9" dur="1" fill="hold">
                                          <p:stCondLst>
                                            <p:cond delay="0"/>
                                          </p:stCondLst>
                                        </p:cTn>
                                        <p:tgtEl>
                                          <p:spTgt spid="20"/>
                                        </p:tgtEl>
                                        <p:attrNameLst>
                                          <p:attrName>style.visibility</p:attrName>
                                        </p:attrNameLst>
                                      </p:cBhvr>
                                      <p:to>
                                        <p:strVal val="visible"/>
                                      </p:to>
                                    </p:set>
                                    <p:animEffect transition="in" filter="fade">
                                      <p:cBhvr>
                                        <p:cTn id="10" dur="500"/>
                                        <p:tgtEl>
                                          <p:spTgt spid="20"/>
                                        </p:tgtEl>
                                      </p:cBhvr>
                                    </p:animEffect>
                                  </p:childTnLst>
                                </p:cTn>
                              </p:par>
                            </p:childTnLst>
                          </p:cTn>
                        </p:par>
                        <p:par>
                          <p:cTn id="11" fill="hold">
                            <p:stCondLst>
                              <p:cond delay="500"/>
                            </p:stCondLst>
                            <p:childTnLst>
                              <p:par>
                                <p:cTn id="12" presetID="34" presetClass="emph" presetSubtype="0" fill="hold" grpId="0" nodeType="afterEffect">
                                  <p:stCondLst>
                                    <p:cond delay="0"/>
                                  </p:stCondLst>
                                  <p:iterate type="lt">
                                    <p:tmPct val="10000"/>
                                  </p:iterate>
                                  <p:childTnLst>
                                    <p:animMotion origin="layout" path="M 2.91667E-6 2.96296E-6 L 2.91667E-6 -0.07223 " pathEditMode="relative" rAng="0" ptsTypes="AA">
                                      <p:cBhvr>
                                        <p:cTn id="13" dur="250" accel="50000" decel="50000" autoRev="1" fill="hold">
                                          <p:stCondLst>
                                            <p:cond delay="0"/>
                                          </p:stCondLst>
                                        </p:cTn>
                                        <p:tgtEl>
                                          <p:spTgt spid="20"/>
                                        </p:tgtEl>
                                        <p:attrNameLst>
                                          <p:attrName>ppt_x</p:attrName>
                                          <p:attrName>ppt_y</p:attrName>
                                        </p:attrNameLst>
                                      </p:cBhvr>
                                      <p:rCtr x="0" y="-3611"/>
                                    </p:animMotion>
                                    <p:animRot by="1500000">
                                      <p:cBhvr>
                                        <p:cTn id="14" dur="125" fill="hold">
                                          <p:stCondLst>
                                            <p:cond delay="0"/>
                                          </p:stCondLst>
                                        </p:cTn>
                                        <p:tgtEl>
                                          <p:spTgt spid="20"/>
                                        </p:tgtEl>
                                        <p:attrNameLst>
                                          <p:attrName>r</p:attrName>
                                        </p:attrNameLst>
                                      </p:cBhvr>
                                    </p:animRot>
                                    <p:animRot by="-1500000">
                                      <p:cBhvr>
                                        <p:cTn id="15" dur="125" fill="hold">
                                          <p:stCondLst>
                                            <p:cond delay="125"/>
                                          </p:stCondLst>
                                        </p:cTn>
                                        <p:tgtEl>
                                          <p:spTgt spid="20"/>
                                        </p:tgtEl>
                                        <p:attrNameLst>
                                          <p:attrName>r</p:attrName>
                                        </p:attrNameLst>
                                      </p:cBhvr>
                                    </p:animRot>
                                    <p:animRot by="-1500000">
                                      <p:cBhvr>
                                        <p:cTn id="16" dur="125" fill="hold">
                                          <p:stCondLst>
                                            <p:cond delay="250"/>
                                          </p:stCondLst>
                                        </p:cTn>
                                        <p:tgtEl>
                                          <p:spTgt spid="20"/>
                                        </p:tgtEl>
                                        <p:attrNameLst>
                                          <p:attrName>r</p:attrName>
                                        </p:attrNameLst>
                                      </p:cBhvr>
                                    </p:animRot>
                                    <p:animRot by="1500000">
                                      <p:cBhvr>
                                        <p:cTn id="17" dur="125" fill="hold">
                                          <p:stCondLst>
                                            <p:cond delay="375"/>
                                          </p:stCondLst>
                                        </p:cTn>
                                        <p:tgtEl>
                                          <p:spTgt spid="20"/>
                                        </p:tgtEl>
                                        <p:attrNameLst>
                                          <p:attrName>r</p:attrName>
                                        </p:attrNameLst>
                                      </p:cBhvr>
                                    </p:animRo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childTnLst>
                          </p:cTn>
                        </p:par>
                        <p:par>
                          <p:cTn id="23" fill="hold">
                            <p:stCondLst>
                              <p:cond delay="500"/>
                            </p:stCondLst>
                            <p:childTnLst>
                              <p:par>
                                <p:cTn id="24" presetID="14" presetClass="entr" presetSubtype="10" fill="hold" grpId="0" nodeType="after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randombar(horizontal)">
                                      <p:cBhvr>
                                        <p:cTn id="26" dur="500"/>
                                        <p:tgtEl>
                                          <p:spTgt spid="13"/>
                                        </p:tgtEl>
                                      </p:cBhvr>
                                    </p:animEffect>
                                  </p:childTnLst>
                                </p:cTn>
                              </p:par>
                              <p:par>
                                <p:cTn id="27" presetID="14" presetClass="entr" presetSubtype="10" fill="hold" nodeType="with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randombar(horizontal)">
                                      <p:cBhvr>
                                        <p:cTn id="2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0" grpId="0"/>
      <p:bldP spid="20" grpId="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1E10EB54-4731-4DD5-8421-518086FEA3E2}"/>
              </a:ext>
            </a:extLst>
          </p:cNvPr>
          <p:cNvSpPr/>
          <p:nvPr/>
        </p:nvSpPr>
        <p:spPr>
          <a:xfrm>
            <a:off x="614526" y="292955"/>
            <a:ext cx="8211146" cy="684803"/>
          </a:xfrm>
          <a:prstGeom prst="rect">
            <a:avLst/>
          </a:prstGeom>
        </p:spPr>
        <p:txBody>
          <a:bodyPr wrap="square">
            <a:spAutoFit/>
          </a:bodyPr>
          <a:lstStyle/>
          <a:p>
            <a:pPr defTabSz="342900">
              <a:lnSpc>
                <a:spcPct val="150000"/>
              </a:lnSpc>
            </a:pPr>
            <a:r>
              <a:rPr lang="en-US" sz="2800" b="1">
                <a:solidFill>
                  <a:srgbClr val="F03C69"/>
                </a:solidFill>
                <a:latin typeface="SVN-SAF" panose="02040603050506020204" pitchFamily="18" charset="0"/>
                <a:cs typeface="Times New Roman" panose="02020603050405020304" pitchFamily="18" charset="0"/>
              </a:rPr>
              <a:t>1. </a:t>
            </a:r>
            <a:r>
              <a:rPr lang="vi-VN" sz="2800" b="1">
                <a:solidFill>
                  <a:srgbClr val="F03C69"/>
                </a:solidFill>
                <a:latin typeface="SVN-SAF" panose="02040603050506020204" pitchFamily="18" charset="0"/>
                <a:cs typeface="Times New Roman" panose="02020603050405020304" pitchFamily="18" charset="0"/>
              </a:rPr>
              <a:t>SẮP XẾP HỢP LÍ</a:t>
            </a:r>
            <a:endParaRPr lang="vi-VN" sz="2800" b="1">
              <a:solidFill>
                <a:srgbClr val="F03C69"/>
              </a:solidFill>
              <a:cs typeface="Times New Roman" panose="02020603050405020304" pitchFamily="18" charset="0"/>
            </a:endParaRPr>
          </a:p>
        </p:txBody>
      </p:sp>
      <p:grpSp>
        <p:nvGrpSpPr>
          <p:cNvPr id="3" name="Group 2">
            <a:extLst>
              <a:ext uri="{FF2B5EF4-FFF2-40B4-BE49-F238E27FC236}">
                <a16:creationId xmlns:a16="http://schemas.microsoft.com/office/drawing/2014/main" id="{E4887A39-7735-4207-A78B-68076D1A4286}"/>
              </a:ext>
            </a:extLst>
          </p:cNvPr>
          <p:cNvGrpSpPr/>
          <p:nvPr/>
        </p:nvGrpSpPr>
        <p:grpSpPr>
          <a:xfrm>
            <a:off x="604133" y="968721"/>
            <a:ext cx="10962947" cy="5364629"/>
            <a:chOff x="512219" y="900102"/>
            <a:chExt cx="10962947" cy="5364629"/>
          </a:xfrm>
        </p:grpSpPr>
        <p:sp>
          <p:nvSpPr>
            <p:cNvPr id="13" name="Rectangle 12">
              <a:extLst>
                <a:ext uri="{FF2B5EF4-FFF2-40B4-BE49-F238E27FC236}">
                  <a16:creationId xmlns:a16="http://schemas.microsoft.com/office/drawing/2014/main" id="{FAB2ABA5-E39F-453B-A1F6-A8A302CF76CF}"/>
                </a:ext>
              </a:extLst>
            </p:cNvPr>
            <p:cNvSpPr/>
            <p:nvPr/>
          </p:nvSpPr>
          <p:spPr>
            <a:xfrm>
              <a:off x="3379791" y="1086631"/>
              <a:ext cx="7173355" cy="642676"/>
            </a:xfrm>
            <a:prstGeom prst="rect">
              <a:avLst/>
            </a:prstGeom>
          </p:spPr>
          <p:txBody>
            <a:bodyPr wrap="square">
              <a:spAutoFit/>
            </a:bodyPr>
            <a:lstStyle/>
            <a:p>
              <a:pPr defTabSz="342900">
                <a:lnSpc>
                  <a:spcPct val="150000"/>
                </a:lnSpc>
              </a:pPr>
              <a:r>
                <a:rPr lang="en-US" sz="2800" b="1">
                  <a:solidFill>
                    <a:srgbClr val="7FC354"/>
                  </a:solidFill>
                  <a:latin typeface="SVN-Androgyne" panose="02040603050506020204" pitchFamily="18" charset="0"/>
                  <a:cs typeface="Times New Roman" panose="02020603050405020304" pitchFamily="18" charset="0"/>
                </a:rPr>
                <a:t>S</a:t>
              </a:r>
              <a:r>
                <a:rPr lang="vi-VN" sz="2800" b="1">
                  <a:solidFill>
                    <a:srgbClr val="7FC354"/>
                  </a:solidFill>
                  <a:latin typeface="SVN-Androgyne" panose="02040603050506020204" pitchFamily="18" charset="0"/>
                  <a:cs typeface="Times New Roman" panose="02020603050405020304" pitchFamily="18" charset="0"/>
                </a:rPr>
                <a:t>ắp xếp đồ dùng học tập</a:t>
              </a:r>
            </a:p>
          </p:txBody>
        </p:sp>
        <p:sp>
          <p:nvSpPr>
            <p:cNvPr id="2" name="Rectangle: Rounded Corners 1">
              <a:extLst>
                <a:ext uri="{FF2B5EF4-FFF2-40B4-BE49-F238E27FC236}">
                  <a16:creationId xmlns:a16="http://schemas.microsoft.com/office/drawing/2014/main" id="{16B29C23-1986-4FCE-AE04-4E2E5FEDFBCC}"/>
                </a:ext>
              </a:extLst>
            </p:cNvPr>
            <p:cNvSpPr/>
            <p:nvPr/>
          </p:nvSpPr>
          <p:spPr>
            <a:xfrm>
              <a:off x="512219" y="1021436"/>
              <a:ext cx="10962947" cy="5243295"/>
            </a:xfrm>
            <a:prstGeom prst="roundRect">
              <a:avLst>
                <a:gd name="adj" fmla="val 3938"/>
              </a:avLst>
            </a:prstGeom>
            <a:no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70DA43EF-4FDA-4CA6-88C0-2BCCF27C1E7C}"/>
                </a:ext>
              </a:extLst>
            </p:cNvPr>
            <p:cNvSpPr/>
            <p:nvPr/>
          </p:nvSpPr>
          <p:spPr>
            <a:xfrm>
              <a:off x="747841" y="1807237"/>
              <a:ext cx="10506269" cy="1121846"/>
            </a:xfrm>
            <a:prstGeom prst="rect">
              <a:avLst/>
            </a:prstGeom>
          </p:spPr>
          <p:txBody>
            <a:bodyPr wrap="square">
              <a:spAutoFit/>
            </a:bodyPr>
            <a:lstStyle/>
            <a:p>
              <a:pPr defTabSz="342900">
                <a:lnSpc>
                  <a:spcPct val="150000"/>
                </a:lnSpc>
              </a:pPr>
              <a:r>
                <a:rPr lang="vi-VN" sz="2400">
                  <a:latin typeface="UTM Avo" panose="02040603050506020204" pitchFamily="18" charset="0"/>
                  <a:cs typeface="Times New Roman" panose="02020603050405020304" pitchFamily="18" charset="0"/>
                </a:rPr>
                <a:t>Theo em, khi An cần tìm cục tẩy thì cách để đồ ở hình nào dưới đây giúp An tìm nhanh hơn?</a:t>
              </a:r>
            </a:p>
          </p:txBody>
        </p:sp>
        <p:grpSp>
          <p:nvGrpSpPr>
            <p:cNvPr id="15" name="Group 14">
              <a:extLst>
                <a:ext uri="{FF2B5EF4-FFF2-40B4-BE49-F238E27FC236}">
                  <a16:creationId xmlns:a16="http://schemas.microsoft.com/office/drawing/2014/main" id="{9F981BEB-8658-4DB9-970A-DFF9F966A571}"/>
                </a:ext>
              </a:extLst>
            </p:cNvPr>
            <p:cNvGrpSpPr/>
            <p:nvPr/>
          </p:nvGrpSpPr>
          <p:grpSpPr>
            <a:xfrm>
              <a:off x="522612" y="900102"/>
              <a:ext cx="2898644" cy="880803"/>
              <a:chOff x="522612" y="900102"/>
              <a:chExt cx="2898644" cy="880803"/>
            </a:xfrm>
          </p:grpSpPr>
          <p:grpSp>
            <p:nvGrpSpPr>
              <p:cNvPr id="16" name="Group 15">
                <a:extLst>
                  <a:ext uri="{FF2B5EF4-FFF2-40B4-BE49-F238E27FC236}">
                    <a16:creationId xmlns:a16="http://schemas.microsoft.com/office/drawing/2014/main" id="{C0485714-67DE-444C-AB85-04CC1EF99EEE}"/>
                  </a:ext>
                </a:extLst>
              </p:cNvPr>
              <p:cNvGrpSpPr/>
              <p:nvPr/>
            </p:nvGrpSpPr>
            <p:grpSpPr>
              <a:xfrm>
                <a:off x="522612" y="1095583"/>
                <a:ext cx="2372989" cy="661656"/>
                <a:chOff x="5906375" y="1404722"/>
                <a:chExt cx="2372989" cy="661656"/>
              </a:xfrm>
            </p:grpSpPr>
            <p:sp>
              <p:nvSpPr>
                <p:cNvPr id="21" name="Rectangle: Top Corners Rounded 20">
                  <a:extLst>
                    <a:ext uri="{FF2B5EF4-FFF2-40B4-BE49-F238E27FC236}">
                      <a16:creationId xmlns:a16="http://schemas.microsoft.com/office/drawing/2014/main" id="{195ABAE6-A846-409B-85E5-4CD6FF370697}"/>
                    </a:ext>
                  </a:extLst>
                </p:cNvPr>
                <p:cNvSpPr/>
                <p:nvPr/>
              </p:nvSpPr>
              <p:spPr>
                <a:xfrm>
                  <a:off x="5981023" y="1404722"/>
                  <a:ext cx="2298341" cy="661656"/>
                </a:xfrm>
                <a:prstGeom prst="round2SameRect">
                  <a:avLst/>
                </a:prstGeom>
                <a:solidFill>
                  <a:srgbClr val="7FC3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UTM Bienvenue" panose="02040603050506020204" pitchFamily="18" charset="0"/>
                  </a:endParaRPr>
                </a:p>
              </p:txBody>
            </p:sp>
            <p:sp>
              <p:nvSpPr>
                <p:cNvPr id="22" name="Rectangle 21">
                  <a:extLst>
                    <a:ext uri="{FF2B5EF4-FFF2-40B4-BE49-F238E27FC236}">
                      <a16:creationId xmlns:a16="http://schemas.microsoft.com/office/drawing/2014/main" id="{22D5722D-C4D9-4D78-80B8-7026BEF70276}"/>
                    </a:ext>
                  </a:extLst>
                </p:cNvPr>
                <p:cNvSpPr/>
                <p:nvPr/>
              </p:nvSpPr>
              <p:spPr>
                <a:xfrm>
                  <a:off x="5906375" y="1465062"/>
                  <a:ext cx="2135017" cy="533223"/>
                </a:xfrm>
                <a:prstGeom prst="rect">
                  <a:avLst/>
                </a:prstGeom>
              </p:spPr>
              <p:txBody>
                <a:bodyPr wrap="square">
                  <a:spAutoFit/>
                </a:bodyPr>
                <a:lstStyle/>
                <a:p>
                  <a:pPr algn="ctr" defTabSz="342900">
                    <a:lnSpc>
                      <a:spcPct val="150000"/>
                    </a:lnSpc>
                  </a:pPr>
                  <a:r>
                    <a:rPr lang="en-US" sz="2200" b="1">
                      <a:solidFill>
                        <a:schemeClr val="bg1"/>
                      </a:solidFill>
                      <a:latin typeface="UTM Bienvenue" panose="02040603050506020204" pitchFamily="18" charset="0"/>
                      <a:cs typeface="Times New Roman" panose="02020603050405020304" pitchFamily="18" charset="0"/>
                    </a:rPr>
                    <a:t>HOẠT ĐỘNG </a:t>
                  </a:r>
                  <a:endParaRPr lang="vi-VN" sz="2200" b="1">
                    <a:solidFill>
                      <a:schemeClr val="bg1"/>
                    </a:solidFill>
                    <a:latin typeface="UTM Avo" panose="02040603050506020204" pitchFamily="18" charset="0"/>
                    <a:cs typeface="Times New Roman" panose="02020603050405020304" pitchFamily="18" charset="0"/>
                  </a:endParaRPr>
                </a:p>
              </p:txBody>
            </p:sp>
          </p:grpSp>
          <p:grpSp>
            <p:nvGrpSpPr>
              <p:cNvPr id="17" name="Group 16">
                <a:extLst>
                  <a:ext uri="{FF2B5EF4-FFF2-40B4-BE49-F238E27FC236}">
                    <a16:creationId xmlns:a16="http://schemas.microsoft.com/office/drawing/2014/main" id="{5CFE52EF-B45D-41EF-AD98-6772D8E16074}"/>
                  </a:ext>
                </a:extLst>
              </p:cNvPr>
              <p:cNvGrpSpPr/>
              <p:nvPr/>
            </p:nvGrpSpPr>
            <p:grpSpPr>
              <a:xfrm rot="20419193">
                <a:off x="2468303" y="900102"/>
                <a:ext cx="952953" cy="880803"/>
                <a:chOff x="8974078" y="279854"/>
                <a:chExt cx="3397172" cy="3224225"/>
              </a:xfrm>
            </p:grpSpPr>
            <p:pic>
              <p:nvPicPr>
                <p:cNvPr id="19" name="Picture 5">
                  <a:extLst>
                    <a:ext uri="{FF2B5EF4-FFF2-40B4-BE49-F238E27FC236}">
                      <a16:creationId xmlns:a16="http://schemas.microsoft.com/office/drawing/2014/main" id="{1F1A57E2-D857-4D89-A4EF-C44572F6907C}"/>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8974078" y="279854"/>
                  <a:ext cx="3397172" cy="3224225"/>
                </a:xfrm>
                <a:prstGeom prst="rect">
                  <a:avLst/>
                </a:prstGeom>
              </p:spPr>
            </p:pic>
            <p:pic>
              <p:nvPicPr>
                <p:cNvPr id="20" name="Picture 6">
                  <a:extLst>
                    <a:ext uri="{FF2B5EF4-FFF2-40B4-BE49-F238E27FC236}">
                      <a16:creationId xmlns:a16="http://schemas.microsoft.com/office/drawing/2014/main" id="{987D6516-EAFE-4645-8413-365F09D829A3}"/>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9264793" y="565916"/>
                  <a:ext cx="2916628" cy="2768146"/>
                </a:xfrm>
                <a:prstGeom prst="rect">
                  <a:avLst/>
                </a:prstGeom>
              </p:spPr>
            </p:pic>
          </p:grpSp>
          <p:sp>
            <p:nvSpPr>
              <p:cNvPr id="18" name="Rectangle 17">
                <a:extLst>
                  <a:ext uri="{FF2B5EF4-FFF2-40B4-BE49-F238E27FC236}">
                    <a16:creationId xmlns:a16="http://schemas.microsoft.com/office/drawing/2014/main" id="{4F4984E6-5DDB-4389-BA4B-99FF68DE7565}"/>
                  </a:ext>
                </a:extLst>
              </p:cNvPr>
              <p:cNvSpPr/>
              <p:nvPr/>
            </p:nvSpPr>
            <p:spPr>
              <a:xfrm>
                <a:off x="2792351" y="1002361"/>
                <a:ext cx="363894" cy="661656"/>
              </a:xfrm>
              <a:prstGeom prst="rect">
                <a:avLst/>
              </a:prstGeom>
            </p:spPr>
            <p:txBody>
              <a:bodyPr wrap="square">
                <a:spAutoFit/>
              </a:bodyPr>
              <a:lstStyle/>
              <a:p>
                <a:pPr algn="ctr" defTabSz="342900">
                  <a:lnSpc>
                    <a:spcPct val="150000"/>
                  </a:lnSpc>
                </a:pPr>
                <a:r>
                  <a:rPr lang="en-US" sz="2800" b="1">
                    <a:solidFill>
                      <a:schemeClr val="bg1"/>
                    </a:solidFill>
                    <a:latin typeface="UTM HelvetIns" panose="02040603050506020204" pitchFamily="18" charset="0"/>
                    <a:cs typeface="Times New Roman" panose="02020603050405020304" pitchFamily="18" charset="0"/>
                  </a:rPr>
                  <a:t>1</a:t>
                </a:r>
                <a:endParaRPr lang="vi-VN" sz="2800" b="1">
                  <a:solidFill>
                    <a:schemeClr val="bg1"/>
                  </a:solidFill>
                  <a:latin typeface="UTM Avo" panose="02040603050506020204" pitchFamily="18" charset="0"/>
                  <a:cs typeface="Times New Roman" panose="02020603050405020304" pitchFamily="18" charset="0"/>
                </a:endParaRPr>
              </a:p>
            </p:txBody>
          </p:sp>
        </p:grpSp>
      </p:grpSp>
      <p:pic>
        <p:nvPicPr>
          <p:cNvPr id="23" name="Picture 22">
            <a:extLst>
              <a:ext uri="{FF2B5EF4-FFF2-40B4-BE49-F238E27FC236}">
                <a16:creationId xmlns:a16="http://schemas.microsoft.com/office/drawing/2014/main" id="{7C2AF5E5-01DE-4D01-9D97-DEF16E4E81BC}"/>
              </a:ext>
            </a:extLst>
          </p:cNvPr>
          <p:cNvPicPr>
            <a:picLocks noChangeAspect="1"/>
          </p:cNvPicPr>
          <p:nvPr/>
        </p:nvPicPr>
        <p:blipFill>
          <a:blip r:embed="rId8"/>
          <a:stretch>
            <a:fillRect/>
          </a:stretch>
        </p:blipFill>
        <p:spPr>
          <a:xfrm>
            <a:off x="6896014" y="2794846"/>
            <a:ext cx="3535986" cy="2812024"/>
          </a:xfrm>
          <a:prstGeom prst="rect">
            <a:avLst/>
          </a:prstGeom>
        </p:spPr>
      </p:pic>
      <p:pic>
        <p:nvPicPr>
          <p:cNvPr id="28" name="Picture 27">
            <a:extLst>
              <a:ext uri="{FF2B5EF4-FFF2-40B4-BE49-F238E27FC236}">
                <a16:creationId xmlns:a16="http://schemas.microsoft.com/office/drawing/2014/main" id="{D00E34D8-4B87-4985-B70B-C848E94EBB13}"/>
              </a:ext>
            </a:extLst>
          </p:cNvPr>
          <p:cNvPicPr>
            <a:picLocks noChangeAspect="1"/>
          </p:cNvPicPr>
          <p:nvPr/>
        </p:nvPicPr>
        <p:blipFill>
          <a:blip r:embed="rId9"/>
          <a:stretch>
            <a:fillRect/>
          </a:stretch>
        </p:blipFill>
        <p:spPr>
          <a:xfrm>
            <a:off x="1440799" y="3511188"/>
            <a:ext cx="4061812" cy="2095682"/>
          </a:xfrm>
          <a:prstGeom prst="rect">
            <a:avLst/>
          </a:prstGeom>
        </p:spPr>
      </p:pic>
      <p:pic>
        <p:nvPicPr>
          <p:cNvPr id="29" name="Picture 4" descr="Káº¿t quáº£ hÃ¬nh áº£nh cho right icon">
            <a:extLst>
              <a:ext uri="{FF2B5EF4-FFF2-40B4-BE49-F238E27FC236}">
                <a16:creationId xmlns:a16="http://schemas.microsoft.com/office/drawing/2014/main" id="{61F454C7-6863-46DF-87D1-F4E6B7B5DE04}"/>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0432000" y="4559029"/>
            <a:ext cx="686912" cy="686912"/>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6" descr="Káº¿t quáº£ hÃ¬nh áº£nh cho wrong icon">
            <a:extLst>
              <a:ext uri="{FF2B5EF4-FFF2-40B4-BE49-F238E27FC236}">
                <a16:creationId xmlns:a16="http://schemas.microsoft.com/office/drawing/2014/main" id="{218E5914-0AE8-43C8-918F-199C994BDE30}"/>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914373" y="4559029"/>
            <a:ext cx="686912" cy="6869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241388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12">
                                            <p:txEl>
                                              <p:pRg st="0" end="0"/>
                                            </p:txEl>
                                          </p:spTgt>
                                        </p:tgtEl>
                                        <p:attrNameLst>
                                          <p:attrName>style.visibility</p:attrName>
                                        </p:attrNameLst>
                                      </p:cBhvr>
                                      <p:to>
                                        <p:strVal val="visible"/>
                                      </p:to>
                                    </p:set>
                                    <p:anim calcmode="lin" valueType="num">
                                      <p:cBhvr>
                                        <p:cTn id="7" dur="500" fill="hold"/>
                                        <p:tgtEl>
                                          <p:spTgt spid="12">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2">
                                            <p:txEl>
                                              <p:pRg st="0" end="0"/>
                                            </p:txEl>
                                          </p:spTgt>
                                        </p:tgtEl>
                                        <p:attrNameLst>
                                          <p:attrName>ppt_y</p:attrName>
                                        </p:attrNameLst>
                                      </p:cBhvr>
                                      <p:tavLst>
                                        <p:tav tm="0">
                                          <p:val>
                                            <p:strVal val="#ppt_y"/>
                                          </p:val>
                                        </p:tav>
                                        <p:tav tm="100000">
                                          <p:val>
                                            <p:strVal val="#ppt_y"/>
                                          </p:val>
                                        </p:tav>
                                      </p:tavLst>
                                    </p:anim>
                                    <p:anim calcmode="lin" valueType="num">
                                      <p:cBhvr>
                                        <p:cTn id="9" dur="500" fill="hold"/>
                                        <p:tgtEl>
                                          <p:spTgt spid="12">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2">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2">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500"/>
                                        <p:tgtEl>
                                          <p:spTgt spid="3"/>
                                        </p:tgtEl>
                                      </p:cBhvr>
                                    </p:animEffect>
                                  </p:childTnLst>
                                </p:cTn>
                              </p:par>
                            </p:childTnLst>
                          </p:cTn>
                        </p:par>
                        <p:par>
                          <p:cTn id="17" fill="hold">
                            <p:stCondLst>
                              <p:cond delay="500"/>
                            </p:stCondLst>
                            <p:childTnLst>
                              <p:par>
                                <p:cTn id="18" presetID="14" presetClass="entr" presetSubtype="10" fill="hold" nodeType="afterEffect">
                                  <p:stCondLst>
                                    <p:cond delay="0"/>
                                  </p:stCondLst>
                                  <p:childTnLst>
                                    <p:set>
                                      <p:cBhvr>
                                        <p:cTn id="19" dur="1" fill="hold">
                                          <p:stCondLst>
                                            <p:cond delay="0"/>
                                          </p:stCondLst>
                                        </p:cTn>
                                        <p:tgtEl>
                                          <p:spTgt spid="28"/>
                                        </p:tgtEl>
                                        <p:attrNameLst>
                                          <p:attrName>style.visibility</p:attrName>
                                        </p:attrNameLst>
                                      </p:cBhvr>
                                      <p:to>
                                        <p:strVal val="visible"/>
                                      </p:to>
                                    </p:set>
                                    <p:animEffect transition="in" filter="randombar(horizontal)">
                                      <p:cBhvr>
                                        <p:cTn id="20" dur="500"/>
                                        <p:tgtEl>
                                          <p:spTgt spid="28"/>
                                        </p:tgtEl>
                                      </p:cBhvr>
                                    </p:animEffect>
                                  </p:childTnLst>
                                </p:cTn>
                              </p:par>
                              <p:par>
                                <p:cTn id="21" presetID="14" presetClass="entr" presetSubtype="10" fill="hold" nodeType="with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randombar(horizontal)">
                                      <p:cBhvr>
                                        <p:cTn id="23" dur="500"/>
                                        <p:tgtEl>
                                          <p:spTgt spid="23"/>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26"/>
                                            </p:cond>
                                          </p:stCondLst>
                                          <p:endCondLst>
                                            <p:cond evt="onStopAudio" delay="0">
                                              <p:tgtEl>
                                                <p:sldTgt/>
                                              </p:tgtEl>
                                            </p:cond>
                                          </p:endCondLst>
                                        </p:cTn>
                                        <p:tgtEl>
                                          <p:sndTgt r:embed="rId2" name="Am-thanh-tra-loi-sai-www_nhacchuongvui_com.wav"/>
                                        </p:tgtEl>
                                      </p:cMediaNode>
                                    </p:audio>
                                  </p:sub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30"/>
                                            </p:cond>
                                          </p:stCondLst>
                                          <p:endCondLst>
                                            <p:cond evt="onStopAudio" delay="0">
                                              <p:tgtEl>
                                                <p:sldTgt/>
                                              </p:tgtEl>
                                            </p:cond>
                                          </p:endCondLst>
                                        </p:cTn>
                                        <p:tgtEl>
                                          <p:sndTgt r:embed="rId3"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257E486-60DE-49F3-A467-2091A0985479}"/>
              </a:ext>
            </a:extLst>
          </p:cNvPr>
          <p:cNvPicPr>
            <a:picLocks noChangeAspect="1"/>
          </p:cNvPicPr>
          <p:nvPr/>
        </p:nvPicPr>
        <p:blipFill>
          <a:blip r:embed="rId2"/>
          <a:stretch>
            <a:fillRect/>
          </a:stretch>
        </p:blipFill>
        <p:spPr>
          <a:xfrm>
            <a:off x="8257592" y="640702"/>
            <a:ext cx="3495805" cy="4043340"/>
          </a:xfrm>
          <a:prstGeom prst="rect">
            <a:avLst/>
          </a:prstGeom>
        </p:spPr>
      </p:pic>
      <p:sp>
        <p:nvSpPr>
          <p:cNvPr id="3" name="Rectangle 2">
            <a:extLst>
              <a:ext uri="{FF2B5EF4-FFF2-40B4-BE49-F238E27FC236}">
                <a16:creationId xmlns:a16="http://schemas.microsoft.com/office/drawing/2014/main" id="{D7774A21-90FC-4F80-B0CC-D19C06C95701}"/>
              </a:ext>
            </a:extLst>
          </p:cNvPr>
          <p:cNvSpPr/>
          <p:nvPr/>
        </p:nvSpPr>
        <p:spPr>
          <a:xfrm>
            <a:off x="606489" y="454090"/>
            <a:ext cx="7511143" cy="4343561"/>
          </a:xfrm>
          <a:prstGeom prst="rect">
            <a:avLst/>
          </a:prstGeom>
        </p:spPr>
        <p:txBody>
          <a:bodyPr wrap="square">
            <a:spAutoFit/>
          </a:bodyPr>
          <a:lstStyle/>
          <a:p>
            <a:pPr indent="625475" algn="just" defTabSz="342900">
              <a:lnSpc>
                <a:spcPct val="135000"/>
              </a:lnSpc>
            </a:pPr>
            <a:r>
              <a:rPr lang="vi-VN" sz="2000">
                <a:latin typeface="UTM Avo" panose="02040603050506020204" pitchFamily="18" charset="0"/>
                <a:cs typeface="Times New Roman" panose="02020603050405020304" pitchFamily="18" charset="0"/>
              </a:rPr>
              <a:t>Chúng ta nên sắp xếp các đồ vật hợp lí để dễ dàng hơn trong việc quản lí và</a:t>
            </a:r>
            <a:r>
              <a:rPr lang="en-US" sz="2000">
                <a:latin typeface="UTM Avo" panose="02040603050506020204" pitchFamily="18" charset="0"/>
                <a:cs typeface="Times New Roman" panose="02020603050405020304" pitchFamily="18" charset="0"/>
              </a:rPr>
              <a:t> </a:t>
            </a:r>
            <a:r>
              <a:rPr lang="vi-VN" sz="2000">
                <a:latin typeface="UTM Avo" panose="02040603050506020204" pitchFamily="18" charset="0"/>
                <a:cs typeface="Times New Roman" panose="02020603050405020304" pitchFamily="18" charset="0"/>
              </a:rPr>
              <a:t>tìm kiếm. </a:t>
            </a:r>
            <a:endParaRPr lang="en-US" sz="2000">
              <a:latin typeface="UTM Avo" panose="02040603050506020204" pitchFamily="18" charset="0"/>
              <a:cs typeface="Times New Roman" panose="02020603050405020304" pitchFamily="18" charset="0"/>
            </a:endParaRPr>
          </a:p>
          <a:p>
            <a:pPr indent="344488" algn="just" defTabSz="342900">
              <a:lnSpc>
                <a:spcPct val="135000"/>
              </a:lnSpc>
            </a:pPr>
            <a:r>
              <a:rPr lang="vi-VN" sz="2000">
                <a:latin typeface="UTM Avo" panose="02040603050506020204" pitchFamily="18" charset="0"/>
                <a:cs typeface="Times New Roman" panose="02020603050405020304" pitchFamily="18" charset="0"/>
              </a:rPr>
              <a:t>Sắp xếp các đồ vật cùng loại thành một nhóm hợp lí, khi có nhu cầu tìm một đồ vật, ta chỉ cần tìm trong nhóm tương ứng đã được sắp xếp. Nhờ vậy, việc tìm kiếm sẽ nhanh hơn. </a:t>
            </a:r>
            <a:endParaRPr lang="en-US" sz="2000">
              <a:latin typeface="UTM Avo" panose="02040603050506020204" pitchFamily="18" charset="0"/>
              <a:cs typeface="Times New Roman" panose="02020603050405020304" pitchFamily="18" charset="0"/>
            </a:endParaRPr>
          </a:p>
          <a:p>
            <a:pPr indent="344488" algn="just" defTabSz="342900">
              <a:lnSpc>
                <a:spcPct val="135000"/>
              </a:lnSpc>
            </a:pPr>
            <a:r>
              <a:rPr lang="vi-VN" sz="2000">
                <a:latin typeface="UTM Avo" panose="02040603050506020204" pitchFamily="18" charset="0"/>
                <a:cs typeface="Times New Roman" panose="02020603050405020304" pitchFamily="18" charset="0"/>
              </a:rPr>
              <a:t>Ví dụ, trong tủ quần áo của gia đình, quần áo của em được sắp xếp vào các ngăn riêng: ngăn đựng quần, ngăn đựng áo. Trong mỗi ngăn có thể lại chia thành chồng, chẳng hạn chồng áo dài tay, chồng áo </a:t>
            </a:r>
            <a:r>
              <a:rPr lang="en-US" sz="2000">
                <a:latin typeface="UTM Avo" panose="02040603050506020204" pitchFamily="18" charset="0"/>
                <a:cs typeface="Times New Roman" panose="02020603050405020304" pitchFamily="18" charset="0"/>
              </a:rPr>
              <a:t>cộc</a:t>
            </a:r>
            <a:r>
              <a:rPr lang="vi-VN" sz="2000">
                <a:latin typeface="UTM Avo" panose="02040603050506020204" pitchFamily="18" charset="0"/>
                <a:cs typeface="Times New Roman" panose="02020603050405020304" pitchFamily="18" charset="0"/>
              </a:rPr>
              <a:t> tay,...</a:t>
            </a:r>
          </a:p>
        </p:txBody>
      </p:sp>
      <p:pic>
        <p:nvPicPr>
          <p:cNvPr id="4" name="Picture 3">
            <a:extLst>
              <a:ext uri="{FF2B5EF4-FFF2-40B4-BE49-F238E27FC236}">
                <a16:creationId xmlns:a16="http://schemas.microsoft.com/office/drawing/2014/main" id="{B3A8EE5D-3AA4-4417-96AF-B6B93F243E0C}"/>
              </a:ext>
            </a:extLst>
          </p:cNvPr>
          <p:cNvPicPr>
            <a:picLocks noChangeAspect="1"/>
          </p:cNvPicPr>
          <p:nvPr/>
        </p:nvPicPr>
        <p:blipFill>
          <a:blip r:embed="rId3"/>
          <a:stretch>
            <a:fillRect/>
          </a:stretch>
        </p:blipFill>
        <p:spPr>
          <a:xfrm>
            <a:off x="535610" y="360783"/>
            <a:ext cx="734513" cy="653278"/>
          </a:xfrm>
          <a:prstGeom prst="rect">
            <a:avLst/>
          </a:prstGeom>
        </p:spPr>
      </p:pic>
      <p:grpSp>
        <p:nvGrpSpPr>
          <p:cNvPr id="5" name="Group 4">
            <a:extLst>
              <a:ext uri="{FF2B5EF4-FFF2-40B4-BE49-F238E27FC236}">
                <a16:creationId xmlns:a16="http://schemas.microsoft.com/office/drawing/2014/main" id="{7543E864-AFE2-4840-8FB5-A39ADFA13751}"/>
              </a:ext>
            </a:extLst>
          </p:cNvPr>
          <p:cNvGrpSpPr/>
          <p:nvPr/>
        </p:nvGrpSpPr>
        <p:grpSpPr>
          <a:xfrm>
            <a:off x="1327956" y="4772160"/>
            <a:ext cx="9536087" cy="1631750"/>
            <a:chOff x="176038" y="533052"/>
            <a:chExt cx="9536087" cy="1631750"/>
          </a:xfrm>
        </p:grpSpPr>
        <p:grpSp>
          <p:nvGrpSpPr>
            <p:cNvPr id="6" name="Group 5">
              <a:extLst>
                <a:ext uri="{FF2B5EF4-FFF2-40B4-BE49-F238E27FC236}">
                  <a16:creationId xmlns:a16="http://schemas.microsoft.com/office/drawing/2014/main" id="{17D8A4F6-9738-4F5B-B180-3C016B155A00}"/>
                </a:ext>
              </a:extLst>
            </p:cNvPr>
            <p:cNvGrpSpPr/>
            <p:nvPr/>
          </p:nvGrpSpPr>
          <p:grpSpPr>
            <a:xfrm>
              <a:off x="176038" y="533052"/>
              <a:ext cx="9536087" cy="1631750"/>
              <a:chOff x="176038" y="533052"/>
              <a:chExt cx="9536087" cy="1631750"/>
            </a:xfrm>
          </p:grpSpPr>
          <p:grpSp>
            <p:nvGrpSpPr>
              <p:cNvPr id="8" name="Group 7">
                <a:extLst>
                  <a:ext uri="{FF2B5EF4-FFF2-40B4-BE49-F238E27FC236}">
                    <a16:creationId xmlns:a16="http://schemas.microsoft.com/office/drawing/2014/main" id="{FA31F111-66E5-491A-835C-4BCEBA0906CD}"/>
                  </a:ext>
                </a:extLst>
              </p:cNvPr>
              <p:cNvGrpSpPr/>
              <p:nvPr/>
            </p:nvGrpSpPr>
            <p:grpSpPr>
              <a:xfrm>
                <a:off x="552796" y="917810"/>
                <a:ext cx="9159329" cy="1246992"/>
                <a:chOff x="1338208" y="943284"/>
                <a:chExt cx="8240130" cy="1839657"/>
              </a:xfrm>
            </p:grpSpPr>
            <p:sp>
              <p:nvSpPr>
                <p:cNvPr id="11" name="Rectangle: Rounded Corners 10">
                  <a:extLst>
                    <a:ext uri="{FF2B5EF4-FFF2-40B4-BE49-F238E27FC236}">
                      <a16:creationId xmlns:a16="http://schemas.microsoft.com/office/drawing/2014/main" id="{8A3F0A41-AACA-4A98-8DB9-4D06DCF7807C}"/>
                    </a:ext>
                  </a:extLst>
                </p:cNvPr>
                <p:cNvSpPr/>
                <p:nvPr/>
              </p:nvSpPr>
              <p:spPr>
                <a:xfrm>
                  <a:off x="1424711" y="1063553"/>
                  <a:ext cx="8153627" cy="1719388"/>
                </a:xfrm>
                <a:prstGeom prst="roundRect">
                  <a:avLst/>
                </a:prstGeom>
                <a:solidFill>
                  <a:srgbClr val="C1BFC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Rounded Corners 11">
                  <a:extLst>
                    <a:ext uri="{FF2B5EF4-FFF2-40B4-BE49-F238E27FC236}">
                      <a16:creationId xmlns:a16="http://schemas.microsoft.com/office/drawing/2014/main" id="{6D4220A3-2819-400B-935C-1A366337815C}"/>
                    </a:ext>
                  </a:extLst>
                </p:cNvPr>
                <p:cNvSpPr/>
                <p:nvPr/>
              </p:nvSpPr>
              <p:spPr>
                <a:xfrm>
                  <a:off x="1338208" y="943284"/>
                  <a:ext cx="8153632" cy="1719387"/>
                </a:xfrm>
                <a:prstGeom prst="roundRect">
                  <a:avLst/>
                </a:prstGeom>
                <a:solidFill>
                  <a:srgbClr val="F2E9C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 name="Picture 9">
                <a:extLst>
                  <a:ext uri="{FF2B5EF4-FFF2-40B4-BE49-F238E27FC236}">
                    <a16:creationId xmlns:a16="http://schemas.microsoft.com/office/drawing/2014/main" id="{7EA668E9-8FE3-4E0C-8067-4F44E4AA2579}"/>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76038" y="533052"/>
                <a:ext cx="998307" cy="883997"/>
              </a:xfrm>
              <a:prstGeom prst="rect">
                <a:avLst/>
              </a:prstGeom>
            </p:spPr>
          </p:pic>
        </p:grpSp>
        <p:sp>
          <p:nvSpPr>
            <p:cNvPr id="7" name="Rectangle 6">
              <a:extLst>
                <a:ext uri="{FF2B5EF4-FFF2-40B4-BE49-F238E27FC236}">
                  <a16:creationId xmlns:a16="http://schemas.microsoft.com/office/drawing/2014/main" id="{B3749312-4667-48AE-AE82-0FC71722F103}"/>
                </a:ext>
              </a:extLst>
            </p:cNvPr>
            <p:cNvSpPr/>
            <p:nvPr/>
          </p:nvSpPr>
          <p:spPr>
            <a:xfrm>
              <a:off x="878095" y="1031419"/>
              <a:ext cx="8604883" cy="953210"/>
            </a:xfrm>
            <a:prstGeom prst="rect">
              <a:avLst/>
            </a:prstGeom>
          </p:spPr>
          <p:txBody>
            <a:bodyPr wrap="square">
              <a:spAutoFit/>
            </a:bodyPr>
            <a:lstStyle/>
            <a:p>
              <a:pPr algn="ctr" defTabSz="342900">
                <a:lnSpc>
                  <a:spcPct val="135000"/>
                </a:lnSpc>
              </a:pPr>
              <a:r>
                <a:rPr lang="vi-VN" sz="2200" b="1">
                  <a:solidFill>
                    <a:srgbClr val="F03C69"/>
                  </a:solidFill>
                  <a:latin typeface="UTM Avo" panose="02040603050506020204" pitchFamily="18" charset="0"/>
                  <a:cs typeface="Times New Roman" panose="02020603050405020304" pitchFamily="18" charset="0"/>
                </a:rPr>
                <a:t>Sắp xếp các đồ vật hợp lí sẽ giúp em tìm kiếm được nhanh hơn nhờ vào việc tìm kiếm theo quy tắc sắp xếp.</a:t>
              </a:r>
            </a:p>
          </p:txBody>
        </p:sp>
      </p:grpSp>
    </p:spTree>
    <p:extLst>
      <p:ext uri="{BB962C8B-B14F-4D97-AF65-F5344CB8AC3E}">
        <p14:creationId xmlns:p14="http://schemas.microsoft.com/office/powerpoint/2010/main" val="1028902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4" presetClass="entr" presetSubtype="1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8C438B7-7998-4FD5-BFA1-AA6232096325}"/>
              </a:ext>
            </a:extLst>
          </p:cNvPr>
          <p:cNvPicPr>
            <a:picLocks noChangeAspect="1"/>
          </p:cNvPicPr>
          <p:nvPr/>
        </p:nvPicPr>
        <p:blipFill>
          <a:blip r:embed="rId2"/>
          <a:stretch>
            <a:fillRect/>
          </a:stretch>
        </p:blipFill>
        <p:spPr>
          <a:xfrm>
            <a:off x="518995" y="342009"/>
            <a:ext cx="745392" cy="733836"/>
          </a:xfrm>
          <a:prstGeom prst="rect">
            <a:avLst/>
          </a:prstGeom>
        </p:spPr>
      </p:pic>
      <p:sp>
        <p:nvSpPr>
          <p:cNvPr id="3" name="Rectangle 2">
            <a:extLst>
              <a:ext uri="{FF2B5EF4-FFF2-40B4-BE49-F238E27FC236}">
                <a16:creationId xmlns:a16="http://schemas.microsoft.com/office/drawing/2014/main" id="{587EBDD1-6079-4B51-BE77-A50871F1F3EA}"/>
              </a:ext>
            </a:extLst>
          </p:cNvPr>
          <p:cNvSpPr/>
          <p:nvPr/>
        </p:nvSpPr>
        <p:spPr>
          <a:xfrm>
            <a:off x="1438438" y="464597"/>
            <a:ext cx="9315124" cy="488660"/>
          </a:xfrm>
          <a:prstGeom prst="rect">
            <a:avLst/>
          </a:prstGeom>
        </p:spPr>
        <p:txBody>
          <a:bodyPr wrap="square">
            <a:spAutoFit/>
          </a:bodyPr>
          <a:lstStyle/>
          <a:p>
            <a:pPr algn="just" defTabSz="342900">
              <a:lnSpc>
                <a:spcPct val="150000"/>
              </a:lnSpc>
            </a:pPr>
            <a:r>
              <a:rPr lang="en-US" sz="2000" b="1">
                <a:latin typeface="UTM Avo" panose="02040603050506020204" pitchFamily="18" charset="0"/>
                <a:cs typeface="Times New Roman" panose="02020603050405020304" pitchFamily="18" charset="0"/>
              </a:rPr>
              <a:t>1. </a:t>
            </a:r>
            <a:r>
              <a:rPr lang="vi-VN" sz="2000">
                <a:latin typeface="UTM Avo" panose="02040603050506020204" pitchFamily="18" charset="0"/>
                <a:cs typeface="Times New Roman" panose="02020603050405020304" pitchFamily="18" charset="0"/>
              </a:rPr>
              <a:t>Sắp xếp đồ vật hợp lí sẽ giúp chúng ta</a:t>
            </a:r>
            <a:r>
              <a:rPr lang="en-US" sz="2000">
                <a:latin typeface="UTM Avo" panose="02040603050506020204" pitchFamily="18" charset="0"/>
                <a:cs typeface="Times New Roman" panose="02020603050405020304" pitchFamily="18" charset="0"/>
              </a:rPr>
              <a:t>:</a:t>
            </a:r>
            <a:endParaRPr lang="vi-VN" sz="2000">
              <a:latin typeface="UTM Avo" panose="02040603050506020204" pitchFamily="18" charset="0"/>
              <a:cs typeface="Times New Roman" panose="02020603050405020304" pitchFamily="18" charset="0"/>
            </a:endParaRPr>
          </a:p>
        </p:txBody>
      </p:sp>
      <p:sp>
        <p:nvSpPr>
          <p:cNvPr id="4" name="Rectangle 3">
            <a:extLst>
              <a:ext uri="{FF2B5EF4-FFF2-40B4-BE49-F238E27FC236}">
                <a16:creationId xmlns:a16="http://schemas.microsoft.com/office/drawing/2014/main" id="{27530887-1EF6-40D5-BC89-0F439290CD46}"/>
              </a:ext>
            </a:extLst>
          </p:cNvPr>
          <p:cNvSpPr/>
          <p:nvPr/>
        </p:nvSpPr>
        <p:spPr>
          <a:xfrm>
            <a:off x="1438438" y="953257"/>
            <a:ext cx="4239738" cy="493148"/>
          </a:xfrm>
          <a:prstGeom prst="rect">
            <a:avLst/>
          </a:prstGeom>
        </p:spPr>
        <p:txBody>
          <a:bodyPr wrap="square">
            <a:spAutoFit/>
          </a:bodyPr>
          <a:lstStyle/>
          <a:p>
            <a:pPr defTabSz="342900">
              <a:lnSpc>
                <a:spcPct val="150000"/>
              </a:lnSpc>
            </a:pPr>
            <a:r>
              <a:rPr lang="en-US" sz="2000" b="1">
                <a:solidFill>
                  <a:srgbClr val="7FC354"/>
                </a:solidFill>
                <a:latin typeface="UTM Avo" panose="02040603050506020204" pitchFamily="18" charset="0"/>
                <a:cs typeface="Times New Roman" panose="02020603050405020304" pitchFamily="18" charset="0"/>
              </a:rPr>
              <a:t>A. </a:t>
            </a:r>
            <a:r>
              <a:rPr lang="vi-VN" sz="2000">
                <a:latin typeface="UTM Avo" panose="02040603050506020204" pitchFamily="18" charset="0"/>
                <a:cs typeface="Times New Roman" panose="02020603050405020304" pitchFamily="18" charset="0"/>
              </a:rPr>
              <a:t>Quản lí đồ vật dễ dàng hơn</a:t>
            </a:r>
            <a:r>
              <a:rPr lang="en-US" sz="2000">
                <a:latin typeface="UTM Avo" panose="02040603050506020204" pitchFamily="18" charset="0"/>
                <a:cs typeface="Times New Roman" panose="02020603050405020304" pitchFamily="18" charset="0"/>
              </a:rPr>
              <a:t>. </a:t>
            </a:r>
            <a:endParaRPr lang="vi-VN" sz="2000">
              <a:latin typeface="UTM Avo" panose="02040603050506020204" pitchFamily="18" charset="0"/>
              <a:cs typeface="Times New Roman" panose="02020603050405020304" pitchFamily="18" charset="0"/>
            </a:endParaRPr>
          </a:p>
        </p:txBody>
      </p:sp>
      <p:sp>
        <p:nvSpPr>
          <p:cNvPr id="5" name="Rectangle 4">
            <a:extLst>
              <a:ext uri="{FF2B5EF4-FFF2-40B4-BE49-F238E27FC236}">
                <a16:creationId xmlns:a16="http://schemas.microsoft.com/office/drawing/2014/main" id="{B37CA8DE-E12E-4242-B4C1-F248B4708A95}"/>
              </a:ext>
            </a:extLst>
          </p:cNvPr>
          <p:cNvSpPr/>
          <p:nvPr/>
        </p:nvSpPr>
        <p:spPr>
          <a:xfrm>
            <a:off x="5852227" y="948673"/>
            <a:ext cx="5820778" cy="488660"/>
          </a:xfrm>
          <a:prstGeom prst="rect">
            <a:avLst/>
          </a:prstGeom>
        </p:spPr>
        <p:txBody>
          <a:bodyPr wrap="square">
            <a:spAutoFit/>
          </a:bodyPr>
          <a:lstStyle/>
          <a:p>
            <a:pPr defTabSz="342900">
              <a:lnSpc>
                <a:spcPct val="150000"/>
              </a:lnSpc>
            </a:pPr>
            <a:r>
              <a:rPr lang="en-US" sz="2000" b="1">
                <a:solidFill>
                  <a:srgbClr val="7FC354"/>
                </a:solidFill>
                <a:latin typeface="UTM Avo" panose="02040603050506020204" pitchFamily="18" charset="0"/>
                <a:cs typeface="Times New Roman" panose="02020603050405020304" pitchFamily="18" charset="0"/>
              </a:rPr>
              <a:t>B. </a:t>
            </a:r>
            <a:r>
              <a:rPr lang="vi-VN" sz="2000">
                <a:latin typeface="UTM Avo" panose="02040603050506020204" pitchFamily="18" charset="0"/>
                <a:cs typeface="Times New Roman" panose="02020603050405020304" pitchFamily="18" charset="0"/>
              </a:rPr>
              <a:t>Quản lí đồ vật để người khác khó tìm thấy</a:t>
            </a:r>
            <a:r>
              <a:rPr lang="en-US" sz="2000">
                <a:latin typeface="UTM Avo" panose="02040603050506020204" pitchFamily="18" charset="0"/>
                <a:cs typeface="Times New Roman" panose="02020603050405020304" pitchFamily="18" charset="0"/>
              </a:rPr>
              <a:t>. </a:t>
            </a:r>
            <a:endParaRPr lang="vi-VN" sz="2000">
              <a:latin typeface="UTM Avo" panose="02040603050506020204" pitchFamily="18" charset="0"/>
              <a:cs typeface="Times New Roman" panose="02020603050405020304" pitchFamily="18" charset="0"/>
            </a:endParaRPr>
          </a:p>
        </p:txBody>
      </p:sp>
      <p:sp>
        <p:nvSpPr>
          <p:cNvPr id="6" name="Rectangle 5">
            <a:extLst>
              <a:ext uri="{FF2B5EF4-FFF2-40B4-BE49-F238E27FC236}">
                <a16:creationId xmlns:a16="http://schemas.microsoft.com/office/drawing/2014/main" id="{11D6011E-2E0A-49F7-B7B7-5185C45D5D02}"/>
              </a:ext>
            </a:extLst>
          </p:cNvPr>
          <p:cNvSpPr/>
          <p:nvPr/>
        </p:nvSpPr>
        <p:spPr>
          <a:xfrm>
            <a:off x="1438438" y="1440213"/>
            <a:ext cx="4239738" cy="488660"/>
          </a:xfrm>
          <a:prstGeom prst="rect">
            <a:avLst/>
          </a:prstGeom>
        </p:spPr>
        <p:txBody>
          <a:bodyPr wrap="square">
            <a:spAutoFit/>
          </a:bodyPr>
          <a:lstStyle/>
          <a:p>
            <a:pPr defTabSz="342900">
              <a:lnSpc>
                <a:spcPct val="150000"/>
              </a:lnSpc>
            </a:pPr>
            <a:r>
              <a:rPr lang="en-US" sz="2000" b="1">
                <a:solidFill>
                  <a:srgbClr val="7FC354"/>
                </a:solidFill>
                <a:latin typeface="UTM Avo" panose="02040603050506020204" pitchFamily="18" charset="0"/>
                <a:cs typeface="Times New Roman" panose="02020603050405020304" pitchFamily="18" charset="0"/>
              </a:rPr>
              <a:t>C. </a:t>
            </a:r>
            <a:r>
              <a:rPr lang="vi-VN" sz="2000">
                <a:latin typeface="UTM Avo" panose="02040603050506020204" pitchFamily="18" charset="0"/>
                <a:cs typeface="Times New Roman" panose="02020603050405020304" pitchFamily="18" charset="0"/>
              </a:rPr>
              <a:t>Tìm kiếm đồ vật nhanh hơn</a:t>
            </a:r>
            <a:r>
              <a:rPr lang="en-US" sz="2000">
                <a:latin typeface="UTM Avo" panose="02040603050506020204" pitchFamily="18" charset="0"/>
                <a:cs typeface="Times New Roman" panose="02020603050405020304" pitchFamily="18" charset="0"/>
              </a:rPr>
              <a:t>. </a:t>
            </a:r>
            <a:endParaRPr lang="vi-VN" sz="2000">
              <a:latin typeface="UTM Avo" panose="020406030505060202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id="{B1E08BDF-6433-47F9-8D46-BFDD4804A762}"/>
              </a:ext>
            </a:extLst>
          </p:cNvPr>
          <p:cNvSpPr/>
          <p:nvPr/>
        </p:nvSpPr>
        <p:spPr>
          <a:xfrm>
            <a:off x="5852227" y="1446405"/>
            <a:ext cx="5820778" cy="488660"/>
          </a:xfrm>
          <a:prstGeom prst="rect">
            <a:avLst/>
          </a:prstGeom>
        </p:spPr>
        <p:txBody>
          <a:bodyPr wrap="square">
            <a:spAutoFit/>
          </a:bodyPr>
          <a:lstStyle/>
          <a:p>
            <a:pPr defTabSz="342900">
              <a:lnSpc>
                <a:spcPct val="150000"/>
              </a:lnSpc>
            </a:pPr>
            <a:r>
              <a:rPr lang="en-US" sz="2000" b="1">
                <a:solidFill>
                  <a:srgbClr val="7FC354"/>
                </a:solidFill>
                <a:latin typeface="UTM Avo" panose="02040603050506020204" pitchFamily="18" charset="0"/>
                <a:cs typeface="Times New Roman" panose="02020603050405020304" pitchFamily="18" charset="0"/>
              </a:rPr>
              <a:t>D. </a:t>
            </a:r>
            <a:r>
              <a:rPr lang="pt-BR" sz="2000">
                <a:latin typeface="UTM Avo" panose="02040603050506020204" pitchFamily="18" charset="0"/>
                <a:cs typeface="Times New Roman" panose="02020603050405020304" pitchFamily="18" charset="0"/>
              </a:rPr>
              <a:t>Cả A và C đều đúng</a:t>
            </a:r>
            <a:r>
              <a:rPr lang="en-US" sz="2000">
                <a:latin typeface="UTM Avo" panose="02040603050506020204" pitchFamily="18" charset="0"/>
                <a:cs typeface="Times New Roman" panose="02020603050405020304" pitchFamily="18" charset="0"/>
              </a:rPr>
              <a:t>. </a:t>
            </a:r>
            <a:endParaRPr lang="vi-VN" sz="2000">
              <a:latin typeface="UTM Avo" panose="02040603050506020204" pitchFamily="18" charset="0"/>
              <a:cs typeface="Times New Roman" panose="02020603050405020304" pitchFamily="18" charset="0"/>
            </a:endParaRPr>
          </a:p>
        </p:txBody>
      </p:sp>
      <p:sp>
        <p:nvSpPr>
          <p:cNvPr id="8" name="Rectangle 7">
            <a:extLst>
              <a:ext uri="{FF2B5EF4-FFF2-40B4-BE49-F238E27FC236}">
                <a16:creationId xmlns:a16="http://schemas.microsoft.com/office/drawing/2014/main" id="{604E59C9-6694-443B-9CF4-E43D230A07AC}"/>
              </a:ext>
            </a:extLst>
          </p:cNvPr>
          <p:cNvSpPr/>
          <p:nvPr/>
        </p:nvSpPr>
        <p:spPr>
          <a:xfrm>
            <a:off x="1438438" y="2063242"/>
            <a:ext cx="9315124" cy="493148"/>
          </a:xfrm>
          <a:prstGeom prst="rect">
            <a:avLst/>
          </a:prstGeom>
        </p:spPr>
        <p:txBody>
          <a:bodyPr wrap="square">
            <a:spAutoFit/>
          </a:bodyPr>
          <a:lstStyle/>
          <a:p>
            <a:pPr algn="just" defTabSz="342900">
              <a:lnSpc>
                <a:spcPct val="150000"/>
              </a:lnSpc>
            </a:pPr>
            <a:r>
              <a:rPr lang="en-US" sz="2000" b="1">
                <a:latin typeface="UTM Avo" panose="02040603050506020204" pitchFamily="18" charset="0"/>
                <a:cs typeface="Times New Roman" panose="02020603050405020304" pitchFamily="18" charset="0"/>
              </a:rPr>
              <a:t>2. </a:t>
            </a:r>
            <a:r>
              <a:rPr lang="vi-VN" sz="2000">
                <a:latin typeface="UTM Avo" panose="02040603050506020204" pitchFamily="18" charset="0"/>
                <a:cs typeface="Times New Roman" panose="02020603050405020304" pitchFamily="18" charset="0"/>
              </a:rPr>
              <a:t>Em hãy sắp xếp các thiết bị sau vào hai nhóm.</a:t>
            </a:r>
          </a:p>
        </p:txBody>
      </p:sp>
      <p:pic>
        <p:nvPicPr>
          <p:cNvPr id="11" name="Picture 10">
            <a:extLst>
              <a:ext uri="{FF2B5EF4-FFF2-40B4-BE49-F238E27FC236}">
                <a16:creationId xmlns:a16="http://schemas.microsoft.com/office/drawing/2014/main" id="{4083FA2C-B509-4725-83B1-289D59B2BAAB}"/>
              </a:ext>
            </a:extLst>
          </p:cNvPr>
          <p:cNvPicPr>
            <a:picLocks noChangeAspect="1"/>
          </p:cNvPicPr>
          <p:nvPr/>
        </p:nvPicPr>
        <p:blipFill rotWithShape="1">
          <a:blip r:embed="rId3"/>
          <a:srcRect r="76886" b="56889"/>
          <a:stretch/>
        </p:blipFill>
        <p:spPr>
          <a:xfrm>
            <a:off x="4274552" y="2596505"/>
            <a:ext cx="1865394" cy="1705106"/>
          </a:xfrm>
          <a:prstGeom prst="rect">
            <a:avLst/>
          </a:prstGeom>
        </p:spPr>
      </p:pic>
      <p:pic>
        <p:nvPicPr>
          <p:cNvPr id="27" name="Picture 26">
            <a:extLst>
              <a:ext uri="{FF2B5EF4-FFF2-40B4-BE49-F238E27FC236}">
                <a16:creationId xmlns:a16="http://schemas.microsoft.com/office/drawing/2014/main" id="{6C3E1243-F852-4437-B046-8F2450D52673}"/>
              </a:ext>
            </a:extLst>
          </p:cNvPr>
          <p:cNvPicPr>
            <a:picLocks noChangeAspect="1"/>
          </p:cNvPicPr>
          <p:nvPr/>
        </p:nvPicPr>
        <p:blipFill rotWithShape="1">
          <a:blip r:embed="rId3"/>
          <a:srcRect l="48199" t="59493" r="21291" b="1143"/>
          <a:stretch/>
        </p:blipFill>
        <p:spPr>
          <a:xfrm>
            <a:off x="9272547" y="2653892"/>
            <a:ext cx="2462309" cy="1556874"/>
          </a:xfrm>
          <a:prstGeom prst="rect">
            <a:avLst/>
          </a:prstGeom>
        </p:spPr>
      </p:pic>
      <p:pic>
        <p:nvPicPr>
          <p:cNvPr id="28" name="Picture 27">
            <a:extLst>
              <a:ext uri="{FF2B5EF4-FFF2-40B4-BE49-F238E27FC236}">
                <a16:creationId xmlns:a16="http://schemas.microsoft.com/office/drawing/2014/main" id="{5B16D584-2AAE-4A89-B22B-3C66EF15D0F3}"/>
              </a:ext>
            </a:extLst>
          </p:cNvPr>
          <p:cNvPicPr>
            <a:picLocks noChangeAspect="1"/>
          </p:cNvPicPr>
          <p:nvPr/>
        </p:nvPicPr>
        <p:blipFill rotWithShape="1">
          <a:blip r:embed="rId3"/>
          <a:srcRect l="2264" t="44616" r="78139" b="771"/>
          <a:stretch/>
        </p:blipFill>
        <p:spPr>
          <a:xfrm>
            <a:off x="7690990" y="2140443"/>
            <a:ext cx="1581557" cy="2160037"/>
          </a:xfrm>
          <a:prstGeom prst="rect">
            <a:avLst/>
          </a:prstGeom>
        </p:spPr>
      </p:pic>
      <p:pic>
        <p:nvPicPr>
          <p:cNvPr id="12" name="Picture 11">
            <a:extLst>
              <a:ext uri="{FF2B5EF4-FFF2-40B4-BE49-F238E27FC236}">
                <a16:creationId xmlns:a16="http://schemas.microsoft.com/office/drawing/2014/main" id="{7C62B99C-79CE-4ADF-9785-348E5C3E9339}"/>
              </a:ext>
            </a:extLst>
          </p:cNvPr>
          <p:cNvPicPr>
            <a:picLocks noChangeAspect="1"/>
          </p:cNvPicPr>
          <p:nvPr/>
        </p:nvPicPr>
        <p:blipFill rotWithShape="1">
          <a:blip r:embed="rId3"/>
          <a:srcRect l="50986" t="3894" r="25900" b="54869"/>
          <a:stretch/>
        </p:blipFill>
        <p:spPr>
          <a:xfrm>
            <a:off x="7705610" y="2677278"/>
            <a:ext cx="1865394" cy="1630990"/>
          </a:xfrm>
          <a:prstGeom prst="rect">
            <a:avLst/>
          </a:prstGeom>
        </p:spPr>
      </p:pic>
      <p:pic>
        <p:nvPicPr>
          <p:cNvPr id="13" name="Picture 12">
            <a:extLst>
              <a:ext uri="{FF2B5EF4-FFF2-40B4-BE49-F238E27FC236}">
                <a16:creationId xmlns:a16="http://schemas.microsoft.com/office/drawing/2014/main" id="{13E384E9-5134-40D1-89E6-DE892584F95A}"/>
              </a:ext>
            </a:extLst>
          </p:cNvPr>
          <p:cNvPicPr>
            <a:picLocks noChangeAspect="1"/>
          </p:cNvPicPr>
          <p:nvPr/>
        </p:nvPicPr>
        <p:blipFill rotWithShape="1">
          <a:blip r:embed="rId3"/>
          <a:srcRect l="76999" t="1334" r="-113" b="57429"/>
          <a:stretch/>
        </p:blipFill>
        <p:spPr>
          <a:xfrm>
            <a:off x="9709255" y="2585709"/>
            <a:ext cx="1865394" cy="1630990"/>
          </a:xfrm>
          <a:prstGeom prst="rect">
            <a:avLst/>
          </a:prstGeom>
        </p:spPr>
      </p:pic>
      <p:pic>
        <p:nvPicPr>
          <p:cNvPr id="16" name="Picture 15">
            <a:extLst>
              <a:ext uri="{FF2B5EF4-FFF2-40B4-BE49-F238E27FC236}">
                <a16:creationId xmlns:a16="http://schemas.microsoft.com/office/drawing/2014/main" id="{87EFEDE3-6A54-4D61-A734-7E12C595BEFB}"/>
              </a:ext>
            </a:extLst>
          </p:cNvPr>
          <p:cNvPicPr>
            <a:picLocks noChangeAspect="1"/>
          </p:cNvPicPr>
          <p:nvPr/>
        </p:nvPicPr>
        <p:blipFill rotWithShape="1">
          <a:blip r:embed="rId3"/>
          <a:srcRect l="78773" t="43680" r="440" b="55"/>
          <a:stretch/>
        </p:blipFill>
        <p:spPr>
          <a:xfrm>
            <a:off x="10080707" y="4298734"/>
            <a:ext cx="1677577" cy="2225351"/>
          </a:xfrm>
          <a:prstGeom prst="rect">
            <a:avLst/>
          </a:prstGeom>
        </p:spPr>
      </p:pic>
      <p:pic>
        <p:nvPicPr>
          <p:cNvPr id="18" name="Picture 17" descr="A picture containing text, appliance&#10;&#10;Description automatically generated">
            <a:extLst>
              <a:ext uri="{FF2B5EF4-FFF2-40B4-BE49-F238E27FC236}">
                <a16:creationId xmlns:a16="http://schemas.microsoft.com/office/drawing/2014/main" id="{B7B1D850-99E4-4CC4-A805-7EFAFAF778D6}"/>
              </a:ext>
            </a:extLst>
          </p:cNvPr>
          <p:cNvPicPr>
            <a:picLocks noChangeAspect="1"/>
          </p:cNvPicPr>
          <p:nvPr/>
        </p:nvPicPr>
        <p:blipFill rotWithShape="1">
          <a:blip r:embed="rId4">
            <a:extLst>
              <a:ext uri="{28A0092B-C50C-407E-A947-70E740481C1C}">
                <a14:useLocalDpi xmlns:a14="http://schemas.microsoft.com/office/drawing/2010/main" val="0"/>
              </a:ext>
            </a:extLst>
          </a:blip>
          <a:srcRect l="9699" r="11292"/>
          <a:stretch/>
        </p:blipFill>
        <p:spPr>
          <a:xfrm>
            <a:off x="6139946" y="4222216"/>
            <a:ext cx="1457078" cy="2309060"/>
          </a:xfrm>
          <a:prstGeom prst="rect">
            <a:avLst/>
          </a:prstGeom>
        </p:spPr>
      </p:pic>
      <p:pic>
        <p:nvPicPr>
          <p:cNvPr id="20" name="Picture 19" descr="A picture containing diagram&#10;&#10;Description automatically generated">
            <a:extLst>
              <a:ext uri="{FF2B5EF4-FFF2-40B4-BE49-F238E27FC236}">
                <a16:creationId xmlns:a16="http://schemas.microsoft.com/office/drawing/2014/main" id="{951E8764-9FA3-4812-8C32-93235E3C872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09975" y="2684567"/>
            <a:ext cx="1265030" cy="1554615"/>
          </a:xfrm>
          <a:prstGeom prst="rect">
            <a:avLst/>
          </a:prstGeom>
        </p:spPr>
      </p:pic>
      <p:sp>
        <p:nvSpPr>
          <p:cNvPr id="21" name="Rectangle 20">
            <a:extLst>
              <a:ext uri="{FF2B5EF4-FFF2-40B4-BE49-F238E27FC236}">
                <a16:creationId xmlns:a16="http://schemas.microsoft.com/office/drawing/2014/main" id="{8073A111-66B6-4092-B494-74AB0E18A7AC}"/>
              </a:ext>
            </a:extLst>
          </p:cNvPr>
          <p:cNvSpPr/>
          <p:nvPr/>
        </p:nvSpPr>
        <p:spPr>
          <a:xfrm>
            <a:off x="1472555" y="4402431"/>
            <a:ext cx="2866583" cy="493148"/>
          </a:xfrm>
          <a:prstGeom prst="rect">
            <a:avLst/>
          </a:prstGeom>
        </p:spPr>
        <p:txBody>
          <a:bodyPr wrap="square">
            <a:spAutoFit/>
          </a:bodyPr>
          <a:lstStyle/>
          <a:p>
            <a:pPr algn="just" defTabSz="342900">
              <a:lnSpc>
                <a:spcPct val="150000"/>
              </a:lnSpc>
            </a:pPr>
            <a:r>
              <a:rPr lang="vi-VN" sz="2000" b="1">
                <a:latin typeface="UTM Avo" panose="02040603050506020204" pitchFamily="18" charset="0"/>
                <a:cs typeface="Times New Roman" panose="02020603050405020304" pitchFamily="18" charset="0"/>
              </a:rPr>
              <a:t>Đồ</a:t>
            </a:r>
            <a:r>
              <a:rPr lang="en-US" sz="2000" b="1">
                <a:latin typeface="UTM Avo" panose="02040603050506020204" pitchFamily="18" charset="0"/>
                <a:cs typeface="Times New Roman" panose="02020603050405020304" pitchFamily="18" charset="0"/>
              </a:rPr>
              <a:t> dùng gia đình</a:t>
            </a:r>
            <a:endParaRPr lang="vi-VN" sz="2000" b="1">
              <a:latin typeface="UTM Avo" panose="02040603050506020204" pitchFamily="18" charset="0"/>
              <a:cs typeface="Times New Roman" panose="02020603050405020304" pitchFamily="18" charset="0"/>
            </a:endParaRPr>
          </a:p>
        </p:txBody>
      </p:sp>
      <p:sp>
        <p:nvSpPr>
          <p:cNvPr id="22" name="Rectangle 21">
            <a:extLst>
              <a:ext uri="{FF2B5EF4-FFF2-40B4-BE49-F238E27FC236}">
                <a16:creationId xmlns:a16="http://schemas.microsoft.com/office/drawing/2014/main" id="{7E12C233-70BF-4D2E-BFCB-42DAF1024934}"/>
              </a:ext>
            </a:extLst>
          </p:cNvPr>
          <p:cNvSpPr/>
          <p:nvPr/>
        </p:nvSpPr>
        <p:spPr>
          <a:xfrm>
            <a:off x="1475994" y="2739138"/>
            <a:ext cx="2866583" cy="493148"/>
          </a:xfrm>
          <a:prstGeom prst="rect">
            <a:avLst/>
          </a:prstGeom>
        </p:spPr>
        <p:txBody>
          <a:bodyPr wrap="square">
            <a:spAutoFit/>
          </a:bodyPr>
          <a:lstStyle/>
          <a:p>
            <a:pPr algn="just" defTabSz="342900">
              <a:lnSpc>
                <a:spcPct val="150000"/>
              </a:lnSpc>
            </a:pPr>
            <a:r>
              <a:rPr lang="en-US" sz="2000" b="1">
                <a:latin typeface="UTM Avo" panose="02040603050506020204" pitchFamily="18" charset="0"/>
                <a:cs typeface="Times New Roman" panose="02020603050405020304" pitchFamily="18" charset="0"/>
              </a:rPr>
              <a:t>Máy tính để bàn</a:t>
            </a:r>
            <a:endParaRPr lang="vi-VN" sz="2000" b="1">
              <a:latin typeface="UTM Avo" panose="02040603050506020204" pitchFamily="18" charset="0"/>
              <a:cs typeface="Times New Roman" panose="02020603050405020304" pitchFamily="18" charset="0"/>
            </a:endParaRPr>
          </a:p>
        </p:txBody>
      </p:sp>
      <p:pic>
        <p:nvPicPr>
          <p:cNvPr id="23" name="Picture 22">
            <a:extLst>
              <a:ext uri="{FF2B5EF4-FFF2-40B4-BE49-F238E27FC236}">
                <a16:creationId xmlns:a16="http://schemas.microsoft.com/office/drawing/2014/main" id="{62F0EB1A-D9D0-4CB3-AA39-B9E5343FD933}"/>
              </a:ext>
            </a:extLst>
          </p:cNvPr>
          <p:cNvPicPr>
            <a:picLocks noChangeAspect="1"/>
          </p:cNvPicPr>
          <p:nvPr/>
        </p:nvPicPr>
        <p:blipFill rotWithShape="1">
          <a:blip r:embed="rId3"/>
          <a:srcRect l="50986" t="3894" r="25900" b="54869"/>
          <a:stretch/>
        </p:blipFill>
        <p:spPr>
          <a:xfrm>
            <a:off x="733635" y="4927882"/>
            <a:ext cx="1865394" cy="1630990"/>
          </a:xfrm>
          <a:prstGeom prst="rect">
            <a:avLst/>
          </a:prstGeom>
        </p:spPr>
      </p:pic>
      <p:pic>
        <p:nvPicPr>
          <p:cNvPr id="24" name="Picture 23">
            <a:extLst>
              <a:ext uri="{FF2B5EF4-FFF2-40B4-BE49-F238E27FC236}">
                <a16:creationId xmlns:a16="http://schemas.microsoft.com/office/drawing/2014/main" id="{95C969B3-0BFA-455A-A38A-A910C0AA388E}"/>
              </a:ext>
            </a:extLst>
          </p:cNvPr>
          <p:cNvPicPr>
            <a:picLocks noChangeAspect="1"/>
          </p:cNvPicPr>
          <p:nvPr/>
        </p:nvPicPr>
        <p:blipFill rotWithShape="1">
          <a:blip r:embed="rId3"/>
          <a:srcRect l="76999" t="1334" r="-113" b="57429"/>
          <a:stretch/>
        </p:blipFill>
        <p:spPr>
          <a:xfrm>
            <a:off x="2599029" y="4826777"/>
            <a:ext cx="1865394" cy="1630990"/>
          </a:xfrm>
          <a:prstGeom prst="rect">
            <a:avLst/>
          </a:prstGeom>
        </p:spPr>
      </p:pic>
      <p:pic>
        <p:nvPicPr>
          <p:cNvPr id="25" name="Picture 24">
            <a:extLst>
              <a:ext uri="{FF2B5EF4-FFF2-40B4-BE49-F238E27FC236}">
                <a16:creationId xmlns:a16="http://schemas.microsoft.com/office/drawing/2014/main" id="{769DAACA-1547-4CBB-A7A6-3FAD052CFCA5}"/>
              </a:ext>
            </a:extLst>
          </p:cNvPr>
          <p:cNvPicPr>
            <a:picLocks noChangeAspect="1"/>
          </p:cNvPicPr>
          <p:nvPr/>
        </p:nvPicPr>
        <p:blipFill rotWithShape="1">
          <a:blip r:embed="rId3"/>
          <a:srcRect l="48199" t="59493" r="21291" b="1143"/>
          <a:stretch/>
        </p:blipFill>
        <p:spPr>
          <a:xfrm>
            <a:off x="7690990" y="4900893"/>
            <a:ext cx="2462309" cy="1556874"/>
          </a:xfrm>
          <a:prstGeom prst="rect">
            <a:avLst/>
          </a:prstGeom>
        </p:spPr>
      </p:pic>
      <p:pic>
        <p:nvPicPr>
          <p:cNvPr id="26" name="Picture 25">
            <a:extLst>
              <a:ext uri="{FF2B5EF4-FFF2-40B4-BE49-F238E27FC236}">
                <a16:creationId xmlns:a16="http://schemas.microsoft.com/office/drawing/2014/main" id="{A141EF6C-D456-4057-B58D-71DB3B6D4355}"/>
              </a:ext>
            </a:extLst>
          </p:cNvPr>
          <p:cNvPicPr>
            <a:picLocks noChangeAspect="1"/>
          </p:cNvPicPr>
          <p:nvPr/>
        </p:nvPicPr>
        <p:blipFill rotWithShape="1">
          <a:blip r:embed="rId3"/>
          <a:srcRect l="2264" t="44616" r="78139" b="771"/>
          <a:stretch/>
        </p:blipFill>
        <p:spPr>
          <a:xfrm>
            <a:off x="4431937" y="4355087"/>
            <a:ext cx="1581557" cy="2160037"/>
          </a:xfrm>
          <a:prstGeom prst="rect">
            <a:avLst/>
          </a:prstGeom>
        </p:spPr>
      </p:pic>
      <p:sp>
        <p:nvSpPr>
          <p:cNvPr id="29" name="Oval 28">
            <a:extLst>
              <a:ext uri="{FF2B5EF4-FFF2-40B4-BE49-F238E27FC236}">
                <a16:creationId xmlns:a16="http://schemas.microsoft.com/office/drawing/2014/main" id="{607C61C0-2001-4DD5-9E16-0C96A89EB067}"/>
              </a:ext>
            </a:extLst>
          </p:cNvPr>
          <p:cNvSpPr/>
          <p:nvPr/>
        </p:nvSpPr>
        <p:spPr>
          <a:xfrm>
            <a:off x="5817650" y="1528163"/>
            <a:ext cx="443608" cy="44360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32" name="Rectangle 31">
            <a:extLst>
              <a:ext uri="{FF2B5EF4-FFF2-40B4-BE49-F238E27FC236}">
                <a16:creationId xmlns:a16="http://schemas.microsoft.com/office/drawing/2014/main" id="{C86C3167-5450-41C3-BE30-D1CA34972129}"/>
              </a:ext>
            </a:extLst>
          </p:cNvPr>
          <p:cNvSpPr/>
          <p:nvPr/>
        </p:nvSpPr>
        <p:spPr>
          <a:xfrm>
            <a:off x="518995" y="4262732"/>
            <a:ext cx="11114143" cy="22583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871F5731-30C4-461F-866B-CA6CF41E7496}"/>
              </a:ext>
            </a:extLst>
          </p:cNvPr>
          <p:cNvSpPr/>
          <p:nvPr/>
        </p:nvSpPr>
        <p:spPr>
          <a:xfrm>
            <a:off x="5388235" y="4649005"/>
            <a:ext cx="5253717" cy="950325"/>
          </a:xfrm>
          <a:prstGeom prst="rect">
            <a:avLst/>
          </a:prstGeom>
        </p:spPr>
        <p:txBody>
          <a:bodyPr wrap="square">
            <a:spAutoFit/>
          </a:bodyPr>
          <a:lstStyle/>
          <a:p>
            <a:pPr algn="ctr" defTabSz="342900">
              <a:lnSpc>
                <a:spcPct val="150000"/>
              </a:lnSpc>
            </a:pPr>
            <a:r>
              <a:rPr lang="en-US" sz="2000" i="1">
                <a:solidFill>
                  <a:srgbClr val="0070C0"/>
                </a:solidFill>
                <a:latin typeface="UTM Avo" panose="02040603050506020204" pitchFamily="18" charset="0"/>
                <a:cs typeface="Times New Roman" panose="02020603050405020304" pitchFamily="18" charset="0"/>
              </a:rPr>
              <a:t>M</a:t>
            </a:r>
            <a:r>
              <a:rPr lang="vi-VN" sz="2000" i="1">
                <a:solidFill>
                  <a:srgbClr val="0070C0"/>
                </a:solidFill>
                <a:latin typeface="UTM Avo" panose="02040603050506020204" pitchFamily="18" charset="0"/>
                <a:cs typeface="Times New Roman" panose="02020603050405020304" pitchFamily="18" charset="0"/>
              </a:rPr>
              <a:t>uốn tìm đúng, nhanh chuột máy tính thì em sẽ tìm như thế nào?</a:t>
            </a:r>
          </a:p>
        </p:txBody>
      </p:sp>
      <p:sp>
        <p:nvSpPr>
          <p:cNvPr id="34" name="Rectangle 33">
            <a:extLst>
              <a:ext uri="{FF2B5EF4-FFF2-40B4-BE49-F238E27FC236}">
                <a16:creationId xmlns:a16="http://schemas.microsoft.com/office/drawing/2014/main" id="{5F7DFEE4-3408-4C2A-8D2C-92CABAAF95C3}"/>
              </a:ext>
            </a:extLst>
          </p:cNvPr>
          <p:cNvSpPr/>
          <p:nvPr/>
        </p:nvSpPr>
        <p:spPr>
          <a:xfrm>
            <a:off x="518995" y="2035671"/>
            <a:ext cx="11183779" cy="44845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930515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34"/>
                                        </p:tgtEl>
                                      </p:cBhvr>
                                    </p:animEffect>
                                    <p:set>
                                      <p:cBhvr>
                                        <p:cTn id="12" dur="1" fill="hold">
                                          <p:stCondLst>
                                            <p:cond delay="499"/>
                                          </p:stCondLst>
                                        </p:cTn>
                                        <p:tgtEl>
                                          <p:spTgt spid="34"/>
                                        </p:tgtEl>
                                        <p:attrNameLst>
                                          <p:attrName>style.visibility</p:attrName>
                                        </p:attrNameLst>
                                      </p:cBhvr>
                                      <p:to>
                                        <p:strVal val="hidden"/>
                                      </p:to>
                                    </p:set>
                                  </p:childTnLst>
                                </p:cTn>
                              </p:par>
                              <p:par>
                                <p:cTn id="13" presetID="10"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randombar(horizontal)">
                                      <p:cBhvr>
                                        <p:cTn id="20" dur="500"/>
                                        <p:tgtEl>
                                          <p:spTgt spid="22"/>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randombar(horizontal)">
                                      <p:cBhvr>
                                        <p:cTn id="23" dur="500"/>
                                        <p:tgtEl>
                                          <p:spTgt spid="21"/>
                                        </p:tgtEl>
                                      </p:cBhvr>
                                    </p:animEffect>
                                  </p:childTnLst>
                                </p:cTn>
                              </p:par>
                            </p:childTnLst>
                          </p:cTn>
                        </p:par>
                      </p:childTnLst>
                    </p:cTn>
                  </p:par>
                  <p:par>
                    <p:cTn id="24" fill="hold">
                      <p:stCondLst>
                        <p:cond delay="indefinite"/>
                      </p:stCondLst>
                      <p:childTnLst>
                        <p:par>
                          <p:cTn id="25" fill="hold">
                            <p:stCondLst>
                              <p:cond delay="0"/>
                            </p:stCondLst>
                            <p:childTnLst>
                              <p:par>
                                <p:cTn id="26" presetID="26" presetClass="emph" presetSubtype="0" fill="hold" nodeType="clickEffect">
                                  <p:stCondLst>
                                    <p:cond delay="0"/>
                                  </p:stCondLst>
                                  <p:childTnLst>
                                    <p:animEffect transition="out" filter="fade">
                                      <p:cBhvr>
                                        <p:cTn id="27" dur="500" tmFilter="0, 0; .2, .5; .8, .5; 1, 0"/>
                                        <p:tgtEl>
                                          <p:spTgt spid="11"/>
                                        </p:tgtEl>
                                      </p:cBhvr>
                                    </p:animEffect>
                                    <p:animScale>
                                      <p:cBhvr>
                                        <p:cTn id="28" dur="250" autoRev="1" fill="hold"/>
                                        <p:tgtEl>
                                          <p:spTgt spid="11"/>
                                        </p:tgtEl>
                                      </p:cBhvr>
                                      <p:by x="105000" y="105000"/>
                                    </p:animScale>
                                  </p:childTnLst>
                                </p:cTn>
                              </p:par>
                            </p:childTnLst>
                          </p:cTn>
                        </p:par>
                      </p:childTnLst>
                    </p:cTn>
                  </p:par>
                  <p:par>
                    <p:cTn id="29" fill="hold">
                      <p:stCondLst>
                        <p:cond delay="indefinite"/>
                      </p:stCondLst>
                      <p:childTnLst>
                        <p:par>
                          <p:cTn id="30" fill="hold">
                            <p:stCondLst>
                              <p:cond delay="0"/>
                            </p:stCondLst>
                            <p:childTnLst>
                              <p:par>
                                <p:cTn id="31" presetID="26" presetClass="emph" presetSubtype="0" fill="hold" nodeType="clickEffect">
                                  <p:stCondLst>
                                    <p:cond delay="0"/>
                                  </p:stCondLst>
                                  <p:childTnLst>
                                    <p:animEffect transition="out" filter="fade">
                                      <p:cBhvr>
                                        <p:cTn id="32" dur="500" tmFilter="0, 0; .2, .5; .8, .5; 1, 0"/>
                                        <p:tgtEl>
                                          <p:spTgt spid="20"/>
                                        </p:tgtEl>
                                      </p:cBhvr>
                                    </p:animEffect>
                                    <p:animScale>
                                      <p:cBhvr>
                                        <p:cTn id="33" dur="250" autoRev="1" fill="hold"/>
                                        <p:tgtEl>
                                          <p:spTgt spid="20"/>
                                        </p:tgtEl>
                                      </p:cBhvr>
                                      <p:by x="105000" y="105000"/>
                                    </p:animScale>
                                  </p:childTnLst>
                                </p:cTn>
                              </p:par>
                            </p:childTnLst>
                          </p:cTn>
                        </p:par>
                      </p:childTnLst>
                    </p:cTn>
                  </p:par>
                  <p:par>
                    <p:cTn id="34" fill="hold">
                      <p:stCondLst>
                        <p:cond delay="indefinite"/>
                      </p:stCondLst>
                      <p:childTnLst>
                        <p:par>
                          <p:cTn id="35" fill="hold">
                            <p:stCondLst>
                              <p:cond delay="0"/>
                            </p:stCondLst>
                            <p:childTnLst>
                              <p:par>
                                <p:cTn id="36" presetID="26" presetClass="emph" presetSubtype="0" fill="hold" nodeType="clickEffect">
                                  <p:stCondLst>
                                    <p:cond delay="0"/>
                                  </p:stCondLst>
                                  <p:childTnLst>
                                    <p:animEffect transition="out" filter="fade">
                                      <p:cBhvr>
                                        <p:cTn id="37" dur="500" tmFilter="0, 0; .2, .5; .8, .5; 1, 0"/>
                                        <p:tgtEl>
                                          <p:spTgt spid="12"/>
                                        </p:tgtEl>
                                      </p:cBhvr>
                                    </p:animEffect>
                                    <p:animScale>
                                      <p:cBhvr>
                                        <p:cTn id="38" dur="250" autoRev="1" fill="hold"/>
                                        <p:tgtEl>
                                          <p:spTgt spid="12"/>
                                        </p:tgtEl>
                                      </p:cBhvr>
                                      <p:by x="105000" y="105000"/>
                                    </p:animScale>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nodeType="clickEffect">
                                  <p:stCondLst>
                                    <p:cond delay="0"/>
                                  </p:stCondLst>
                                  <p:childTnLst>
                                    <p:set>
                                      <p:cBhvr>
                                        <p:cTn id="42" dur="1" fill="hold">
                                          <p:stCondLst>
                                            <p:cond delay="0"/>
                                          </p:stCondLst>
                                        </p:cTn>
                                        <p:tgtEl>
                                          <p:spTgt spid="12"/>
                                        </p:tgtEl>
                                        <p:attrNameLst>
                                          <p:attrName>style.visibility</p:attrName>
                                        </p:attrNameLst>
                                      </p:cBhvr>
                                      <p:to>
                                        <p:strVal val="hidden"/>
                                      </p:to>
                                    </p:set>
                                  </p:childTnLst>
                                </p:cTn>
                              </p:par>
                            </p:childTnLst>
                          </p:cTn>
                        </p:par>
                        <p:par>
                          <p:cTn id="43" fill="hold">
                            <p:stCondLst>
                              <p:cond delay="0"/>
                            </p:stCondLst>
                            <p:childTnLst>
                              <p:par>
                                <p:cTn id="44" presetID="10" presetClass="entr" presetSubtype="0" fill="hold" nodeType="afterEffect">
                                  <p:stCondLst>
                                    <p:cond delay="0"/>
                                  </p:stCondLst>
                                  <p:childTnLst>
                                    <p:set>
                                      <p:cBhvr>
                                        <p:cTn id="45" dur="1" fill="hold">
                                          <p:stCondLst>
                                            <p:cond delay="0"/>
                                          </p:stCondLst>
                                        </p:cTn>
                                        <p:tgtEl>
                                          <p:spTgt spid="23"/>
                                        </p:tgtEl>
                                        <p:attrNameLst>
                                          <p:attrName>style.visibility</p:attrName>
                                        </p:attrNameLst>
                                      </p:cBhvr>
                                      <p:to>
                                        <p:strVal val="visible"/>
                                      </p:to>
                                    </p:set>
                                    <p:animEffect transition="in" filter="fade">
                                      <p:cBhvr>
                                        <p:cTn id="46" dur="500"/>
                                        <p:tgtEl>
                                          <p:spTgt spid="23"/>
                                        </p:tgtEl>
                                      </p:cBhvr>
                                    </p:animEffect>
                                  </p:childTnLst>
                                </p:cTn>
                              </p:par>
                            </p:childTnLst>
                          </p:cTn>
                        </p:par>
                      </p:childTnLst>
                    </p:cTn>
                  </p:par>
                  <p:par>
                    <p:cTn id="47" fill="hold">
                      <p:stCondLst>
                        <p:cond delay="indefinite"/>
                      </p:stCondLst>
                      <p:childTnLst>
                        <p:par>
                          <p:cTn id="48" fill="hold">
                            <p:stCondLst>
                              <p:cond delay="0"/>
                            </p:stCondLst>
                            <p:childTnLst>
                              <p:par>
                                <p:cTn id="49" presetID="26" presetClass="emph" presetSubtype="0" fill="hold" nodeType="clickEffect">
                                  <p:stCondLst>
                                    <p:cond delay="0"/>
                                  </p:stCondLst>
                                  <p:childTnLst>
                                    <p:animEffect transition="out" filter="fade">
                                      <p:cBhvr>
                                        <p:cTn id="50" dur="500" tmFilter="0, 0; .2, .5; .8, .5; 1, 0"/>
                                        <p:tgtEl>
                                          <p:spTgt spid="13"/>
                                        </p:tgtEl>
                                      </p:cBhvr>
                                    </p:animEffect>
                                    <p:animScale>
                                      <p:cBhvr>
                                        <p:cTn id="51" dur="250" autoRev="1" fill="hold"/>
                                        <p:tgtEl>
                                          <p:spTgt spid="13"/>
                                        </p:tgtEl>
                                      </p:cBhvr>
                                      <p:by x="105000" y="105000"/>
                                    </p:animScale>
                                  </p:childTnLst>
                                </p:cTn>
                              </p:par>
                            </p:childTnLst>
                          </p:cTn>
                        </p:par>
                      </p:childTnLst>
                    </p:cTn>
                  </p:par>
                  <p:par>
                    <p:cTn id="52" fill="hold">
                      <p:stCondLst>
                        <p:cond delay="indefinite"/>
                      </p:stCondLst>
                      <p:childTnLst>
                        <p:par>
                          <p:cTn id="53" fill="hold">
                            <p:stCondLst>
                              <p:cond delay="0"/>
                            </p:stCondLst>
                            <p:childTnLst>
                              <p:par>
                                <p:cTn id="54" presetID="1" presetClass="exit" presetSubtype="0" fill="hold" nodeType="clickEffect">
                                  <p:stCondLst>
                                    <p:cond delay="0"/>
                                  </p:stCondLst>
                                  <p:childTnLst>
                                    <p:set>
                                      <p:cBhvr>
                                        <p:cTn id="55" dur="1" fill="hold">
                                          <p:stCondLst>
                                            <p:cond delay="0"/>
                                          </p:stCondLst>
                                        </p:cTn>
                                        <p:tgtEl>
                                          <p:spTgt spid="13"/>
                                        </p:tgtEl>
                                        <p:attrNameLst>
                                          <p:attrName>style.visibility</p:attrName>
                                        </p:attrNameLst>
                                      </p:cBhvr>
                                      <p:to>
                                        <p:strVal val="hidden"/>
                                      </p:to>
                                    </p:set>
                                  </p:childTnLst>
                                </p:cTn>
                              </p:par>
                            </p:childTnLst>
                          </p:cTn>
                        </p:par>
                        <p:par>
                          <p:cTn id="56" fill="hold">
                            <p:stCondLst>
                              <p:cond delay="0"/>
                            </p:stCondLst>
                            <p:childTnLst>
                              <p:par>
                                <p:cTn id="57" presetID="10" presetClass="entr" presetSubtype="0" fill="hold" nodeType="afterEffect">
                                  <p:stCondLst>
                                    <p:cond delay="0"/>
                                  </p:stCondLst>
                                  <p:childTnLst>
                                    <p:set>
                                      <p:cBhvr>
                                        <p:cTn id="58" dur="1" fill="hold">
                                          <p:stCondLst>
                                            <p:cond delay="0"/>
                                          </p:stCondLst>
                                        </p:cTn>
                                        <p:tgtEl>
                                          <p:spTgt spid="24"/>
                                        </p:tgtEl>
                                        <p:attrNameLst>
                                          <p:attrName>style.visibility</p:attrName>
                                        </p:attrNameLst>
                                      </p:cBhvr>
                                      <p:to>
                                        <p:strVal val="visible"/>
                                      </p:to>
                                    </p:set>
                                    <p:animEffect transition="in" filter="fade">
                                      <p:cBhvr>
                                        <p:cTn id="59" dur="500"/>
                                        <p:tgtEl>
                                          <p:spTgt spid="24"/>
                                        </p:tgtEl>
                                      </p:cBhvr>
                                    </p:animEffect>
                                  </p:childTnLst>
                                </p:cTn>
                              </p:par>
                            </p:childTnLst>
                          </p:cTn>
                        </p:par>
                      </p:childTnLst>
                    </p:cTn>
                  </p:par>
                  <p:par>
                    <p:cTn id="60" fill="hold">
                      <p:stCondLst>
                        <p:cond delay="indefinite"/>
                      </p:stCondLst>
                      <p:childTnLst>
                        <p:par>
                          <p:cTn id="61" fill="hold">
                            <p:stCondLst>
                              <p:cond delay="0"/>
                            </p:stCondLst>
                            <p:childTnLst>
                              <p:par>
                                <p:cTn id="62" presetID="26" presetClass="emph" presetSubtype="0" fill="hold" nodeType="clickEffect">
                                  <p:stCondLst>
                                    <p:cond delay="0"/>
                                  </p:stCondLst>
                                  <p:childTnLst>
                                    <p:animEffect transition="out" filter="fade">
                                      <p:cBhvr>
                                        <p:cTn id="63" dur="500" tmFilter="0, 0; .2, .5; .8, .5; 1, 0"/>
                                        <p:tgtEl>
                                          <p:spTgt spid="26"/>
                                        </p:tgtEl>
                                      </p:cBhvr>
                                    </p:animEffect>
                                    <p:animScale>
                                      <p:cBhvr>
                                        <p:cTn id="64" dur="250" autoRev="1" fill="hold"/>
                                        <p:tgtEl>
                                          <p:spTgt spid="26"/>
                                        </p:tgtEl>
                                      </p:cBhvr>
                                      <p:by x="105000" y="105000"/>
                                    </p:animScale>
                                  </p:childTnLst>
                                </p:cTn>
                              </p:par>
                            </p:childTnLst>
                          </p:cTn>
                        </p:par>
                      </p:childTnLst>
                    </p:cTn>
                  </p:par>
                  <p:par>
                    <p:cTn id="65" fill="hold">
                      <p:stCondLst>
                        <p:cond delay="indefinite"/>
                      </p:stCondLst>
                      <p:childTnLst>
                        <p:par>
                          <p:cTn id="66" fill="hold">
                            <p:stCondLst>
                              <p:cond delay="0"/>
                            </p:stCondLst>
                            <p:childTnLst>
                              <p:par>
                                <p:cTn id="67" presetID="1" presetClass="exit" presetSubtype="0" fill="hold" nodeType="clickEffect">
                                  <p:stCondLst>
                                    <p:cond delay="0"/>
                                  </p:stCondLst>
                                  <p:childTnLst>
                                    <p:set>
                                      <p:cBhvr>
                                        <p:cTn id="68" dur="1" fill="hold">
                                          <p:stCondLst>
                                            <p:cond delay="0"/>
                                          </p:stCondLst>
                                        </p:cTn>
                                        <p:tgtEl>
                                          <p:spTgt spid="26"/>
                                        </p:tgtEl>
                                        <p:attrNameLst>
                                          <p:attrName>style.visibility</p:attrName>
                                        </p:attrNameLst>
                                      </p:cBhvr>
                                      <p:to>
                                        <p:strVal val="hidden"/>
                                      </p:to>
                                    </p:set>
                                  </p:childTnLst>
                                </p:cTn>
                              </p:par>
                            </p:childTnLst>
                          </p:cTn>
                        </p:par>
                        <p:par>
                          <p:cTn id="69" fill="hold">
                            <p:stCondLst>
                              <p:cond delay="0"/>
                            </p:stCondLst>
                            <p:childTnLst>
                              <p:par>
                                <p:cTn id="70" presetID="10" presetClass="entr" presetSubtype="0" fill="hold" nodeType="afterEffect">
                                  <p:stCondLst>
                                    <p:cond delay="0"/>
                                  </p:stCondLst>
                                  <p:childTnLst>
                                    <p:set>
                                      <p:cBhvr>
                                        <p:cTn id="71" dur="1" fill="hold">
                                          <p:stCondLst>
                                            <p:cond delay="0"/>
                                          </p:stCondLst>
                                        </p:cTn>
                                        <p:tgtEl>
                                          <p:spTgt spid="28"/>
                                        </p:tgtEl>
                                        <p:attrNameLst>
                                          <p:attrName>style.visibility</p:attrName>
                                        </p:attrNameLst>
                                      </p:cBhvr>
                                      <p:to>
                                        <p:strVal val="visible"/>
                                      </p:to>
                                    </p:set>
                                    <p:animEffect transition="in" filter="fade">
                                      <p:cBhvr>
                                        <p:cTn id="72" dur="500"/>
                                        <p:tgtEl>
                                          <p:spTgt spid="28"/>
                                        </p:tgtEl>
                                      </p:cBhvr>
                                    </p:animEffect>
                                  </p:childTnLst>
                                </p:cTn>
                              </p:par>
                            </p:childTnLst>
                          </p:cTn>
                        </p:par>
                      </p:childTnLst>
                    </p:cTn>
                  </p:par>
                  <p:par>
                    <p:cTn id="73" fill="hold">
                      <p:stCondLst>
                        <p:cond delay="indefinite"/>
                      </p:stCondLst>
                      <p:childTnLst>
                        <p:par>
                          <p:cTn id="74" fill="hold">
                            <p:stCondLst>
                              <p:cond delay="0"/>
                            </p:stCondLst>
                            <p:childTnLst>
                              <p:par>
                                <p:cTn id="75" presetID="26" presetClass="emph" presetSubtype="0" fill="hold" nodeType="clickEffect">
                                  <p:stCondLst>
                                    <p:cond delay="0"/>
                                  </p:stCondLst>
                                  <p:childTnLst>
                                    <p:animEffect transition="out" filter="fade">
                                      <p:cBhvr>
                                        <p:cTn id="76" dur="500" tmFilter="0, 0; .2, .5; .8, .5; 1, 0"/>
                                        <p:tgtEl>
                                          <p:spTgt spid="18"/>
                                        </p:tgtEl>
                                      </p:cBhvr>
                                    </p:animEffect>
                                    <p:animScale>
                                      <p:cBhvr>
                                        <p:cTn id="77" dur="250" autoRev="1" fill="hold"/>
                                        <p:tgtEl>
                                          <p:spTgt spid="18"/>
                                        </p:tgtEl>
                                      </p:cBhvr>
                                      <p:by x="105000" y="105000"/>
                                    </p:animScale>
                                  </p:childTnLst>
                                </p:cTn>
                              </p:par>
                            </p:childTnLst>
                          </p:cTn>
                        </p:par>
                      </p:childTnLst>
                    </p:cTn>
                  </p:par>
                  <p:par>
                    <p:cTn id="78" fill="hold">
                      <p:stCondLst>
                        <p:cond delay="indefinite"/>
                      </p:stCondLst>
                      <p:childTnLst>
                        <p:par>
                          <p:cTn id="79" fill="hold">
                            <p:stCondLst>
                              <p:cond delay="0"/>
                            </p:stCondLst>
                            <p:childTnLst>
                              <p:par>
                                <p:cTn id="80" presetID="26" presetClass="emph" presetSubtype="0" fill="hold" nodeType="clickEffect">
                                  <p:stCondLst>
                                    <p:cond delay="0"/>
                                  </p:stCondLst>
                                  <p:childTnLst>
                                    <p:animEffect transition="out" filter="fade">
                                      <p:cBhvr>
                                        <p:cTn id="81" dur="500" tmFilter="0, 0; .2, .5; .8, .5; 1, 0"/>
                                        <p:tgtEl>
                                          <p:spTgt spid="25"/>
                                        </p:tgtEl>
                                      </p:cBhvr>
                                    </p:animEffect>
                                    <p:animScale>
                                      <p:cBhvr>
                                        <p:cTn id="82" dur="250" autoRev="1" fill="hold"/>
                                        <p:tgtEl>
                                          <p:spTgt spid="25"/>
                                        </p:tgtEl>
                                      </p:cBhvr>
                                      <p:by x="105000" y="105000"/>
                                    </p:animScale>
                                  </p:childTnLst>
                                </p:cTn>
                              </p:par>
                            </p:childTnLst>
                          </p:cTn>
                        </p:par>
                      </p:childTnLst>
                    </p:cTn>
                  </p:par>
                  <p:par>
                    <p:cTn id="83" fill="hold">
                      <p:stCondLst>
                        <p:cond delay="indefinite"/>
                      </p:stCondLst>
                      <p:childTnLst>
                        <p:par>
                          <p:cTn id="84" fill="hold">
                            <p:stCondLst>
                              <p:cond delay="0"/>
                            </p:stCondLst>
                            <p:childTnLst>
                              <p:par>
                                <p:cTn id="85" presetID="1" presetClass="exit" presetSubtype="0" fill="hold" nodeType="clickEffect">
                                  <p:stCondLst>
                                    <p:cond delay="0"/>
                                  </p:stCondLst>
                                  <p:childTnLst>
                                    <p:set>
                                      <p:cBhvr>
                                        <p:cTn id="86" dur="1" fill="hold">
                                          <p:stCondLst>
                                            <p:cond delay="0"/>
                                          </p:stCondLst>
                                        </p:cTn>
                                        <p:tgtEl>
                                          <p:spTgt spid="25"/>
                                        </p:tgtEl>
                                        <p:attrNameLst>
                                          <p:attrName>style.visibility</p:attrName>
                                        </p:attrNameLst>
                                      </p:cBhvr>
                                      <p:to>
                                        <p:strVal val="hidden"/>
                                      </p:to>
                                    </p:set>
                                  </p:childTnLst>
                                </p:cTn>
                              </p:par>
                            </p:childTnLst>
                          </p:cTn>
                        </p:par>
                        <p:par>
                          <p:cTn id="87" fill="hold">
                            <p:stCondLst>
                              <p:cond delay="0"/>
                            </p:stCondLst>
                            <p:childTnLst>
                              <p:par>
                                <p:cTn id="88" presetID="10" presetClass="entr" presetSubtype="0" fill="hold" nodeType="afterEffect">
                                  <p:stCondLst>
                                    <p:cond delay="0"/>
                                  </p:stCondLst>
                                  <p:childTnLst>
                                    <p:set>
                                      <p:cBhvr>
                                        <p:cTn id="89" dur="1" fill="hold">
                                          <p:stCondLst>
                                            <p:cond delay="0"/>
                                          </p:stCondLst>
                                        </p:cTn>
                                        <p:tgtEl>
                                          <p:spTgt spid="27"/>
                                        </p:tgtEl>
                                        <p:attrNameLst>
                                          <p:attrName>style.visibility</p:attrName>
                                        </p:attrNameLst>
                                      </p:cBhvr>
                                      <p:to>
                                        <p:strVal val="visible"/>
                                      </p:to>
                                    </p:set>
                                    <p:animEffect transition="in" filter="fade">
                                      <p:cBhvr>
                                        <p:cTn id="90" dur="500"/>
                                        <p:tgtEl>
                                          <p:spTgt spid="27"/>
                                        </p:tgtEl>
                                      </p:cBhvr>
                                    </p:animEffect>
                                  </p:childTnLst>
                                </p:cTn>
                              </p:par>
                            </p:childTnLst>
                          </p:cTn>
                        </p:par>
                      </p:childTnLst>
                    </p:cTn>
                  </p:par>
                  <p:par>
                    <p:cTn id="91" fill="hold">
                      <p:stCondLst>
                        <p:cond delay="indefinite"/>
                      </p:stCondLst>
                      <p:childTnLst>
                        <p:par>
                          <p:cTn id="92" fill="hold">
                            <p:stCondLst>
                              <p:cond delay="0"/>
                            </p:stCondLst>
                            <p:childTnLst>
                              <p:par>
                                <p:cTn id="93" presetID="26" presetClass="emph" presetSubtype="0" fill="hold" nodeType="clickEffect">
                                  <p:stCondLst>
                                    <p:cond delay="0"/>
                                  </p:stCondLst>
                                  <p:childTnLst>
                                    <p:animEffect transition="out" filter="fade">
                                      <p:cBhvr>
                                        <p:cTn id="94" dur="500" tmFilter="0, 0; .2, .5; .8, .5; 1, 0"/>
                                        <p:tgtEl>
                                          <p:spTgt spid="16"/>
                                        </p:tgtEl>
                                      </p:cBhvr>
                                    </p:animEffect>
                                    <p:animScale>
                                      <p:cBhvr>
                                        <p:cTn id="95" dur="250" autoRev="1" fill="hold"/>
                                        <p:tgtEl>
                                          <p:spTgt spid="16"/>
                                        </p:tgtEl>
                                      </p:cBhvr>
                                      <p:by x="105000" y="105000"/>
                                    </p:animScale>
                                  </p:childTnLst>
                                </p:cTn>
                              </p:par>
                            </p:childTnLst>
                          </p:cTn>
                        </p:par>
                        <p:par>
                          <p:cTn id="96" fill="hold">
                            <p:stCondLst>
                              <p:cond delay="500"/>
                            </p:stCondLst>
                            <p:childTnLst>
                              <p:par>
                                <p:cTn id="97" presetID="63" presetClass="path" presetSubtype="0" accel="50000" decel="50000" fill="hold" nodeType="afterEffect">
                                  <p:stCondLst>
                                    <p:cond delay="0"/>
                                  </p:stCondLst>
                                  <p:childTnLst>
                                    <p:animMotion origin="layout" path="M -1.45833E-6 -1.85185E-6 L 0.19714 -0.00023 " pathEditMode="relative" rAng="0" ptsTypes="AA">
                                      <p:cBhvr>
                                        <p:cTn id="98" dur="2000" fill="hold"/>
                                        <p:tgtEl>
                                          <p:spTgt spid="18"/>
                                        </p:tgtEl>
                                        <p:attrNameLst>
                                          <p:attrName>ppt_x</p:attrName>
                                          <p:attrName>ppt_y</p:attrName>
                                        </p:attrNameLst>
                                      </p:cBhvr>
                                      <p:rCtr x="9857" y="-23"/>
                                    </p:animMotion>
                                  </p:childTnLst>
                                </p:cTn>
                              </p:par>
                              <p:par>
                                <p:cTn id="99" presetID="63" presetClass="path" presetSubtype="0" accel="50000" decel="50000" fill="hold" nodeType="withEffect">
                                  <p:stCondLst>
                                    <p:cond delay="0"/>
                                  </p:stCondLst>
                                  <p:childTnLst>
                                    <p:animMotion origin="layout" path="M -0.00026 -0.00695 L 0.32383 -0.00695 " pathEditMode="relative" rAng="0" ptsTypes="AA">
                                      <p:cBhvr>
                                        <p:cTn id="100" dur="2000" fill="hold"/>
                                        <p:tgtEl>
                                          <p:spTgt spid="24"/>
                                        </p:tgtEl>
                                        <p:attrNameLst>
                                          <p:attrName>ppt_x</p:attrName>
                                          <p:attrName>ppt_y</p:attrName>
                                        </p:attrNameLst>
                                      </p:cBhvr>
                                      <p:rCtr x="16198" y="0"/>
                                    </p:animMotion>
                                  </p:childTnLst>
                                </p:cTn>
                              </p:par>
                              <p:par>
                                <p:cTn id="101" presetID="63" presetClass="path" presetSubtype="0" accel="50000" decel="50000" fill="hold" nodeType="withEffect">
                                  <p:stCondLst>
                                    <p:cond delay="0"/>
                                  </p:stCondLst>
                                  <p:childTnLst>
                                    <p:animMotion origin="layout" path="M 1.45833E-6 0 L 0.30495 0.00324 " pathEditMode="relative" rAng="0" ptsTypes="AA">
                                      <p:cBhvr>
                                        <p:cTn id="102" dur="2000" fill="hold"/>
                                        <p:tgtEl>
                                          <p:spTgt spid="23"/>
                                        </p:tgtEl>
                                        <p:attrNameLst>
                                          <p:attrName>ppt_x</p:attrName>
                                          <p:attrName>ppt_y</p:attrName>
                                        </p:attrNameLst>
                                      </p:cBhvr>
                                      <p:rCtr x="15247" y="162"/>
                                    </p:animMotion>
                                  </p:childTnLst>
                                </p:cTn>
                              </p:par>
                            </p:childTnLst>
                          </p:cTn>
                        </p:par>
                      </p:childTnLst>
                    </p:cTn>
                  </p:par>
                  <p:par>
                    <p:cTn id="103" fill="hold">
                      <p:stCondLst>
                        <p:cond delay="indefinite"/>
                      </p:stCondLst>
                      <p:childTnLst>
                        <p:par>
                          <p:cTn id="104" fill="hold">
                            <p:stCondLst>
                              <p:cond delay="0"/>
                            </p:stCondLst>
                            <p:childTnLst>
                              <p:par>
                                <p:cTn id="105" presetID="10" presetClass="entr" presetSubtype="0" fill="hold" grpId="0" nodeType="clickEffect">
                                  <p:stCondLst>
                                    <p:cond delay="0"/>
                                  </p:stCondLst>
                                  <p:childTnLst>
                                    <p:set>
                                      <p:cBhvr>
                                        <p:cTn id="106" dur="1" fill="hold">
                                          <p:stCondLst>
                                            <p:cond delay="0"/>
                                          </p:stCondLst>
                                        </p:cTn>
                                        <p:tgtEl>
                                          <p:spTgt spid="32"/>
                                        </p:tgtEl>
                                        <p:attrNameLst>
                                          <p:attrName>style.visibility</p:attrName>
                                        </p:attrNameLst>
                                      </p:cBhvr>
                                      <p:to>
                                        <p:strVal val="visible"/>
                                      </p:to>
                                    </p:set>
                                    <p:animEffect transition="in" filter="fade">
                                      <p:cBhvr>
                                        <p:cTn id="107" dur="500"/>
                                        <p:tgtEl>
                                          <p:spTgt spid="32"/>
                                        </p:tgtEl>
                                      </p:cBhvr>
                                    </p:animEffect>
                                  </p:childTnLst>
                                </p:cTn>
                              </p:par>
                            </p:childTnLst>
                          </p:cTn>
                        </p:par>
                        <p:par>
                          <p:cTn id="108" fill="hold">
                            <p:stCondLst>
                              <p:cond delay="500"/>
                            </p:stCondLst>
                            <p:childTnLst>
                              <p:par>
                                <p:cTn id="109" presetID="10" presetClass="entr" presetSubtype="0" fill="hold" grpId="0" nodeType="afterEffect">
                                  <p:stCondLst>
                                    <p:cond delay="0"/>
                                  </p:stCondLst>
                                  <p:childTnLst>
                                    <p:set>
                                      <p:cBhvr>
                                        <p:cTn id="110" dur="1" fill="hold">
                                          <p:stCondLst>
                                            <p:cond delay="0"/>
                                          </p:stCondLst>
                                        </p:cTn>
                                        <p:tgtEl>
                                          <p:spTgt spid="33"/>
                                        </p:tgtEl>
                                        <p:attrNameLst>
                                          <p:attrName>style.visibility</p:attrName>
                                        </p:attrNameLst>
                                      </p:cBhvr>
                                      <p:to>
                                        <p:strVal val="visible"/>
                                      </p:to>
                                    </p:set>
                                    <p:animEffect transition="in" filter="fade">
                                      <p:cBhvr>
                                        <p:cTn id="111"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1" grpId="0"/>
      <p:bldP spid="22" grpId="0"/>
      <p:bldP spid="29" grpId="0" animBg="1"/>
      <p:bldP spid="32" grpId="0" animBg="1"/>
      <p:bldP spid="33" grpId="0"/>
      <p:bldP spid="3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EE51DCA-22CC-4CA7-9CF7-779BA27881B4}"/>
              </a:ext>
            </a:extLst>
          </p:cNvPr>
          <p:cNvSpPr/>
          <p:nvPr/>
        </p:nvSpPr>
        <p:spPr>
          <a:xfrm>
            <a:off x="532200" y="1431490"/>
            <a:ext cx="10640905" cy="533223"/>
          </a:xfrm>
          <a:prstGeom prst="rect">
            <a:avLst/>
          </a:prstGeom>
        </p:spPr>
        <p:txBody>
          <a:bodyPr wrap="square">
            <a:spAutoFit/>
          </a:bodyPr>
          <a:lstStyle/>
          <a:p>
            <a:pPr algn="just" defTabSz="342900">
              <a:lnSpc>
                <a:spcPct val="150000"/>
              </a:lnSpc>
            </a:pPr>
            <a:r>
              <a:rPr lang="en-US" sz="2200" b="1">
                <a:latin typeface="UTM Avo" panose="02040603050506020204" pitchFamily="18" charset="0"/>
                <a:cs typeface="Times New Roman" panose="02020603050405020304" pitchFamily="18" charset="0"/>
              </a:rPr>
              <a:t>1. </a:t>
            </a:r>
            <a:r>
              <a:rPr lang="vi-VN" sz="2200">
                <a:latin typeface="UTM Avo" panose="02040603050506020204" pitchFamily="18" charset="0"/>
                <a:cs typeface="Times New Roman" panose="02020603050405020304" pitchFamily="18" charset="0"/>
              </a:rPr>
              <a:t>Em hãy sắp xếp các loại rau quả dưới đây vào ba hộp cho phù hợp:</a:t>
            </a:r>
          </a:p>
        </p:txBody>
      </p:sp>
      <p:grpSp>
        <p:nvGrpSpPr>
          <p:cNvPr id="34" name="Group 33">
            <a:extLst>
              <a:ext uri="{FF2B5EF4-FFF2-40B4-BE49-F238E27FC236}">
                <a16:creationId xmlns:a16="http://schemas.microsoft.com/office/drawing/2014/main" id="{2CD1F933-2AE0-438A-AD78-D8B172B97A01}"/>
              </a:ext>
            </a:extLst>
          </p:cNvPr>
          <p:cNvGrpSpPr/>
          <p:nvPr/>
        </p:nvGrpSpPr>
        <p:grpSpPr>
          <a:xfrm>
            <a:off x="7464548" y="2412807"/>
            <a:ext cx="1724415" cy="874782"/>
            <a:chOff x="7261787" y="1988632"/>
            <a:chExt cx="1724415" cy="874782"/>
          </a:xfrm>
        </p:grpSpPr>
        <p:sp>
          <p:nvSpPr>
            <p:cNvPr id="23" name="Rectangle: Rounded Corners 22">
              <a:extLst>
                <a:ext uri="{FF2B5EF4-FFF2-40B4-BE49-F238E27FC236}">
                  <a16:creationId xmlns:a16="http://schemas.microsoft.com/office/drawing/2014/main" id="{EE2DC058-C044-4E54-B205-CEAFC71E4539}"/>
                </a:ext>
              </a:extLst>
            </p:cNvPr>
            <p:cNvSpPr/>
            <p:nvPr/>
          </p:nvSpPr>
          <p:spPr>
            <a:xfrm>
              <a:off x="7261787" y="1988632"/>
              <a:ext cx="1314211" cy="596969"/>
            </a:xfrm>
            <a:prstGeom prst="roundRect">
              <a:avLst/>
            </a:prstGeom>
            <a:solidFill>
              <a:schemeClr val="accent2"/>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2200" b="1">
                  <a:latin typeface="UTM Avo" panose="02040603050506020204" pitchFamily="18" charset="0"/>
                </a:rPr>
                <a:t>cà rốt</a:t>
              </a:r>
            </a:p>
          </p:txBody>
        </p:sp>
        <p:pic>
          <p:nvPicPr>
            <p:cNvPr id="33" name="Picture 32" descr="A group of carrots&#10;&#10;Description automatically generated">
              <a:extLst>
                <a:ext uri="{FF2B5EF4-FFF2-40B4-BE49-F238E27FC236}">
                  <a16:creationId xmlns:a16="http://schemas.microsoft.com/office/drawing/2014/main" id="{EEC6BED8-9CD7-434F-BDEE-B350FAD11F1A}"/>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10000" b="90000" l="5357" r="90000">
                          <a14:foregroundMark x1="5357" y1="66786" x2="5357" y2="66786"/>
                        </a14:backgroundRemoval>
                      </a14:imgEffect>
                    </a14:imgLayer>
                  </a14:imgProps>
                </a:ext>
                <a:ext uri="{28A0092B-C50C-407E-A947-70E740481C1C}">
                  <a14:useLocalDpi xmlns:a14="http://schemas.microsoft.com/office/drawing/2010/main" val="0"/>
                </a:ext>
              </a:extLst>
            </a:blip>
            <a:stretch>
              <a:fillRect/>
            </a:stretch>
          </p:blipFill>
          <p:spPr>
            <a:xfrm>
              <a:off x="8165793" y="2043005"/>
              <a:ext cx="820409" cy="820409"/>
            </a:xfrm>
            <a:prstGeom prst="rect">
              <a:avLst/>
            </a:prstGeom>
          </p:spPr>
        </p:pic>
      </p:grpSp>
      <p:grpSp>
        <p:nvGrpSpPr>
          <p:cNvPr id="37" name="Group 36">
            <a:extLst>
              <a:ext uri="{FF2B5EF4-FFF2-40B4-BE49-F238E27FC236}">
                <a16:creationId xmlns:a16="http://schemas.microsoft.com/office/drawing/2014/main" id="{4F47597F-2964-4896-BA9C-1226EB10D8BF}"/>
              </a:ext>
            </a:extLst>
          </p:cNvPr>
          <p:cNvGrpSpPr/>
          <p:nvPr/>
        </p:nvGrpSpPr>
        <p:grpSpPr>
          <a:xfrm>
            <a:off x="2776312" y="3367312"/>
            <a:ext cx="1638342" cy="805505"/>
            <a:chOff x="9285084" y="2792435"/>
            <a:chExt cx="1638342" cy="805505"/>
          </a:xfrm>
        </p:grpSpPr>
        <p:sp>
          <p:nvSpPr>
            <p:cNvPr id="27" name="Rectangle: Rounded Corners 26">
              <a:extLst>
                <a:ext uri="{FF2B5EF4-FFF2-40B4-BE49-F238E27FC236}">
                  <a16:creationId xmlns:a16="http://schemas.microsoft.com/office/drawing/2014/main" id="{5D0D2AF5-B84F-4C07-8B52-599D5EE2E9C2}"/>
                </a:ext>
              </a:extLst>
            </p:cNvPr>
            <p:cNvSpPr/>
            <p:nvPr/>
          </p:nvSpPr>
          <p:spPr>
            <a:xfrm>
              <a:off x="9285084" y="2792435"/>
              <a:ext cx="1315433" cy="596969"/>
            </a:xfrm>
            <a:prstGeom prst="roundRect">
              <a:avLst/>
            </a:prstGeom>
            <a:solidFill>
              <a:schemeClr val="accent2"/>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2200" b="1">
                  <a:latin typeface="UTM Avo" panose="02040603050506020204" pitchFamily="18" charset="0"/>
                </a:rPr>
                <a:t>nho</a:t>
              </a:r>
            </a:p>
          </p:txBody>
        </p:sp>
        <p:pic>
          <p:nvPicPr>
            <p:cNvPr id="36" name="Picture 35" descr="A close up of some grapes&#10;&#10;Description automatically generated with low confidence">
              <a:extLst>
                <a:ext uri="{FF2B5EF4-FFF2-40B4-BE49-F238E27FC236}">
                  <a16:creationId xmlns:a16="http://schemas.microsoft.com/office/drawing/2014/main" id="{76F8C6E8-23AC-48BF-9C32-078B858016F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338812" y="2863108"/>
              <a:ext cx="584614" cy="734832"/>
            </a:xfrm>
            <a:prstGeom prst="rect">
              <a:avLst/>
            </a:prstGeom>
          </p:spPr>
        </p:pic>
      </p:grpSp>
      <p:grpSp>
        <p:nvGrpSpPr>
          <p:cNvPr id="93" name="Group 92">
            <a:extLst>
              <a:ext uri="{FF2B5EF4-FFF2-40B4-BE49-F238E27FC236}">
                <a16:creationId xmlns:a16="http://schemas.microsoft.com/office/drawing/2014/main" id="{EDD90CE8-6695-4CBD-B86C-30BE516A6FC1}"/>
              </a:ext>
            </a:extLst>
          </p:cNvPr>
          <p:cNvGrpSpPr/>
          <p:nvPr/>
        </p:nvGrpSpPr>
        <p:grpSpPr>
          <a:xfrm>
            <a:off x="1152141" y="2270216"/>
            <a:ext cx="1679488" cy="891355"/>
            <a:chOff x="1524754" y="1628919"/>
            <a:chExt cx="1679488" cy="891355"/>
          </a:xfrm>
        </p:grpSpPr>
        <p:sp>
          <p:nvSpPr>
            <p:cNvPr id="6" name="Rectangle: Rounded Corners 5">
              <a:extLst>
                <a:ext uri="{FF2B5EF4-FFF2-40B4-BE49-F238E27FC236}">
                  <a16:creationId xmlns:a16="http://schemas.microsoft.com/office/drawing/2014/main" id="{DBFE4639-EFBC-4415-BF6C-2911264E9533}"/>
                </a:ext>
              </a:extLst>
            </p:cNvPr>
            <p:cNvSpPr/>
            <p:nvPr/>
          </p:nvSpPr>
          <p:spPr>
            <a:xfrm>
              <a:off x="1524754" y="1789864"/>
              <a:ext cx="1179368" cy="596969"/>
            </a:xfrm>
            <a:prstGeom prst="round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r>
                <a:rPr lang="en-US" sz="2200" b="1">
                  <a:latin typeface="UTM Avo" panose="02040603050506020204" pitchFamily="18" charset="0"/>
                </a:rPr>
                <a:t>nhãn</a:t>
              </a:r>
            </a:p>
          </p:txBody>
        </p:sp>
        <p:pic>
          <p:nvPicPr>
            <p:cNvPr id="92" name="Picture 91">
              <a:extLst>
                <a:ext uri="{FF2B5EF4-FFF2-40B4-BE49-F238E27FC236}">
                  <a16:creationId xmlns:a16="http://schemas.microsoft.com/office/drawing/2014/main" id="{15E32720-A4D3-41FE-8D3A-319AA9A97B26}"/>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8621" b="89655" l="9174" r="89908">
                          <a14:foregroundMark x1="26606" y1="26724" x2="26606" y2="26724"/>
                          <a14:foregroundMark x1="29358" y1="30172" x2="29358" y2="30172"/>
                          <a14:foregroundMark x1="41284" y1="89655" x2="41284" y2="89655"/>
                          <a14:foregroundMark x1="76147" y1="8621" x2="76147" y2="8621"/>
                          <a14:backgroundMark x1="42202" y1="42241" x2="42202" y2="42241"/>
                        </a14:backgroundRemoval>
                      </a14:imgEffect>
                    </a14:imgLayer>
                  </a14:imgProps>
                </a:ext>
                <a:ext uri="{28A0092B-C50C-407E-A947-70E740481C1C}">
                  <a14:useLocalDpi xmlns:a14="http://schemas.microsoft.com/office/drawing/2010/main" val="0"/>
                </a:ext>
              </a:extLst>
            </a:blip>
            <a:stretch>
              <a:fillRect/>
            </a:stretch>
          </p:blipFill>
          <p:spPr>
            <a:xfrm flipH="1">
              <a:off x="2366675" y="1628919"/>
              <a:ext cx="837567" cy="891355"/>
            </a:xfrm>
            <a:prstGeom prst="rect">
              <a:avLst/>
            </a:prstGeom>
          </p:spPr>
        </p:pic>
      </p:grpSp>
      <p:grpSp>
        <p:nvGrpSpPr>
          <p:cNvPr id="100" name="Group 99">
            <a:extLst>
              <a:ext uri="{FF2B5EF4-FFF2-40B4-BE49-F238E27FC236}">
                <a16:creationId xmlns:a16="http://schemas.microsoft.com/office/drawing/2014/main" id="{AAE9390F-3C39-4F2F-8606-39E4E7926A1F}"/>
              </a:ext>
            </a:extLst>
          </p:cNvPr>
          <p:cNvGrpSpPr/>
          <p:nvPr/>
        </p:nvGrpSpPr>
        <p:grpSpPr>
          <a:xfrm>
            <a:off x="3047346" y="2240521"/>
            <a:ext cx="1870907" cy="784579"/>
            <a:chOff x="3047347" y="1619474"/>
            <a:chExt cx="1870907" cy="784579"/>
          </a:xfrm>
        </p:grpSpPr>
        <p:sp>
          <p:nvSpPr>
            <p:cNvPr id="21" name="Rectangle: Rounded Corners 20">
              <a:extLst>
                <a:ext uri="{FF2B5EF4-FFF2-40B4-BE49-F238E27FC236}">
                  <a16:creationId xmlns:a16="http://schemas.microsoft.com/office/drawing/2014/main" id="{64576EC3-297D-4DAD-9AE5-641B57EE029A}"/>
                </a:ext>
              </a:extLst>
            </p:cNvPr>
            <p:cNvSpPr/>
            <p:nvPr/>
          </p:nvSpPr>
          <p:spPr>
            <a:xfrm>
              <a:off x="3047347" y="1807084"/>
              <a:ext cx="1564221" cy="596969"/>
            </a:xfrm>
            <a:prstGeom prst="round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200" b="1">
                  <a:latin typeface="UTM Avo" panose="02040603050506020204" pitchFamily="18" charset="0"/>
                </a:rPr>
                <a:t>d</a:t>
              </a:r>
              <a:r>
                <a:rPr lang="vi-VN" sz="2200" b="1">
                  <a:latin typeface="UTM Avo" panose="02040603050506020204" pitchFamily="18" charset="0"/>
                </a:rPr>
                <a:t>ưa</a:t>
              </a:r>
              <a:r>
                <a:rPr lang="en-US" sz="2200" b="1">
                  <a:latin typeface="UTM Avo" panose="02040603050506020204" pitchFamily="18" charset="0"/>
                </a:rPr>
                <a:t> hấu</a:t>
              </a:r>
            </a:p>
          </p:txBody>
        </p:sp>
        <p:pic>
          <p:nvPicPr>
            <p:cNvPr id="99" name="Picture 98" descr="A picture containing shape&#10;&#10;Description automatically generated">
              <a:extLst>
                <a:ext uri="{FF2B5EF4-FFF2-40B4-BE49-F238E27FC236}">
                  <a16:creationId xmlns:a16="http://schemas.microsoft.com/office/drawing/2014/main" id="{E46B4C29-1D92-46C4-9F0B-FABBF34D39B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366904" y="1619474"/>
              <a:ext cx="551350" cy="475372"/>
            </a:xfrm>
            <a:prstGeom prst="rect">
              <a:avLst/>
            </a:prstGeom>
          </p:spPr>
        </p:pic>
      </p:grpSp>
      <p:grpSp>
        <p:nvGrpSpPr>
          <p:cNvPr id="105" name="Group 104">
            <a:extLst>
              <a:ext uri="{FF2B5EF4-FFF2-40B4-BE49-F238E27FC236}">
                <a16:creationId xmlns:a16="http://schemas.microsoft.com/office/drawing/2014/main" id="{65EA1947-7502-4197-BEFB-D291E1C8E559}"/>
              </a:ext>
            </a:extLst>
          </p:cNvPr>
          <p:cNvGrpSpPr/>
          <p:nvPr/>
        </p:nvGrpSpPr>
        <p:grpSpPr>
          <a:xfrm>
            <a:off x="9480050" y="2412807"/>
            <a:ext cx="2164305" cy="846867"/>
            <a:chOff x="7584704" y="3623824"/>
            <a:chExt cx="2164305" cy="846867"/>
          </a:xfrm>
        </p:grpSpPr>
        <p:sp>
          <p:nvSpPr>
            <p:cNvPr id="103" name="Rectangle: Rounded Corners 102">
              <a:extLst>
                <a:ext uri="{FF2B5EF4-FFF2-40B4-BE49-F238E27FC236}">
                  <a16:creationId xmlns:a16="http://schemas.microsoft.com/office/drawing/2014/main" id="{05CF27FF-8835-4E0E-805F-E800D56A7EC1}"/>
                </a:ext>
              </a:extLst>
            </p:cNvPr>
            <p:cNvSpPr/>
            <p:nvPr/>
          </p:nvSpPr>
          <p:spPr>
            <a:xfrm>
              <a:off x="7584704" y="3623824"/>
              <a:ext cx="1775665" cy="596969"/>
            </a:xfrm>
            <a:prstGeom prst="round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r>
                <a:rPr lang="en-US" sz="2200" b="1">
                  <a:latin typeface="UTM Avo" panose="02040603050506020204" pitchFamily="18" charset="0"/>
                </a:rPr>
                <a:t>mồng t</a:t>
              </a:r>
              <a:r>
                <a:rPr lang="vi-VN" sz="2200" b="1">
                  <a:latin typeface="UTM Avo" panose="02040603050506020204" pitchFamily="18" charset="0"/>
                </a:rPr>
                <a:t>ơi</a:t>
              </a:r>
              <a:endParaRPr lang="en-US" sz="2200" b="1">
                <a:latin typeface="UTM Avo" panose="02040603050506020204" pitchFamily="18" charset="0"/>
              </a:endParaRPr>
            </a:p>
          </p:txBody>
        </p:sp>
        <p:pic>
          <p:nvPicPr>
            <p:cNvPr id="104" name="Picture 103" descr="A group of green leaves&#10;&#10;Description automatically generated with low confidence">
              <a:extLst>
                <a:ext uri="{FF2B5EF4-FFF2-40B4-BE49-F238E27FC236}">
                  <a16:creationId xmlns:a16="http://schemas.microsoft.com/office/drawing/2014/main" id="{A6C5550F-4F6B-472D-A483-BD06B2494280}"/>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9483" b="87931" l="4587" r="92661">
                          <a14:foregroundMark x1="13761" y1="18103" x2="13761" y2="18103"/>
                          <a14:foregroundMark x1="13761" y1="13793" x2="13761" y2="13793"/>
                          <a14:foregroundMark x1="6422" y1="18103" x2="6422" y2="18103"/>
                          <a14:foregroundMark x1="92661" y1="43103" x2="92661" y2="43103"/>
                          <a14:foregroundMark x1="4587" y1="75000" x2="4587" y2="75000"/>
                        </a14:backgroundRemoval>
                      </a14:imgEffect>
                    </a14:imgLayer>
                  </a14:imgProps>
                </a:ext>
                <a:ext uri="{28A0092B-C50C-407E-A947-70E740481C1C}">
                  <a14:useLocalDpi xmlns:a14="http://schemas.microsoft.com/office/drawing/2010/main" val="0"/>
                </a:ext>
              </a:extLst>
            </a:blip>
            <a:stretch>
              <a:fillRect/>
            </a:stretch>
          </p:blipFill>
          <p:spPr>
            <a:xfrm>
              <a:off x="9053655" y="3730682"/>
              <a:ext cx="695354" cy="740009"/>
            </a:xfrm>
            <a:prstGeom prst="rect">
              <a:avLst/>
            </a:prstGeom>
          </p:spPr>
        </p:pic>
      </p:grpSp>
      <p:grpSp>
        <p:nvGrpSpPr>
          <p:cNvPr id="108" name="Group 107">
            <a:extLst>
              <a:ext uri="{FF2B5EF4-FFF2-40B4-BE49-F238E27FC236}">
                <a16:creationId xmlns:a16="http://schemas.microsoft.com/office/drawing/2014/main" id="{2E066902-0524-4214-9721-01701A162B1B}"/>
              </a:ext>
            </a:extLst>
          </p:cNvPr>
          <p:cNvGrpSpPr/>
          <p:nvPr/>
        </p:nvGrpSpPr>
        <p:grpSpPr>
          <a:xfrm>
            <a:off x="532200" y="3366887"/>
            <a:ext cx="1651400" cy="876923"/>
            <a:chOff x="98610" y="4330186"/>
            <a:chExt cx="1651400" cy="876923"/>
          </a:xfrm>
        </p:grpSpPr>
        <p:sp>
          <p:nvSpPr>
            <p:cNvPr id="24" name="Rectangle: Rounded Corners 23">
              <a:extLst>
                <a:ext uri="{FF2B5EF4-FFF2-40B4-BE49-F238E27FC236}">
                  <a16:creationId xmlns:a16="http://schemas.microsoft.com/office/drawing/2014/main" id="{4C386A75-E8C5-4A4F-8268-C804F943F535}"/>
                </a:ext>
              </a:extLst>
            </p:cNvPr>
            <p:cNvSpPr/>
            <p:nvPr/>
          </p:nvSpPr>
          <p:spPr>
            <a:xfrm>
              <a:off x="779781" y="4330186"/>
              <a:ext cx="970229" cy="596969"/>
            </a:xfrm>
            <a:prstGeom prst="roundRect">
              <a:avLst/>
            </a:prstGeom>
            <a:solidFill>
              <a:schemeClr val="accent2"/>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2200" b="1">
                  <a:latin typeface="UTM Avo" panose="02040603050506020204" pitchFamily="18" charset="0"/>
                </a:rPr>
                <a:t>mít</a:t>
              </a:r>
            </a:p>
          </p:txBody>
        </p:sp>
        <p:pic>
          <p:nvPicPr>
            <p:cNvPr id="107" name="Picture 106" descr="A picture containing fruit, green, jackfruit&#10;&#10;Description automatically generated">
              <a:extLst>
                <a:ext uri="{FF2B5EF4-FFF2-40B4-BE49-F238E27FC236}">
                  <a16:creationId xmlns:a16="http://schemas.microsoft.com/office/drawing/2014/main" id="{0A5ADD0D-E34B-4ABF-91E8-822CC9BE3EC0}"/>
                </a:ext>
              </a:extLst>
            </p:cNvPr>
            <p:cNvPicPr>
              <a:picLocks noChangeAspect="1"/>
            </p:cNvPicPr>
            <p:nvPr/>
          </p:nvPicPr>
          <p:blipFill>
            <a:blip r:embed="rId10" cstate="print">
              <a:extLst>
                <a:ext uri="{BEBA8EAE-BF5A-486C-A8C5-ECC9F3942E4B}">
                  <a14:imgProps xmlns:a14="http://schemas.microsoft.com/office/drawing/2010/main">
                    <a14:imgLayer r:embed="rId11">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98610" y="4334896"/>
              <a:ext cx="1163760" cy="872213"/>
            </a:xfrm>
            <a:prstGeom prst="rect">
              <a:avLst/>
            </a:prstGeom>
          </p:spPr>
        </p:pic>
      </p:grpSp>
      <p:grpSp>
        <p:nvGrpSpPr>
          <p:cNvPr id="114" name="Group 113">
            <a:extLst>
              <a:ext uri="{FF2B5EF4-FFF2-40B4-BE49-F238E27FC236}">
                <a16:creationId xmlns:a16="http://schemas.microsoft.com/office/drawing/2014/main" id="{ADBBB216-833F-4BEE-B0E0-0307D4F3887D}"/>
              </a:ext>
            </a:extLst>
          </p:cNvPr>
          <p:cNvGrpSpPr/>
          <p:nvPr/>
        </p:nvGrpSpPr>
        <p:grpSpPr>
          <a:xfrm>
            <a:off x="4932688" y="3360825"/>
            <a:ext cx="2130127" cy="928208"/>
            <a:chOff x="7905971" y="3594043"/>
            <a:chExt cx="2130127" cy="928208"/>
          </a:xfrm>
        </p:grpSpPr>
        <p:sp>
          <p:nvSpPr>
            <p:cNvPr id="28" name="Rectangle: Rounded Corners 27">
              <a:extLst>
                <a:ext uri="{FF2B5EF4-FFF2-40B4-BE49-F238E27FC236}">
                  <a16:creationId xmlns:a16="http://schemas.microsoft.com/office/drawing/2014/main" id="{B342E830-BD61-4D5A-A505-B7005B487FAF}"/>
                </a:ext>
              </a:extLst>
            </p:cNvPr>
            <p:cNvSpPr/>
            <p:nvPr/>
          </p:nvSpPr>
          <p:spPr>
            <a:xfrm>
              <a:off x="7905971" y="3594043"/>
              <a:ext cx="1684546" cy="596969"/>
            </a:xfrm>
            <a:prstGeom prst="roundRect">
              <a:avLst/>
            </a:prstGeom>
            <a:solidFill>
              <a:schemeClr val="accent2"/>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2200" b="1">
                  <a:latin typeface="UTM Avo" panose="02040603050506020204" pitchFamily="18" charset="0"/>
                </a:rPr>
                <a:t>khoai tây</a:t>
              </a:r>
            </a:p>
          </p:txBody>
        </p:sp>
        <p:pic>
          <p:nvPicPr>
            <p:cNvPr id="110" name="Picture 109" descr="A picture containing indoor&#10;&#10;Description automatically generated">
              <a:extLst>
                <a:ext uri="{FF2B5EF4-FFF2-40B4-BE49-F238E27FC236}">
                  <a16:creationId xmlns:a16="http://schemas.microsoft.com/office/drawing/2014/main" id="{B9EB3065-9291-49C0-8DCB-29AF02E3DE61}"/>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228142" y="3925282"/>
              <a:ext cx="807956" cy="596969"/>
            </a:xfrm>
            <a:prstGeom prst="rect">
              <a:avLst/>
            </a:prstGeom>
          </p:spPr>
        </p:pic>
      </p:grpSp>
      <p:grpSp>
        <p:nvGrpSpPr>
          <p:cNvPr id="113" name="Group 112">
            <a:extLst>
              <a:ext uri="{FF2B5EF4-FFF2-40B4-BE49-F238E27FC236}">
                <a16:creationId xmlns:a16="http://schemas.microsoft.com/office/drawing/2014/main" id="{D5B76582-0828-4677-9E4C-6DB89E714965}"/>
              </a:ext>
            </a:extLst>
          </p:cNvPr>
          <p:cNvGrpSpPr/>
          <p:nvPr/>
        </p:nvGrpSpPr>
        <p:grpSpPr>
          <a:xfrm>
            <a:off x="5306680" y="2047228"/>
            <a:ext cx="1888268" cy="977871"/>
            <a:chOff x="5306681" y="1426181"/>
            <a:chExt cx="1888268" cy="977871"/>
          </a:xfrm>
        </p:grpSpPr>
        <p:sp>
          <p:nvSpPr>
            <p:cNvPr id="22" name="Rectangle: Rounded Corners 21">
              <a:extLst>
                <a:ext uri="{FF2B5EF4-FFF2-40B4-BE49-F238E27FC236}">
                  <a16:creationId xmlns:a16="http://schemas.microsoft.com/office/drawing/2014/main" id="{2EE59B68-4D12-4EF0-9ED1-618CC785F0B1}"/>
                </a:ext>
              </a:extLst>
            </p:cNvPr>
            <p:cNvSpPr/>
            <p:nvPr/>
          </p:nvSpPr>
          <p:spPr>
            <a:xfrm>
              <a:off x="5306681" y="1807083"/>
              <a:ext cx="1462755" cy="596969"/>
            </a:xfrm>
            <a:prstGeom prst="round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r>
                <a:rPr lang="en-US" sz="2200" b="1">
                  <a:latin typeface="UTM Avo" panose="02040603050506020204" pitchFamily="18" charset="0"/>
                </a:rPr>
                <a:t>su hào</a:t>
              </a:r>
            </a:p>
          </p:txBody>
        </p:sp>
        <p:pic>
          <p:nvPicPr>
            <p:cNvPr id="112" name="Picture 111" descr="A picture containing vegetable, kohlrabi, green, plant&#10;&#10;Description automatically generated">
              <a:extLst>
                <a:ext uri="{FF2B5EF4-FFF2-40B4-BE49-F238E27FC236}">
                  <a16:creationId xmlns:a16="http://schemas.microsoft.com/office/drawing/2014/main" id="{E0BA691C-B022-444E-A148-4E6067617B95}"/>
                </a:ext>
              </a:extLst>
            </p:cNvPr>
            <p:cNvPicPr>
              <a:picLocks noChangeAspect="1"/>
            </p:cNvPicPr>
            <p:nvPr/>
          </p:nvPicPr>
          <p:blipFill>
            <a:blip r:embed="rId13" cstate="print">
              <a:extLst>
                <a:ext uri="{BEBA8EAE-BF5A-486C-A8C5-ECC9F3942E4B}">
                  <a14:imgProps xmlns:a14="http://schemas.microsoft.com/office/drawing/2010/main">
                    <a14:imgLayer r:embed="rId14">
                      <a14:imgEffect>
                        <a14:backgroundRemoval t="10000" b="90000" l="3059" r="92471">
                          <a14:foregroundMark x1="6941" y1="23647" x2="6941" y2="23647"/>
                          <a14:foregroundMark x1="3059" y1="22353" x2="3059" y2="22353"/>
                          <a14:foregroundMark x1="92471" y1="19647" x2="92471" y2="19647"/>
                        </a14:backgroundRemoval>
                      </a14:imgEffect>
                    </a14:imgLayer>
                  </a14:imgProps>
                </a:ext>
                <a:ext uri="{28A0092B-C50C-407E-A947-70E740481C1C}">
                  <a14:useLocalDpi xmlns:a14="http://schemas.microsoft.com/office/drawing/2010/main" val="0"/>
                </a:ext>
              </a:extLst>
            </a:blip>
            <a:stretch>
              <a:fillRect/>
            </a:stretch>
          </p:blipFill>
          <p:spPr>
            <a:xfrm>
              <a:off x="6280549" y="1426181"/>
              <a:ext cx="914400" cy="914400"/>
            </a:xfrm>
            <a:prstGeom prst="rect">
              <a:avLst/>
            </a:prstGeom>
          </p:spPr>
        </p:pic>
      </p:grpSp>
      <p:grpSp>
        <p:nvGrpSpPr>
          <p:cNvPr id="117" name="Group 116">
            <a:extLst>
              <a:ext uri="{FF2B5EF4-FFF2-40B4-BE49-F238E27FC236}">
                <a16:creationId xmlns:a16="http://schemas.microsoft.com/office/drawing/2014/main" id="{5F843BB9-85EE-44EF-A89B-92327AC1343B}"/>
              </a:ext>
            </a:extLst>
          </p:cNvPr>
          <p:cNvGrpSpPr/>
          <p:nvPr/>
        </p:nvGrpSpPr>
        <p:grpSpPr>
          <a:xfrm>
            <a:off x="9781831" y="3353735"/>
            <a:ext cx="1863751" cy="964964"/>
            <a:chOff x="10106952" y="2732688"/>
            <a:chExt cx="1863751" cy="964964"/>
          </a:xfrm>
        </p:grpSpPr>
        <p:sp>
          <p:nvSpPr>
            <p:cNvPr id="115" name="Rectangle: Rounded Corners 114">
              <a:extLst>
                <a:ext uri="{FF2B5EF4-FFF2-40B4-BE49-F238E27FC236}">
                  <a16:creationId xmlns:a16="http://schemas.microsoft.com/office/drawing/2014/main" id="{A97A9B0C-ED97-4BA8-A011-3F3EBD5296E6}"/>
                </a:ext>
              </a:extLst>
            </p:cNvPr>
            <p:cNvSpPr/>
            <p:nvPr/>
          </p:nvSpPr>
          <p:spPr>
            <a:xfrm>
              <a:off x="10106952" y="2734697"/>
              <a:ext cx="1394301" cy="596969"/>
            </a:xfrm>
            <a:prstGeom prst="round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200" b="1">
                  <a:latin typeface="UTM Avo" panose="02040603050506020204" pitchFamily="18" charset="0"/>
                </a:rPr>
                <a:t>cà tím</a:t>
              </a:r>
            </a:p>
          </p:txBody>
        </p:sp>
        <p:pic>
          <p:nvPicPr>
            <p:cNvPr id="116" name="Picture 115">
              <a:extLst>
                <a:ext uri="{FF2B5EF4-FFF2-40B4-BE49-F238E27FC236}">
                  <a16:creationId xmlns:a16="http://schemas.microsoft.com/office/drawing/2014/main" id="{BA0CCA74-C5EC-4AA9-944D-BA59D9462F1B}"/>
                </a:ext>
              </a:extLst>
            </p:cNvPr>
            <p:cNvPicPr>
              <a:picLocks noChangeAspect="1"/>
            </p:cNvPicPr>
            <p:nvPr/>
          </p:nvPicPr>
          <p:blipFill rotWithShape="1">
            <a:blip r:embed="rId15">
              <a:extLst>
                <a:ext uri="{BEBA8EAE-BF5A-486C-A8C5-ECC9F3942E4B}">
                  <a14:imgProps xmlns:a14="http://schemas.microsoft.com/office/drawing/2010/main">
                    <a14:imgLayer r:embed="rId16">
                      <a14:imgEffect>
                        <a14:backgroundRemoval t="2586" b="93966" l="8257" r="88991">
                          <a14:foregroundMark x1="48624" y1="5172" x2="48624" y2="5172"/>
                          <a14:foregroundMark x1="48624" y1="89655" x2="48624" y2="89655"/>
                          <a14:foregroundMark x1="41284" y1="89655" x2="41284" y2="89655"/>
                          <a14:foregroundMark x1="37615" y1="88793" x2="37615" y2="88793"/>
                          <a14:foregroundMark x1="47706" y1="93966" x2="47706" y2="93966"/>
                        </a14:backgroundRemoval>
                      </a14:imgEffect>
                    </a14:imgLayer>
                  </a14:imgProps>
                </a:ext>
                <a:ext uri="{28A0092B-C50C-407E-A947-70E740481C1C}">
                  <a14:useLocalDpi xmlns:a14="http://schemas.microsoft.com/office/drawing/2010/main" val="0"/>
                </a:ext>
              </a:extLst>
            </a:blip>
            <a:srcRect b="-8258"/>
            <a:stretch/>
          </p:blipFill>
          <p:spPr>
            <a:xfrm>
              <a:off x="11133136" y="2732688"/>
              <a:ext cx="837567" cy="964964"/>
            </a:xfrm>
            <a:prstGeom prst="rect">
              <a:avLst/>
            </a:prstGeom>
          </p:spPr>
        </p:pic>
      </p:grpSp>
      <p:grpSp>
        <p:nvGrpSpPr>
          <p:cNvPr id="120" name="Group 119">
            <a:extLst>
              <a:ext uri="{FF2B5EF4-FFF2-40B4-BE49-F238E27FC236}">
                <a16:creationId xmlns:a16="http://schemas.microsoft.com/office/drawing/2014/main" id="{D77FBB16-7018-4116-AFEA-A0BC0590EC44}"/>
              </a:ext>
            </a:extLst>
          </p:cNvPr>
          <p:cNvGrpSpPr/>
          <p:nvPr/>
        </p:nvGrpSpPr>
        <p:grpSpPr>
          <a:xfrm>
            <a:off x="7386047" y="3360824"/>
            <a:ext cx="1994385" cy="914851"/>
            <a:chOff x="7386048" y="2739777"/>
            <a:chExt cx="1994385" cy="914851"/>
          </a:xfrm>
        </p:grpSpPr>
        <p:sp>
          <p:nvSpPr>
            <p:cNvPr id="29" name="Rectangle: Rounded Corners 28">
              <a:extLst>
                <a:ext uri="{FF2B5EF4-FFF2-40B4-BE49-F238E27FC236}">
                  <a16:creationId xmlns:a16="http://schemas.microsoft.com/office/drawing/2014/main" id="{1CB1B446-975A-4D96-972A-919C123DBC8D}"/>
                </a:ext>
              </a:extLst>
            </p:cNvPr>
            <p:cNvSpPr/>
            <p:nvPr/>
          </p:nvSpPr>
          <p:spPr>
            <a:xfrm>
              <a:off x="7386048" y="2739777"/>
              <a:ext cx="1644656" cy="596969"/>
            </a:xfrm>
            <a:prstGeom prst="round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200" b="1">
                  <a:latin typeface="UTM Avo" panose="02040603050506020204" pitchFamily="18" charset="0"/>
                </a:rPr>
                <a:t>bắp cải</a:t>
              </a:r>
            </a:p>
          </p:txBody>
        </p:sp>
        <p:pic>
          <p:nvPicPr>
            <p:cNvPr id="119" name="Picture 118" descr="A head of lettuce&#10;&#10;Description automatically generated">
              <a:extLst>
                <a:ext uri="{FF2B5EF4-FFF2-40B4-BE49-F238E27FC236}">
                  <a16:creationId xmlns:a16="http://schemas.microsoft.com/office/drawing/2014/main" id="{E1C04798-EF1E-4CF6-9E7C-19057FA175A0}"/>
                </a:ext>
              </a:extLst>
            </p:cNvPr>
            <p:cNvPicPr>
              <a:picLocks noChangeAspect="1"/>
            </p:cNvPicPr>
            <p:nvPr/>
          </p:nvPicPr>
          <p:blipFill>
            <a:blip r:embed="rId17" cstate="print">
              <a:extLst>
                <a:ext uri="{BEBA8EAE-BF5A-486C-A8C5-ECC9F3942E4B}">
                  <a14:imgProps xmlns:a14="http://schemas.microsoft.com/office/drawing/2010/main">
                    <a14:imgLayer r:embed="rId18">
                      <a14:imgEffect>
                        <a14:backgroundRemoval t="8163" b="91071" l="8000" r="92889">
                          <a14:foregroundMark x1="8222" y1="53316" x2="8222" y2="53316"/>
                          <a14:foregroundMark x1="48667" y1="86990" x2="48667" y2="86990"/>
                          <a14:foregroundMark x1="42667" y1="87755" x2="42667" y2="87755"/>
                          <a14:foregroundMark x1="63556" y1="88010" x2="63556" y2="88010"/>
                          <a14:foregroundMark x1="93111" y1="56378" x2="93111" y2="56378"/>
                          <a14:foregroundMark x1="88000" y1="47959" x2="88000" y2="47959"/>
                          <a14:foregroundMark x1="62000" y1="8418" x2="62000" y2="8418"/>
                          <a14:foregroundMark x1="68889" y1="91071" x2="68889" y2="91071"/>
                        </a14:backgroundRemoval>
                      </a14:imgEffect>
                    </a14:imgLayer>
                  </a14:imgProps>
                </a:ext>
                <a:ext uri="{28A0092B-C50C-407E-A947-70E740481C1C}">
                  <a14:useLocalDpi xmlns:a14="http://schemas.microsoft.com/office/drawing/2010/main" val="0"/>
                </a:ext>
              </a:extLst>
            </a:blip>
            <a:stretch>
              <a:fillRect/>
            </a:stretch>
          </p:blipFill>
          <p:spPr>
            <a:xfrm>
              <a:off x="8680975" y="3045322"/>
              <a:ext cx="699458" cy="609306"/>
            </a:xfrm>
            <a:prstGeom prst="rect">
              <a:avLst/>
            </a:prstGeom>
          </p:spPr>
        </p:pic>
      </p:grpSp>
      <p:grpSp>
        <p:nvGrpSpPr>
          <p:cNvPr id="130" name="Group 129">
            <a:extLst>
              <a:ext uri="{FF2B5EF4-FFF2-40B4-BE49-F238E27FC236}">
                <a16:creationId xmlns:a16="http://schemas.microsoft.com/office/drawing/2014/main" id="{CAC55F97-7F22-4A5E-9316-9266B4EE8A68}"/>
              </a:ext>
            </a:extLst>
          </p:cNvPr>
          <p:cNvGrpSpPr/>
          <p:nvPr/>
        </p:nvGrpSpPr>
        <p:grpSpPr>
          <a:xfrm>
            <a:off x="999290" y="3785735"/>
            <a:ext cx="3554045" cy="2679309"/>
            <a:chOff x="999290" y="3785735"/>
            <a:chExt cx="3554045" cy="2679309"/>
          </a:xfrm>
        </p:grpSpPr>
        <p:grpSp>
          <p:nvGrpSpPr>
            <p:cNvPr id="87" name="Group 86">
              <a:extLst>
                <a:ext uri="{FF2B5EF4-FFF2-40B4-BE49-F238E27FC236}">
                  <a16:creationId xmlns:a16="http://schemas.microsoft.com/office/drawing/2014/main" id="{3119DA7E-B155-45A7-AA98-CC5A3CB4DBCB}"/>
                </a:ext>
              </a:extLst>
            </p:cNvPr>
            <p:cNvGrpSpPr/>
            <p:nvPr/>
          </p:nvGrpSpPr>
          <p:grpSpPr>
            <a:xfrm>
              <a:off x="999290" y="3785735"/>
              <a:ext cx="3554045" cy="2679309"/>
              <a:chOff x="1332728" y="1587945"/>
              <a:chExt cx="4172168" cy="3099700"/>
            </a:xfrm>
          </p:grpSpPr>
          <p:pic>
            <p:nvPicPr>
              <p:cNvPr id="88" name="Picture 87">
                <a:extLst>
                  <a:ext uri="{FF2B5EF4-FFF2-40B4-BE49-F238E27FC236}">
                    <a16:creationId xmlns:a16="http://schemas.microsoft.com/office/drawing/2014/main" id="{74D6DE40-7A2E-4DB9-892E-B0CAFD186910}"/>
                  </a:ext>
                </a:extLst>
              </p:cNvPr>
              <p:cNvPicPr>
                <a:picLocks noChangeAspect="1"/>
              </p:cNvPicPr>
              <p:nvPr/>
            </p:nvPicPr>
            <p:blipFill>
              <a:blip r:embed="rId19">
                <a:extLst>
                  <a:ext uri="{28A0092B-C50C-407E-A947-70E740481C1C}">
                    <a14:useLocalDpi xmlns:a14="http://schemas.microsoft.com/office/drawing/2010/main" val="0"/>
                  </a:ext>
                </a:extLst>
              </a:blip>
              <a:srcRect/>
              <a:stretch/>
            </p:blipFill>
            <p:spPr>
              <a:xfrm>
                <a:off x="1332728" y="2335006"/>
                <a:ext cx="4172168" cy="2352639"/>
              </a:xfrm>
              <a:prstGeom prst="rect">
                <a:avLst/>
              </a:prstGeom>
            </p:spPr>
          </p:pic>
          <p:sp>
            <p:nvSpPr>
              <p:cNvPr id="89" name="Rectangle 88">
                <a:extLst>
                  <a:ext uri="{FF2B5EF4-FFF2-40B4-BE49-F238E27FC236}">
                    <a16:creationId xmlns:a16="http://schemas.microsoft.com/office/drawing/2014/main" id="{B6B45064-EB76-4CC4-8080-A5873D1D41E5}"/>
                  </a:ext>
                </a:extLst>
              </p:cNvPr>
              <p:cNvSpPr/>
              <p:nvPr/>
            </p:nvSpPr>
            <p:spPr>
              <a:xfrm>
                <a:off x="3314346" y="1587945"/>
                <a:ext cx="1028701" cy="573234"/>
              </a:xfrm>
              <a:prstGeom prst="rect">
                <a:avLst/>
              </a:prstGeom>
              <a:noFill/>
            </p:spPr>
            <p:txBody>
              <a:bodyPr wrap="square">
                <a:spAutoFit/>
              </a:bodyPr>
              <a:lstStyle/>
              <a:p>
                <a:pPr algn="ctr" defTabSz="342900">
                  <a:lnSpc>
                    <a:spcPct val="150000"/>
                  </a:lnSpc>
                </a:pPr>
                <a:r>
                  <a:rPr lang="en-US" sz="2400" b="1">
                    <a:solidFill>
                      <a:srgbClr val="FFFFFF"/>
                    </a:solidFill>
                    <a:latin typeface="UTM Avo" panose="02040603050506020204" pitchFamily="18" charset="0"/>
                    <a:cs typeface="Times New Roman" panose="02020603050405020304" pitchFamily="18" charset="0"/>
                  </a:rPr>
                  <a:t>rau</a:t>
                </a:r>
                <a:endParaRPr lang="vi-VN" sz="2400">
                  <a:solidFill>
                    <a:srgbClr val="FFFFFF"/>
                  </a:solidFill>
                  <a:latin typeface="UTM Avo" panose="02040603050506020204" pitchFamily="18" charset="0"/>
                  <a:cs typeface="Times New Roman" panose="02020603050405020304" pitchFamily="18" charset="0"/>
                </a:endParaRPr>
              </a:p>
            </p:txBody>
          </p:sp>
        </p:grpSp>
        <p:grpSp>
          <p:nvGrpSpPr>
            <p:cNvPr id="126" name="Group 125">
              <a:extLst>
                <a:ext uri="{FF2B5EF4-FFF2-40B4-BE49-F238E27FC236}">
                  <a16:creationId xmlns:a16="http://schemas.microsoft.com/office/drawing/2014/main" id="{F103E09F-5042-4C8B-B5AC-360356D87041}"/>
                </a:ext>
              </a:extLst>
            </p:cNvPr>
            <p:cNvGrpSpPr/>
            <p:nvPr/>
          </p:nvGrpSpPr>
          <p:grpSpPr>
            <a:xfrm rot="20643895">
              <a:off x="2657064" y="5408116"/>
              <a:ext cx="1553930" cy="700681"/>
              <a:chOff x="2520372" y="5499776"/>
              <a:chExt cx="1553930" cy="700681"/>
            </a:xfrm>
          </p:grpSpPr>
          <p:pic>
            <p:nvPicPr>
              <p:cNvPr id="123" name="Picture 4">
                <a:extLst>
                  <a:ext uri="{FF2B5EF4-FFF2-40B4-BE49-F238E27FC236}">
                    <a16:creationId xmlns:a16="http://schemas.microsoft.com/office/drawing/2014/main" id="{E005FFB5-4C26-4734-9E95-28DCA2C41841}"/>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a:off x="2520372" y="5499776"/>
                <a:ext cx="1553930" cy="700681"/>
              </a:xfrm>
              <a:prstGeom prst="rect">
                <a:avLst/>
              </a:prstGeom>
            </p:spPr>
          </p:pic>
          <p:sp>
            <p:nvSpPr>
              <p:cNvPr id="125" name="Rectangle 124">
                <a:extLst>
                  <a:ext uri="{FF2B5EF4-FFF2-40B4-BE49-F238E27FC236}">
                    <a16:creationId xmlns:a16="http://schemas.microsoft.com/office/drawing/2014/main" id="{CCF965DE-12E5-4492-9539-E3CC5FCE27B3}"/>
                  </a:ext>
                </a:extLst>
              </p:cNvPr>
              <p:cNvSpPr/>
              <p:nvPr/>
            </p:nvSpPr>
            <p:spPr>
              <a:xfrm rot="956105">
                <a:off x="2878553" y="5583504"/>
                <a:ext cx="837567" cy="533223"/>
              </a:xfrm>
              <a:prstGeom prst="rect">
                <a:avLst/>
              </a:prstGeom>
            </p:spPr>
            <p:txBody>
              <a:bodyPr wrap="square">
                <a:spAutoFit/>
              </a:bodyPr>
              <a:lstStyle/>
              <a:p>
                <a:pPr algn="ctr" defTabSz="342900">
                  <a:lnSpc>
                    <a:spcPct val="150000"/>
                  </a:lnSpc>
                </a:pPr>
                <a:r>
                  <a:rPr lang="en-US" sz="2200" b="1">
                    <a:latin typeface="UTM Avo" panose="02040603050506020204" pitchFamily="18" charset="0"/>
                    <a:cs typeface="Times New Roman" panose="02020603050405020304" pitchFamily="18" charset="0"/>
                  </a:rPr>
                  <a:t>củ</a:t>
                </a:r>
                <a:endParaRPr lang="vi-VN" sz="2200">
                  <a:latin typeface="UTM Avo" panose="02040603050506020204" pitchFamily="18" charset="0"/>
                  <a:cs typeface="Times New Roman" panose="02020603050405020304" pitchFamily="18" charset="0"/>
                </a:endParaRPr>
              </a:p>
            </p:txBody>
          </p:sp>
        </p:grpSp>
      </p:grpSp>
      <p:grpSp>
        <p:nvGrpSpPr>
          <p:cNvPr id="131" name="Group 130">
            <a:extLst>
              <a:ext uri="{FF2B5EF4-FFF2-40B4-BE49-F238E27FC236}">
                <a16:creationId xmlns:a16="http://schemas.microsoft.com/office/drawing/2014/main" id="{45499FDD-6AFD-4597-8B4B-38B7DFC72BAD}"/>
              </a:ext>
            </a:extLst>
          </p:cNvPr>
          <p:cNvGrpSpPr/>
          <p:nvPr/>
        </p:nvGrpSpPr>
        <p:grpSpPr>
          <a:xfrm>
            <a:off x="4477837" y="4431477"/>
            <a:ext cx="3554045" cy="2033567"/>
            <a:chOff x="999290" y="4431477"/>
            <a:chExt cx="3554045" cy="2033567"/>
          </a:xfrm>
        </p:grpSpPr>
        <p:pic>
          <p:nvPicPr>
            <p:cNvPr id="136" name="Picture 135">
              <a:extLst>
                <a:ext uri="{FF2B5EF4-FFF2-40B4-BE49-F238E27FC236}">
                  <a16:creationId xmlns:a16="http://schemas.microsoft.com/office/drawing/2014/main" id="{5B9C967E-7172-439B-BBCD-16E94651EC8A}"/>
                </a:ext>
              </a:extLst>
            </p:cNvPr>
            <p:cNvPicPr>
              <a:picLocks noChangeAspect="1"/>
            </p:cNvPicPr>
            <p:nvPr/>
          </p:nvPicPr>
          <p:blipFill>
            <a:blip r:embed="rId19">
              <a:extLst>
                <a:ext uri="{28A0092B-C50C-407E-A947-70E740481C1C}">
                  <a14:useLocalDpi xmlns:a14="http://schemas.microsoft.com/office/drawing/2010/main" val="0"/>
                </a:ext>
              </a:extLst>
            </a:blip>
            <a:srcRect/>
            <a:stretch/>
          </p:blipFill>
          <p:spPr>
            <a:xfrm>
              <a:off x="999290" y="4431477"/>
              <a:ext cx="3554045" cy="2033567"/>
            </a:xfrm>
            <a:prstGeom prst="rect">
              <a:avLst/>
            </a:prstGeom>
          </p:spPr>
        </p:pic>
        <p:grpSp>
          <p:nvGrpSpPr>
            <p:cNvPr id="133" name="Group 132">
              <a:extLst>
                <a:ext uri="{FF2B5EF4-FFF2-40B4-BE49-F238E27FC236}">
                  <a16:creationId xmlns:a16="http://schemas.microsoft.com/office/drawing/2014/main" id="{E81BA8AB-6297-4116-B8F5-7FCACFBE633D}"/>
                </a:ext>
              </a:extLst>
            </p:cNvPr>
            <p:cNvGrpSpPr/>
            <p:nvPr/>
          </p:nvGrpSpPr>
          <p:grpSpPr>
            <a:xfrm rot="20643895">
              <a:off x="2657064" y="5408116"/>
              <a:ext cx="1553930" cy="700681"/>
              <a:chOff x="2520372" y="5499776"/>
              <a:chExt cx="1553930" cy="700681"/>
            </a:xfrm>
          </p:grpSpPr>
          <p:pic>
            <p:nvPicPr>
              <p:cNvPr id="134" name="Picture 4">
                <a:extLst>
                  <a:ext uri="{FF2B5EF4-FFF2-40B4-BE49-F238E27FC236}">
                    <a16:creationId xmlns:a16="http://schemas.microsoft.com/office/drawing/2014/main" id="{B66114D7-D436-439C-9258-42609D312586}"/>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a:off x="2520372" y="5499776"/>
                <a:ext cx="1553930" cy="700681"/>
              </a:xfrm>
              <a:prstGeom prst="rect">
                <a:avLst/>
              </a:prstGeom>
            </p:spPr>
          </p:pic>
          <p:sp>
            <p:nvSpPr>
              <p:cNvPr id="135" name="Rectangle 134">
                <a:extLst>
                  <a:ext uri="{FF2B5EF4-FFF2-40B4-BE49-F238E27FC236}">
                    <a16:creationId xmlns:a16="http://schemas.microsoft.com/office/drawing/2014/main" id="{004A42B9-A9FA-408E-9453-474BBFFF0298}"/>
                  </a:ext>
                </a:extLst>
              </p:cNvPr>
              <p:cNvSpPr/>
              <p:nvPr/>
            </p:nvSpPr>
            <p:spPr>
              <a:xfrm rot="956105">
                <a:off x="2878553" y="5583504"/>
                <a:ext cx="837567" cy="533223"/>
              </a:xfrm>
              <a:prstGeom prst="rect">
                <a:avLst/>
              </a:prstGeom>
            </p:spPr>
            <p:txBody>
              <a:bodyPr wrap="square">
                <a:spAutoFit/>
              </a:bodyPr>
              <a:lstStyle/>
              <a:p>
                <a:pPr algn="ctr" defTabSz="342900">
                  <a:lnSpc>
                    <a:spcPct val="150000"/>
                  </a:lnSpc>
                </a:pPr>
                <a:r>
                  <a:rPr lang="en-US" sz="2200" b="1">
                    <a:latin typeface="UTM Avo" panose="02040603050506020204" pitchFamily="18" charset="0"/>
                    <a:cs typeface="Times New Roman" panose="02020603050405020304" pitchFamily="18" charset="0"/>
                  </a:rPr>
                  <a:t>quả</a:t>
                </a:r>
                <a:endParaRPr lang="vi-VN" sz="2200">
                  <a:latin typeface="UTM Avo" panose="02040603050506020204" pitchFamily="18" charset="0"/>
                  <a:cs typeface="Times New Roman" panose="02020603050405020304" pitchFamily="18" charset="0"/>
                </a:endParaRPr>
              </a:p>
            </p:txBody>
          </p:sp>
        </p:grpSp>
      </p:grpSp>
      <p:grpSp>
        <p:nvGrpSpPr>
          <p:cNvPr id="138" name="Group 137">
            <a:extLst>
              <a:ext uri="{FF2B5EF4-FFF2-40B4-BE49-F238E27FC236}">
                <a16:creationId xmlns:a16="http://schemas.microsoft.com/office/drawing/2014/main" id="{E91AB874-80C1-4E86-AF1E-E5683BC08349}"/>
              </a:ext>
            </a:extLst>
          </p:cNvPr>
          <p:cNvGrpSpPr/>
          <p:nvPr/>
        </p:nvGrpSpPr>
        <p:grpSpPr>
          <a:xfrm>
            <a:off x="7956384" y="3785735"/>
            <a:ext cx="3554045" cy="2679309"/>
            <a:chOff x="999290" y="3785735"/>
            <a:chExt cx="3554045" cy="2679309"/>
          </a:xfrm>
        </p:grpSpPr>
        <p:grpSp>
          <p:nvGrpSpPr>
            <p:cNvPr id="139" name="Group 138">
              <a:extLst>
                <a:ext uri="{FF2B5EF4-FFF2-40B4-BE49-F238E27FC236}">
                  <a16:creationId xmlns:a16="http://schemas.microsoft.com/office/drawing/2014/main" id="{748EFB84-4400-4794-BD5C-BDC36538BEFC}"/>
                </a:ext>
              </a:extLst>
            </p:cNvPr>
            <p:cNvGrpSpPr/>
            <p:nvPr/>
          </p:nvGrpSpPr>
          <p:grpSpPr>
            <a:xfrm>
              <a:off x="999290" y="3785735"/>
              <a:ext cx="3554045" cy="2679309"/>
              <a:chOff x="1332728" y="1587945"/>
              <a:chExt cx="4172168" cy="3099700"/>
            </a:xfrm>
          </p:grpSpPr>
          <p:pic>
            <p:nvPicPr>
              <p:cNvPr id="143" name="Picture 142">
                <a:extLst>
                  <a:ext uri="{FF2B5EF4-FFF2-40B4-BE49-F238E27FC236}">
                    <a16:creationId xmlns:a16="http://schemas.microsoft.com/office/drawing/2014/main" id="{E8D8957C-F4F7-41F9-9DF9-3B1AB32C85F5}"/>
                  </a:ext>
                </a:extLst>
              </p:cNvPr>
              <p:cNvPicPr>
                <a:picLocks noChangeAspect="1"/>
              </p:cNvPicPr>
              <p:nvPr/>
            </p:nvPicPr>
            <p:blipFill>
              <a:blip r:embed="rId19">
                <a:extLst>
                  <a:ext uri="{28A0092B-C50C-407E-A947-70E740481C1C}">
                    <a14:useLocalDpi xmlns:a14="http://schemas.microsoft.com/office/drawing/2010/main" val="0"/>
                  </a:ext>
                </a:extLst>
              </a:blip>
              <a:srcRect/>
              <a:stretch/>
            </p:blipFill>
            <p:spPr>
              <a:xfrm>
                <a:off x="1332728" y="2335006"/>
                <a:ext cx="4172168" cy="2352639"/>
              </a:xfrm>
              <a:prstGeom prst="rect">
                <a:avLst/>
              </a:prstGeom>
            </p:spPr>
          </p:pic>
          <p:sp>
            <p:nvSpPr>
              <p:cNvPr id="144" name="Rectangle 143">
                <a:extLst>
                  <a:ext uri="{FF2B5EF4-FFF2-40B4-BE49-F238E27FC236}">
                    <a16:creationId xmlns:a16="http://schemas.microsoft.com/office/drawing/2014/main" id="{4138E09D-BB19-4D8E-A01E-8BFC19145EE3}"/>
                  </a:ext>
                </a:extLst>
              </p:cNvPr>
              <p:cNvSpPr/>
              <p:nvPr/>
            </p:nvSpPr>
            <p:spPr>
              <a:xfrm>
                <a:off x="3314346" y="1587945"/>
                <a:ext cx="1028701" cy="573234"/>
              </a:xfrm>
              <a:prstGeom prst="rect">
                <a:avLst/>
              </a:prstGeom>
              <a:noFill/>
            </p:spPr>
            <p:txBody>
              <a:bodyPr wrap="square">
                <a:spAutoFit/>
              </a:bodyPr>
              <a:lstStyle/>
              <a:p>
                <a:pPr algn="ctr" defTabSz="342900">
                  <a:lnSpc>
                    <a:spcPct val="150000"/>
                  </a:lnSpc>
                </a:pPr>
                <a:r>
                  <a:rPr lang="en-US" sz="2400" b="1">
                    <a:solidFill>
                      <a:srgbClr val="FFFFFF"/>
                    </a:solidFill>
                    <a:latin typeface="UTM Avo" panose="02040603050506020204" pitchFamily="18" charset="0"/>
                    <a:cs typeface="Times New Roman" panose="02020603050405020304" pitchFamily="18" charset="0"/>
                  </a:rPr>
                  <a:t>rau</a:t>
                </a:r>
                <a:endParaRPr lang="vi-VN" sz="2400">
                  <a:solidFill>
                    <a:srgbClr val="FFFFFF"/>
                  </a:solidFill>
                  <a:latin typeface="UTM Avo" panose="02040603050506020204" pitchFamily="18" charset="0"/>
                  <a:cs typeface="Times New Roman" panose="02020603050405020304" pitchFamily="18" charset="0"/>
                </a:endParaRPr>
              </a:p>
            </p:txBody>
          </p:sp>
        </p:grpSp>
        <p:grpSp>
          <p:nvGrpSpPr>
            <p:cNvPr id="140" name="Group 139">
              <a:extLst>
                <a:ext uri="{FF2B5EF4-FFF2-40B4-BE49-F238E27FC236}">
                  <a16:creationId xmlns:a16="http://schemas.microsoft.com/office/drawing/2014/main" id="{DD0B7623-A6EE-4DF4-BA8E-261BC822276B}"/>
                </a:ext>
              </a:extLst>
            </p:cNvPr>
            <p:cNvGrpSpPr/>
            <p:nvPr/>
          </p:nvGrpSpPr>
          <p:grpSpPr>
            <a:xfrm rot="20643895">
              <a:off x="2657064" y="5408116"/>
              <a:ext cx="1553930" cy="700681"/>
              <a:chOff x="2520372" y="5499776"/>
              <a:chExt cx="1553930" cy="700681"/>
            </a:xfrm>
          </p:grpSpPr>
          <p:pic>
            <p:nvPicPr>
              <p:cNvPr id="141" name="Picture 4">
                <a:extLst>
                  <a:ext uri="{FF2B5EF4-FFF2-40B4-BE49-F238E27FC236}">
                    <a16:creationId xmlns:a16="http://schemas.microsoft.com/office/drawing/2014/main" id="{5D915BA9-1148-48C8-AB76-073222A30CD1}"/>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a:off x="2520372" y="5499776"/>
                <a:ext cx="1553930" cy="700681"/>
              </a:xfrm>
              <a:prstGeom prst="rect">
                <a:avLst/>
              </a:prstGeom>
            </p:spPr>
          </p:pic>
          <p:sp>
            <p:nvSpPr>
              <p:cNvPr id="142" name="Rectangle 141">
                <a:extLst>
                  <a:ext uri="{FF2B5EF4-FFF2-40B4-BE49-F238E27FC236}">
                    <a16:creationId xmlns:a16="http://schemas.microsoft.com/office/drawing/2014/main" id="{2417B15F-7325-4E69-B049-6BE100E420DF}"/>
                  </a:ext>
                </a:extLst>
              </p:cNvPr>
              <p:cNvSpPr/>
              <p:nvPr/>
            </p:nvSpPr>
            <p:spPr>
              <a:xfrm rot="956105">
                <a:off x="2878553" y="5583504"/>
                <a:ext cx="837567" cy="533223"/>
              </a:xfrm>
              <a:prstGeom prst="rect">
                <a:avLst/>
              </a:prstGeom>
            </p:spPr>
            <p:txBody>
              <a:bodyPr wrap="square">
                <a:spAutoFit/>
              </a:bodyPr>
              <a:lstStyle/>
              <a:p>
                <a:pPr algn="just" defTabSz="342900">
                  <a:lnSpc>
                    <a:spcPct val="150000"/>
                  </a:lnSpc>
                </a:pPr>
                <a:r>
                  <a:rPr lang="en-US" sz="2200" b="1">
                    <a:latin typeface="UTM Avo" panose="02040603050506020204" pitchFamily="18" charset="0"/>
                    <a:cs typeface="Times New Roman" panose="02020603050405020304" pitchFamily="18" charset="0"/>
                  </a:rPr>
                  <a:t>rau</a:t>
                </a:r>
                <a:endParaRPr lang="vi-VN" sz="2200">
                  <a:latin typeface="UTM Avo" panose="02040603050506020204" pitchFamily="18" charset="0"/>
                  <a:cs typeface="Times New Roman" panose="02020603050405020304" pitchFamily="18" charset="0"/>
                </a:endParaRPr>
              </a:p>
            </p:txBody>
          </p:sp>
        </p:grpSp>
      </p:grpSp>
      <p:grpSp>
        <p:nvGrpSpPr>
          <p:cNvPr id="145" name="Group 144">
            <a:extLst>
              <a:ext uri="{FF2B5EF4-FFF2-40B4-BE49-F238E27FC236}">
                <a16:creationId xmlns:a16="http://schemas.microsoft.com/office/drawing/2014/main" id="{4A0FF701-207F-4255-888B-EFCCE8065509}"/>
              </a:ext>
            </a:extLst>
          </p:cNvPr>
          <p:cNvGrpSpPr/>
          <p:nvPr/>
        </p:nvGrpSpPr>
        <p:grpSpPr>
          <a:xfrm>
            <a:off x="414536" y="410130"/>
            <a:ext cx="3761537" cy="1014929"/>
            <a:chOff x="371924" y="467376"/>
            <a:chExt cx="3761537" cy="1014929"/>
          </a:xfrm>
        </p:grpSpPr>
        <p:pic>
          <p:nvPicPr>
            <p:cNvPr id="146" name="Picture 145">
              <a:extLst>
                <a:ext uri="{FF2B5EF4-FFF2-40B4-BE49-F238E27FC236}">
                  <a16:creationId xmlns:a16="http://schemas.microsoft.com/office/drawing/2014/main" id="{0372782A-CC5D-4335-AD43-8B6ADEFEAF3D}"/>
                </a:ext>
              </a:extLst>
            </p:cNvPr>
            <p:cNvPicPr>
              <a:picLocks noChangeAspect="1"/>
            </p:cNvPicPr>
            <p:nvPr/>
          </p:nvPicPr>
          <p:blipFill>
            <a:blip r:embed="rId22">
              <a:extLst>
                <a:ext uri="{28A0092B-C50C-407E-A947-70E740481C1C}">
                  <a14:useLocalDpi xmlns:a14="http://schemas.microsoft.com/office/drawing/2010/main" val="0"/>
                </a:ext>
              </a:extLst>
            </a:blip>
            <a:srcRect/>
            <a:stretch/>
          </p:blipFill>
          <p:spPr>
            <a:xfrm>
              <a:off x="371924" y="467376"/>
              <a:ext cx="1280271" cy="1014929"/>
            </a:xfrm>
            <a:prstGeom prst="rect">
              <a:avLst/>
            </a:prstGeom>
          </p:spPr>
        </p:pic>
        <p:sp>
          <p:nvSpPr>
            <p:cNvPr id="147" name="Rectangle 146">
              <a:extLst>
                <a:ext uri="{FF2B5EF4-FFF2-40B4-BE49-F238E27FC236}">
                  <a16:creationId xmlns:a16="http://schemas.microsoft.com/office/drawing/2014/main" id="{ABC0662B-D1A7-4A4C-BB29-D2ACE613F9B8}"/>
                </a:ext>
              </a:extLst>
            </p:cNvPr>
            <p:cNvSpPr/>
            <p:nvPr/>
          </p:nvSpPr>
          <p:spPr>
            <a:xfrm>
              <a:off x="1752860" y="653374"/>
              <a:ext cx="2380601" cy="642933"/>
            </a:xfrm>
            <a:prstGeom prst="rect">
              <a:avLst/>
            </a:prstGeom>
          </p:spPr>
          <p:txBody>
            <a:bodyPr wrap="square">
              <a:spAutoFit/>
            </a:bodyPr>
            <a:lstStyle/>
            <a:p>
              <a:pPr defTabSz="342900">
                <a:lnSpc>
                  <a:spcPct val="150000"/>
                </a:lnSpc>
              </a:pPr>
              <a:r>
                <a:rPr lang="en-US" sz="2800" b="1">
                  <a:solidFill>
                    <a:srgbClr val="0998D7"/>
                  </a:solidFill>
                  <a:latin typeface="SVN-SAF" panose="02040603050506020204" pitchFamily="18" charset="0"/>
                  <a:cs typeface="Times New Roman" panose="02020603050405020304" pitchFamily="18" charset="0"/>
                </a:rPr>
                <a:t>LUYỆN TẬP</a:t>
              </a:r>
              <a:endParaRPr lang="vi-VN" sz="2800" b="1">
                <a:solidFill>
                  <a:srgbClr val="0998D7"/>
                </a:solidFill>
                <a:latin typeface="SVN-SAF" panose="02040603050506020204" pitchFamily="18" charset="0"/>
                <a:cs typeface="Times New Roman" panose="02020603050405020304" pitchFamily="18" charset="0"/>
              </a:endParaRPr>
            </a:p>
          </p:txBody>
        </p:sp>
      </p:grpSp>
    </p:spTree>
    <p:extLst>
      <p:ext uri="{BB962C8B-B14F-4D97-AF65-F5344CB8AC3E}">
        <p14:creationId xmlns:p14="http://schemas.microsoft.com/office/powerpoint/2010/main" val="23380202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a:extLst>
              <a:ext uri="{FF2B5EF4-FFF2-40B4-BE49-F238E27FC236}">
                <a16:creationId xmlns:a16="http://schemas.microsoft.com/office/drawing/2014/main" id="{B9B20E3B-097F-434D-9D9C-86BCFD163898}"/>
              </a:ext>
            </a:extLst>
          </p:cNvPr>
          <p:cNvGrpSpPr/>
          <p:nvPr/>
        </p:nvGrpSpPr>
        <p:grpSpPr>
          <a:xfrm>
            <a:off x="569350" y="822877"/>
            <a:ext cx="3761537" cy="1181202"/>
            <a:chOff x="371924" y="384240"/>
            <a:chExt cx="3761537" cy="1181202"/>
          </a:xfrm>
        </p:grpSpPr>
        <p:pic>
          <p:nvPicPr>
            <p:cNvPr id="22" name="Picture 21">
              <a:extLst>
                <a:ext uri="{FF2B5EF4-FFF2-40B4-BE49-F238E27FC236}">
                  <a16:creationId xmlns:a16="http://schemas.microsoft.com/office/drawing/2014/main" id="{1774C2D1-07F5-4CAA-8FF8-FEE153D6C45C}"/>
                </a:ext>
              </a:extLst>
            </p:cNvPr>
            <p:cNvPicPr>
              <a:picLocks noChangeAspect="1"/>
            </p:cNvPicPr>
            <p:nvPr/>
          </p:nvPicPr>
          <p:blipFill>
            <a:blip r:embed="rId2"/>
            <a:stretch>
              <a:fillRect/>
            </a:stretch>
          </p:blipFill>
          <p:spPr>
            <a:xfrm>
              <a:off x="371924" y="384240"/>
              <a:ext cx="1280271" cy="1181202"/>
            </a:xfrm>
            <a:prstGeom prst="rect">
              <a:avLst/>
            </a:prstGeom>
          </p:spPr>
        </p:pic>
        <p:sp>
          <p:nvSpPr>
            <p:cNvPr id="23" name="Rectangle 22">
              <a:extLst>
                <a:ext uri="{FF2B5EF4-FFF2-40B4-BE49-F238E27FC236}">
                  <a16:creationId xmlns:a16="http://schemas.microsoft.com/office/drawing/2014/main" id="{4A308CFD-FB9E-481A-AA05-9344197C39B3}"/>
                </a:ext>
              </a:extLst>
            </p:cNvPr>
            <p:cNvSpPr/>
            <p:nvPr/>
          </p:nvSpPr>
          <p:spPr>
            <a:xfrm>
              <a:off x="1752860" y="653374"/>
              <a:ext cx="2380601" cy="642933"/>
            </a:xfrm>
            <a:prstGeom prst="rect">
              <a:avLst/>
            </a:prstGeom>
          </p:spPr>
          <p:txBody>
            <a:bodyPr wrap="square">
              <a:spAutoFit/>
            </a:bodyPr>
            <a:lstStyle/>
            <a:p>
              <a:pPr defTabSz="342900">
                <a:lnSpc>
                  <a:spcPct val="150000"/>
                </a:lnSpc>
              </a:pPr>
              <a:r>
                <a:rPr lang="en-US" sz="2800" b="1" dirty="0">
                  <a:solidFill>
                    <a:srgbClr val="0998D7"/>
                  </a:solidFill>
                  <a:latin typeface="SVN-SAF" panose="02040603050506020204" pitchFamily="18" charset="0"/>
                  <a:cs typeface="Times New Roman" panose="02020603050405020304" pitchFamily="18" charset="0"/>
                </a:rPr>
                <a:t>VẬN DỤNG</a:t>
              </a:r>
              <a:endParaRPr lang="vi-VN" sz="2800" b="1" dirty="0">
                <a:solidFill>
                  <a:srgbClr val="0998D7"/>
                </a:solidFill>
                <a:latin typeface="SVN-SAF" panose="02040603050506020204" pitchFamily="18" charset="0"/>
                <a:cs typeface="Times New Roman" panose="02020603050405020304" pitchFamily="18" charset="0"/>
              </a:endParaRPr>
            </a:p>
          </p:txBody>
        </p:sp>
      </p:grpSp>
      <p:sp>
        <p:nvSpPr>
          <p:cNvPr id="24" name="Rectangle 23">
            <a:extLst>
              <a:ext uri="{FF2B5EF4-FFF2-40B4-BE49-F238E27FC236}">
                <a16:creationId xmlns:a16="http://schemas.microsoft.com/office/drawing/2014/main" id="{F7D0612C-D1D1-443A-8890-54636399992B}"/>
              </a:ext>
            </a:extLst>
          </p:cNvPr>
          <p:cNvSpPr/>
          <p:nvPr/>
        </p:nvSpPr>
        <p:spPr>
          <a:xfrm>
            <a:off x="551805" y="2118999"/>
            <a:ext cx="10809849" cy="950325"/>
          </a:xfrm>
          <a:prstGeom prst="rect">
            <a:avLst/>
          </a:prstGeom>
        </p:spPr>
        <p:txBody>
          <a:bodyPr wrap="square">
            <a:spAutoFit/>
          </a:bodyPr>
          <a:lstStyle/>
          <a:p>
            <a:pPr algn="just" defTabSz="342900">
              <a:lnSpc>
                <a:spcPct val="150000"/>
              </a:lnSpc>
            </a:pPr>
            <a:r>
              <a:rPr lang="en-US" sz="2000" b="1">
                <a:latin typeface="UTM Avo" panose="02040603050506020204" pitchFamily="18" charset="0"/>
                <a:cs typeface="Times New Roman" panose="02020603050405020304" pitchFamily="18" charset="0"/>
              </a:rPr>
              <a:t>1. </a:t>
            </a:r>
            <a:r>
              <a:rPr lang="vi-VN" sz="2000">
                <a:latin typeface="UTM Avo" panose="02040603050506020204" pitchFamily="18" charset="0"/>
                <a:cs typeface="Times New Roman" panose="02020603050405020304" pitchFamily="18" charset="0"/>
              </a:rPr>
              <a:t>Em hãy nêu một ví dụ ở trường hoặc ở gia đình mà em thấy nhờ sắp xếp</a:t>
            </a:r>
            <a:r>
              <a:rPr lang="en-US" sz="2000">
                <a:latin typeface="UTM Avo" panose="02040603050506020204" pitchFamily="18" charset="0"/>
                <a:cs typeface="Times New Roman" panose="02020603050405020304" pitchFamily="18" charset="0"/>
              </a:rPr>
              <a:t> h</a:t>
            </a:r>
            <a:r>
              <a:rPr lang="vi-VN" sz="2000">
                <a:latin typeface="UTM Avo" panose="02040603050506020204" pitchFamily="18" charset="0"/>
                <a:cs typeface="Times New Roman" panose="02020603050405020304" pitchFamily="18" charset="0"/>
              </a:rPr>
              <a:t>ợp lí, việc tìm kiếm sẽ nhanh hơn.</a:t>
            </a:r>
          </a:p>
        </p:txBody>
      </p:sp>
    </p:spTree>
    <p:extLst>
      <p:ext uri="{BB962C8B-B14F-4D97-AF65-F5344CB8AC3E}">
        <p14:creationId xmlns:p14="http://schemas.microsoft.com/office/powerpoint/2010/main" val="39964556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randombar(horizontal)">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1E10EB54-4731-4DD5-8421-518086FEA3E2}"/>
              </a:ext>
            </a:extLst>
          </p:cNvPr>
          <p:cNvSpPr/>
          <p:nvPr/>
        </p:nvSpPr>
        <p:spPr>
          <a:xfrm>
            <a:off x="614526" y="292955"/>
            <a:ext cx="8211146" cy="684803"/>
          </a:xfrm>
          <a:prstGeom prst="rect">
            <a:avLst/>
          </a:prstGeom>
        </p:spPr>
        <p:txBody>
          <a:bodyPr wrap="square">
            <a:spAutoFit/>
          </a:bodyPr>
          <a:lstStyle/>
          <a:p>
            <a:pPr defTabSz="342900">
              <a:lnSpc>
                <a:spcPct val="150000"/>
              </a:lnSpc>
            </a:pPr>
            <a:r>
              <a:rPr lang="en-US" sz="2800" b="1">
                <a:solidFill>
                  <a:srgbClr val="F03C69"/>
                </a:solidFill>
                <a:latin typeface="SVN-SAF" panose="02040603050506020204" pitchFamily="18" charset="0"/>
                <a:cs typeface="Times New Roman" panose="02020603050405020304" pitchFamily="18" charset="0"/>
              </a:rPr>
              <a:t>2. </a:t>
            </a:r>
            <a:r>
              <a:rPr lang="vi-VN" sz="2800" b="1">
                <a:solidFill>
                  <a:srgbClr val="F03C69"/>
                </a:solidFill>
                <a:latin typeface="SVN-SAF" panose="02040603050506020204" pitchFamily="18" charset="0"/>
                <a:cs typeface="Times New Roman" panose="02020603050405020304" pitchFamily="18" charset="0"/>
              </a:rPr>
              <a:t>SẮP XẾP THEO YÊU CẦU</a:t>
            </a:r>
            <a:endParaRPr lang="vi-VN" sz="2800" b="1">
              <a:solidFill>
                <a:srgbClr val="F03C69"/>
              </a:solidFill>
              <a:cs typeface="Times New Roman" panose="02020603050405020304" pitchFamily="18" charset="0"/>
            </a:endParaRPr>
          </a:p>
        </p:txBody>
      </p:sp>
      <p:grpSp>
        <p:nvGrpSpPr>
          <p:cNvPr id="3" name="Group 2">
            <a:extLst>
              <a:ext uri="{FF2B5EF4-FFF2-40B4-BE49-F238E27FC236}">
                <a16:creationId xmlns:a16="http://schemas.microsoft.com/office/drawing/2014/main" id="{E4887A39-7735-4207-A78B-68076D1A4286}"/>
              </a:ext>
            </a:extLst>
          </p:cNvPr>
          <p:cNvGrpSpPr/>
          <p:nvPr/>
        </p:nvGrpSpPr>
        <p:grpSpPr>
          <a:xfrm>
            <a:off x="604133" y="968721"/>
            <a:ext cx="10962947" cy="5364629"/>
            <a:chOff x="512219" y="900102"/>
            <a:chExt cx="10962947" cy="5364629"/>
          </a:xfrm>
        </p:grpSpPr>
        <p:sp>
          <p:nvSpPr>
            <p:cNvPr id="13" name="Rectangle 12">
              <a:extLst>
                <a:ext uri="{FF2B5EF4-FFF2-40B4-BE49-F238E27FC236}">
                  <a16:creationId xmlns:a16="http://schemas.microsoft.com/office/drawing/2014/main" id="{FAB2ABA5-E39F-453B-A1F6-A8A302CF76CF}"/>
                </a:ext>
              </a:extLst>
            </p:cNvPr>
            <p:cNvSpPr/>
            <p:nvPr/>
          </p:nvSpPr>
          <p:spPr>
            <a:xfrm>
              <a:off x="3379791" y="1086631"/>
              <a:ext cx="7173355" cy="642676"/>
            </a:xfrm>
            <a:prstGeom prst="rect">
              <a:avLst/>
            </a:prstGeom>
          </p:spPr>
          <p:txBody>
            <a:bodyPr wrap="square">
              <a:spAutoFit/>
            </a:bodyPr>
            <a:lstStyle/>
            <a:p>
              <a:pPr defTabSz="342900">
                <a:lnSpc>
                  <a:spcPct val="150000"/>
                </a:lnSpc>
              </a:pPr>
              <a:r>
                <a:rPr lang="en-US" sz="2800" b="1">
                  <a:solidFill>
                    <a:srgbClr val="7FC354"/>
                  </a:solidFill>
                  <a:latin typeface="SVN-Androgyne" panose="02040603050506020204" pitchFamily="18" charset="0"/>
                  <a:cs typeface="Times New Roman" panose="02020603050405020304" pitchFamily="18" charset="0"/>
                </a:rPr>
                <a:t>S</a:t>
              </a:r>
              <a:r>
                <a:rPr lang="vi-VN" sz="2800" b="1">
                  <a:solidFill>
                    <a:srgbClr val="7FC354"/>
                  </a:solidFill>
                  <a:latin typeface="SVN-Androgyne" panose="02040603050506020204" pitchFamily="18" charset="0"/>
                  <a:cs typeface="Times New Roman" panose="02020603050405020304" pitchFamily="18" charset="0"/>
                </a:rPr>
                <a:t>ắp xếp thẻ tên các con vật vào nhóm</a:t>
              </a:r>
            </a:p>
          </p:txBody>
        </p:sp>
        <p:sp>
          <p:nvSpPr>
            <p:cNvPr id="2" name="Rectangle: Rounded Corners 1">
              <a:extLst>
                <a:ext uri="{FF2B5EF4-FFF2-40B4-BE49-F238E27FC236}">
                  <a16:creationId xmlns:a16="http://schemas.microsoft.com/office/drawing/2014/main" id="{16B29C23-1986-4FCE-AE04-4E2E5FEDFBCC}"/>
                </a:ext>
              </a:extLst>
            </p:cNvPr>
            <p:cNvSpPr/>
            <p:nvPr/>
          </p:nvSpPr>
          <p:spPr>
            <a:xfrm>
              <a:off x="512219" y="1021436"/>
              <a:ext cx="10962947" cy="5243295"/>
            </a:xfrm>
            <a:prstGeom prst="roundRect">
              <a:avLst>
                <a:gd name="adj" fmla="val 3938"/>
              </a:avLst>
            </a:prstGeom>
            <a:no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14">
              <a:extLst>
                <a:ext uri="{FF2B5EF4-FFF2-40B4-BE49-F238E27FC236}">
                  <a16:creationId xmlns:a16="http://schemas.microsoft.com/office/drawing/2014/main" id="{9F981BEB-8658-4DB9-970A-DFF9F966A571}"/>
                </a:ext>
              </a:extLst>
            </p:cNvPr>
            <p:cNvGrpSpPr/>
            <p:nvPr/>
          </p:nvGrpSpPr>
          <p:grpSpPr>
            <a:xfrm>
              <a:off x="522612" y="900102"/>
              <a:ext cx="2898644" cy="880803"/>
              <a:chOff x="522612" y="900102"/>
              <a:chExt cx="2898644" cy="880803"/>
            </a:xfrm>
          </p:grpSpPr>
          <p:grpSp>
            <p:nvGrpSpPr>
              <p:cNvPr id="16" name="Group 15">
                <a:extLst>
                  <a:ext uri="{FF2B5EF4-FFF2-40B4-BE49-F238E27FC236}">
                    <a16:creationId xmlns:a16="http://schemas.microsoft.com/office/drawing/2014/main" id="{C0485714-67DE-444C-AB85-04CC1EF99EEE}"/>
                  </a:ext>
                </a:extLst>
              </p:cNvPr>
              <p:cNvGrpSpPr/>
              <p:nvPr/>
            </p:nvGrpSpPr>
            <p:grpSpPr>
              <a:xfrm>
                <a:off x="522612" y="1095583"/>
                <a:ext cx="2372989" cy="661656"/>
                <a:chOff x="5906375" y="1404722"/>
                <a:chExt cx="2372989" cy="661656"/>
              </a:xfrm>
            </p:grpSpPr>
            <p:sp>
              <p:nvSpPr>
                <p:cNvPr id="21" name="Rectangle: Top Corners Rounded 20">
                  <a:extLst>
                    <a:ext uri="{FF2B5EF4-FFF2-40B4-BE49-F238E27FC236}">
                      <a16:creationId xmlns:a16="http://schemas.microsoft.com/office/drawing/2014/main" id="{195ABAE6-A846-409B-85E5-4CD6FF370697}"/>
                    </a:ext>
                  </a:extLst>
                </p:cNvPr>
                <p:cNvSpPr/>
                <p:nvPr/>
              </p:nvSpPr>
              <p:spPr>
                <a:xfrm>
                  <a:off x="5981023" y="1404722"/>
                  <a:ext cx="2298341" cy="661656"/>
                </a:xfrm>
                <a:prstGeom prst="round2SameRect">
                  <a:avLst/>
                </a:prstGeom>
                <a:solidFill>
                  <a:srgbClr val="7FC3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UTM Bienvenue" panose="02040603050506020204" pitchFamily="18" charset="0"/>
                  </a:endParaRPr>
                </a:p>
              </p:txBody>
            </p:sp>
            <p:sp>
              <p:nvSpPr>
                <p:cNvPr id="22" name="Rectangle 21">
                  <a:extLst>
                    <a:ext uri="{FF2B5EF4-FFF2-40B4-BE49-F238E27FC236}">
                      <a16:creationId xmlns:a16="http://schemas.microsoft.com/office/drawing/2014/main" id="{22D5722D-C4D9-4D78-80B8-7026BEF70276}"/>
                    </a:ext>
                  </a:extLst>
                </p:cNvPr>
                <p:cNvSpPr/>
                <p:nvPr/>
              </p:nvSpPr>
              <p:spPr>
                <a:xfrm>
                  <a:off x="5906375" y="1465062"/>
                  <a:ext cx="2135017" cy="533223"/>
                </a:xfrm>
                <a:prstGeom prst="rect">
                  <a:avLst/>
                </a:prstGeom>
              </p:spPr>
              <p:txBody>
                <a:bodyPr wrap="square">
                  <a:spAutoFit/>
                </a:bodyPr>
                <a:lstStyle/>
                <a:p>
                  <a:pPr algn="ctr" defTabSz="342900">
                    <a:lnSpc>
                      <a:spcPct val="150000"/>
                    </a:lnSpc>
                  </a:pPr>
                  <a:r>
                    <a:rPr lang="en-US" sz="2200" b="1">
                      <a:solidFill>
                        <a:schemeClr val="bg1"/>
                      </a:solidFill>
                      <a:latin typeface="UTM Bienvenue" panose="02040603050506020204" pitchFamily="18" charset="0"/>
                      <a:cs typeface="Times New Roman" panose="02020603050405020304" pitchFamily="18" charset="0"/>
                    </a:rPr>
                    <a:t>HOẠT ĐỘNG </a:t>
                  </a:r>
                  <a:endParaRPr lang="vi-VN" sz="2200" b="1">
                    <a:solidFill>
                      <a:schemeClr val="bg1"/>
                    </a:solidFill>
                    <a:latin typeface="UTM Avo" panose="02040603050506020204" pitchFamily="18" charset="0"/>
                    <a:cs typeface="Times New Roman" panose="02020603050405020304" pitchFamily="18" charset="0"/>
                  </a:endParaRPr>
                </a:p>
              </p:txBody>
            </p:sp>
          </p:grpSp>
          <p:grpSp>
            <p:nvGrpSpPr>
              <p:cNvPr id="17" name="Group 16">
                <a:extLst>
                  <a:ext uri="{FF2B5EF4-FFF2-40B4-BE49-F238E27FC236}">
                    <a16:creationId xmlns:a16="http://schemas.microsoft.com/office/drawing/2014/main" id="{5CFE52EF-B45D-41EF-AD98-6772D8E16074}"/>
                  </a:ext>
                </a:extLst>
              </p:cNvPr>
              <p:cNvGrpSpPr/>
              <p:nvPr/>
            </p:nvGrpSpPr>
            <p:grpSpPr>
              <a:xfrm rot="20419193">
                <a:off x="2468303" y="900102"/>
                <a:ext cx="952953" cy="880803"/>
                <a:chOff x="8974078" y="279854"/>
                <a:chExt cx="3397172" cy="3224225"/>
              </a:xfrm>
            </p:grpSpPr>
            <p:pic>
              <p:nvPicPr>
                <p:cNvPr id="19" name="Picture 5">
                  <a:extLst>
                    <a:ext uri="{FF2B5EF4-FFF2-40B4-BE49-F238E27FC236}">
                      <a16:creationId xmlns:a16="http://schemas.microsoft.com/office/drawing/2014/main" id="{1F1A57E2-D857-4D89-A4EF-C44572F6907C}"/>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8974078" y="279854"/>
                  <a:ext cx="3397172" cy="3224225"/>
                </a:xfrm>
                <a:prstGeom prst="rect">
                  <a:avLst/>
                </a:prstGeom>
              </p:spPr>
            </p:pic>
            <p:pic>
              <p:nvPicPr>
                <p:cNvPr id="20" name="Picture 6">
                  <a:extLst>
                    <a:ext uri="{FF2B5EF4-FFF2-40B4-BE49-F238E27FC236}">
                      <a16:creationId xmlns:a16="http://schemas.microsoft.com/office/drawing/2014/main" id="{987D6516-EAFE-4645-8413-365F09D829A3}"/>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9264793" y="565916"/>
                  <a:ext cx="2916628" cy="2768146"/>
                </a:xfrm>
                <a:prstGeom prst="rect">
                  <a:avLst/>
                </a:prstGeom>
              </p:spPr>
            </p:pic>
          </p:grpSp>
          <p:sp>
            <p:nvSpPr>
              <p:cNvPr id="18" name="Rectangle 17">
                <a:extLst>
                  <a:ext uri="{FF2B5EF4-FFF2-40B4-BE49-F238E27FC236}">
                    <a16:creationId xmlns:a16="http://schemas.microsoft.com/office/drawing/2014/main" id="{4F4984E6-5DDB-4389-BA4B-99FF68DE7565}"/>
                  </a:ext>
                </a:extLst>
              </p:cNvPr>
              <p:cNvSpPr/>
              <p:nvPr/>
            </p:nvSpPr>
            <p:spPr>
              <a:xfrm>
                <a:off x="2792351" y="1002361"/>
                <a:ext cx="363894" cy="661656"/>
              </a:xfrm>
              <a:prstGeom prst="rect">
                <a:avLst/>
              </a:prstGeom>
            </p:spPr>
            <p:txBody>
              <a:bodyPr wrap="square">
                <a:spAutoFit/>
              </a:bodyPr>
              <a:lstStyle/>
              <a:p>
                <a:pPr algn="ctr" defTabSz="342900">
                  <a:lnSpc>
                    <a:spcPct val="150000"/>
                  </a:lnSpc>
                </a:pPr>
                <a:r>
                  <a:rPr lang="en-US" sz="2800" b="1">
                    <a:solidFill>
                      <a:schemeClr val="bg1"/>
                    </a:solidFill>
                    <a:latin typeface="UTM HelvetIns" panose="02040603050506020204" pitchFamily="18" charset="0"/>
                    <a:cs typeface="Times New Roman" panose="02020603050405020304" pitchFamily="18" charset="0"/>
                  </a:rPr>
                  <a:t>2</a:t>
                </a:r>
                <a:endParaRPr lang="vi-VN" sz="2800" b="1">
                  <a:solidFill>
                    <a:schemeClr val="bg1"/>
                  </a:solidFill>
                  <a:latin typeface="UTM Avo" panose="02040603050506020204" pitchFamily="18" charset="0"/>
                  <a:cs typeface="Times New Roman" panose="02020603050405020304" pitchFamily="18" charset="0"/>
                </a:endParaRPr>
              </a:p>
            </p:txBody>
          </p:sp>
        </p:grpSp>
      </p:grpSp>
      <p:pic>
        <p:nvPicPr>
          <p:cNvPr id="24" name="Picture 23">
            <a:extLst>
              <a:ext uri="{FF2B5EF4-FFF2-40B4-BE49-F238E27FC236}">
                <a16:creationId xmlns:a16="http://schemas.microsoft.com/office/drawing/2014/main" id="{E0F8A647-7773-42DE-BFD5-6FE315319913}"/>
              </a:ext>
            </a:extLst>
          </p:cNvPr>
          <p:cNvPicPr>
            <a:picLocks noChangeAspect="1"/>
          </p:cNvPicPr>
          <p:nvPr/>
        </p:nvPicPr>
        <p:blipFill>
          <a:blip r:embed="rId6"/>
          <a:stretch>
            <a:fillRect/>
          </a:stretch>
        </p:blipFill>
        <p:spPr>
          <a:xfrm>
            <a:off x="1137093" y="2090629"/>
            <a:ext cx="1577477" cy="1104996"/>
          </a:xfrm>
          <a:prstGeom prst="rect">
            <a:avLst/>
          </a:prstGeom>
        </p:spPr>
      </p:pic>
      <p:pic>
        <p:nvPicPr>
          <p:cNvPr id="25" name="Picture 24">
            <a:extLst>
              <a:ext uri="{FF2B5EF4-FFF2-40B4-BE49-F238E27FC236}">
                <a16:creationId xmlns:a16="http://schemas.microsoft.com/office/drawing/2014/main" id="{3139F730-DCD0-44F7-81F5-D4FFCB19B3AB}"/>
              </a:ext>
            </a:extLst>
          </p:cNvPr>
          <p:cNvPicPr>
            <a:picLocks noChangeAspect="1"/>
          </p:cNvPicPr>
          <p:nvPr/>
        </p:nvPicPr>
        <p:blipFill>
          <a:blip r:embed="rId7"/>
          <a:stretch>
            <a:fillRect/>
          </a:stretch>
        </p:blipFill>
        <p:spPr>
          <a:xfrm>
            <a:off x="2735841" y="2090629"/>
            <a:ext cx="1577477" cy="1104996"/>
          </a:xfrm>
          <a:prstGeom prst="rect">
            <a:avLst/>
          </a:prstGeom>
        </p:spPr>
      </p:pic>
      <p:pic>
        <p:nvPicPr>
          <p:cNvPr id="26" name="Picture 25">
            <a:extLst>
              <a:ext uri="{FF2B5EF4-FFF2-40B4-BE49-F238E27FC236}">
                <a16:creationId xmlns:a16="http://schemas.microsoft.com/office/drawing/2014/main" id="{FCF96258-C0E9-4932-A475-D966AF453936}"/>
              </a:ext>
            </a:extLst>
          </p:cNvPr>
          <p:cNvPicPr>
            <a:picLocks noChangeAspect="1"/>
          </p:cNvPicPr>
          <p:nvPr/>
        </p:nvPicPr>
        <p:blipFill>
          <a:blip r:embed="rId8"/>
          <a:stretch>
            <a:fillRect/>
          </a:stretch>
        </p:blipFill>
        <p:spPr>
          <a:xfrm>
            <a:off x="4334589" y="2098250"/>
            <a:ext cx="1562235" cy="1089754"/>
          </a:xfrm>
          <a:prstGeom prst="rect">
            <a:avLst/>
          </a:prstGeom>
        </p:spPr>
      </p:pic>
      <p:pic>
        <p:nvPicPr>
          <p:cNvPr id="27" name="Picture 26">
            <a:extLst>
              <a:ext uri="{FF2B5EF4-FFF2-40B4-BE49-F238E27FC236}">
                <a16:creationId xmlns:a16="http://schemas.microsoft.com/office/drawing/2014/main" id="{EA8F44A8-CE5C-4889-AB2E-EA36C02B6A38}"/>
              </a:ext>
            </a:extLst>
          </p:cNvPr>
          <p:cNvPicPr>
            <a:picLocks noChangeAspect="1"/>
          </p:cNvPicPr>
          <p:nvPr/>
        </p:nvPicPr>
        <p:blipFill>
          <a:blip r:embed="rId9"/>
          <a:stretch>
            <a:fillRect/>
          </a:stretch>
        </p:blipFill>
        <p:spPr>
          <a:xfrm>
            <a:off x="5918095" y="2090629"/>
            <a:ext cx="1577477" cy="1097375"/>
          </a:xfrm>
          <a:prstGeom prst="rect">
            <a:avLst/>
          </a:prstGeom>
        </p:spPr>
      </p:pic>
      <p:pic>
        <p:nvPicPr>
          <p:cNvPr id="31" name="Picture 30">
            <a:extLst>
              <a:ext uri="{FF2B5EF4-FFF2-40B4-BE49-F238E27FC236}">
                <a16:creationId xmlns:a16="http://schemas.microsoft.com/office/drawing/2014/main" id="{810A9F64-B510-4DDF-B0C2-DF0D87E2AE43}"/>
              </a:ext>
            </a:extLst>
          </p:cNvPr>
          <p:cNvPicPr>
            <a:picLocks noChangeAspect="1"/>
          </p:cNvPicPr>
          <p:nvPr/>
        </p:nvPicPr>
        <p:blipFill>
          <a:blip r:embed="rId10"/>
          <a:stretch>
            <a:fillRect/>
          </a:stretch>
        </p:blipFill>
        <p:spPr>
          <a:xfrm>
            <a:off x="2739651" y="3197923"/>
            <a:ext cx="1569856" cy="1097375"/>
          </a:xfrm>
          <a:prstGeom prst="rect">
            <a:avLst/>
          </a:prstGeom>
        </p:spPr>
      </p:pic>
      <p:pic>
        <p:nvPicPr>
          <p:cNvPr id="32" name="Picture 31">
            <a:extLst>
              <a:ext uri="{FF2B5EF4-FFF2-40B4-BE49-F238E27FC236}">
                <a16:creationId xmlns:a16="http://schemas.microsoft.com/office/drawing/2014/main" id="{19CD0ABA-4D00-4244-9D60-069BE4600BA4}"/>
              </a:ext>
            </a:extLst>
          </p:cNvPr>
          <p:cNvPicPr>
            <a:picLocks noChangeAspect="1"/>
          </p:cNvPicPr>
          <p:nvPr/>
        </p:nvPicPr>
        <p:blipFill>
          <a:blip r:embed="rId11"/>
          <a:stretch>
            <a:fillRect/>
          </a:stretch>
        </p:blipFill>
        <p:spPr>
          <a:xfrm>
            <a:off x="1144714" y="3188004"/>
            <a:ext cx="1569856" cy="1097375"/>
          </a:xfrm>
          <a:prstGeom prst="rect">
            <a:avLst/>
          </a:prstGeom>
        </p:spPr>
      </p:pic>
      <p:pic>
        <p:nvPicPr>
          <p:cNvPr id="33" name="Picture 32">
            <a:extLst>
              <a:ext uri="{FF2B5EF4-FFF2-40B4-BE49-F238E27FC236}">
                <a16:creationId xmlns:a16="http://schemas.microsoft.com/office/drawing/2014/main" id="{77DD008A-9459-484D-BC0B-5AC0D0C37BB9}"/>
              </a:ext>
            </a:extLst>
          </p:cNvPr>
          <p:cNvPicPr>
            <a:picLocks noChangeAspect="1"/>
          </p:cNvPicPr>
          <p:nvPr/>
        </p:nvPicPr>
        <p:blipFill>
          <a:blip r:embed="rId12"/>
          <a:stretch>
            <a:fillRect/>
          </a:stretch>
        </p:blipFill>
        <p:spPr>
          <a:xfrm>
            <a:off x="4326968" y="3197923"/>
            <a:ext cx="1569856" cy="1097375"/>
          </a:xfrm>
          <a:prstGeom prst="rect">
            <a:avLst/>
          </a:prstGeom>
        </p:spPr>
      </p:pic>
      <p:pic>
        <p:nvPicPr>
          <p:cNvPr id="34" name="Picture 33">
            <a:extLst>
              <a:ext uri="{FF2B5EF4-FFF2-40B4-BE49-F238E27FC236}">
                <a16:creationId xmlns:a16="http://schemas.microsoft.com/office/drawing/2014/main" id="{4F107B82-D9F9-438A-ADB3-4BF5418F1763}"/>
              </a:ext>
            </a:extLst>
          </p:cNvPr>
          <p:cNvPicPr>
            <a:picLocks noChangeAspect="1"/>
          </p:cNvPicPr>
          <p:nvPr/>
        </p:nvPicPr>
        <p:blipFill>
          <a:blip r:embed="rId13"/>
          <a:stretch>
            <a:fillRect/>
          </a:stretch>
        </p:blipFill>
        <p:spPr>
          <a:xfrm>
            <a:off x="5925716" y="3197923"/>
            <a:ext cx="1569856" cy="1097375"/>
          </a:xfrm>
          <a:prstGeom prst="rect">
            <a:avLst/>
          </a:prstGeom>
        </p:spPr>
      </p:pic>
      <p:pic>
        <p:nvPicPr>
          <p:cNvPr id="35" name="Picture 34">
            <a:extLst>
              <a:ext uri="{FF2B5EF4-FFF2-40B4-BE49-F238E27FC236}">
                <a16:creationId xmlns:a16="http://schemas.microsoft.com/office/drawing/2014/main" id="{862065B2-D95A-4483-B0AC-1A4E1BEADF63}"/>
              </a:ext>
            </a:extLst>
          </p:cNvPr>
          <p:cNvPicPr>
            <a:picLocks noChangeAspect="1"/>
          </p:cNvPicPr>
          <p:nvPr/>
        </p:nvPicPr>
        <p:blipFill>
          <a:blip r:embed="rId14">
            <a:extLst>
              <a:ext uri="{28A0092B-C50C-407E-A947-70E740481C1C}">
                <a14:useLocalDpi xmlns:a14="http://schemas.microsoft.com/office/drawing/2010/main" val="0"/>
              </a:ext>
            </a:extLst>
          </a:blip>
          <a:srcRect/>
          <a:stretch/>
        </p:blipFill>
        <p:spPr>
          <a:xfrm>
            <a:off x="8632907" y="2311435"/>
            <a:ext cx="2674852" cy="1623201"/>
          </a:xfrm>
          <a:prstGeom prst="rect">
            <a:avLst/>
          </a:prstGeom>
        </p:spPr>
      </p:pic>
      <p:pic>
        <p:nvPicPr>
          <p:cNvPr id="36" name="Picture 35">
            <a:extLst>
              <a:ext uri="{FF2B5EF4-FFF2-40B4-BE49-F238E27FC236}">
                <a16:creationId xmlns:a16="http://schemas.microsoft.com/office/drawing/2014/main" id="{EF506C46-34EF-4542-8B0C-9CEB009FD0D7}"/>
              </a:ext>
            </a:extLst>
          </p:cNvPr>
          <p:cNvPicPr>
            <a:picLocks noChangeAspect="1"/>
          </p:cNvPicPr>
          <p:nvPr/>
        </p:nvPicPr>
        <p:blipFill>
          <a:blip r:embed="rId15">
            <a:extLst>
              <a:ext uri="{28A0092B-C50C-407E-A947-70E740481C1C}">
                <a14:useLocalDpi xmlns:a14="http://schemas.microsoft.com/office/drawing/2010/main" val="0"/>
              </a:ext>
            </a:extLst>
          </a:blip>
          <a:srcRect/>
          <a:stretch/>
        </p:blipFill>
        <p:spPr>
          <a:xfrm>
            <a:off x="8556701" y="4305549"/>
            <a:ext cx="2751058" cy="1656887"/>
          </a:xfrm>
          <a:prstGeom prst="rect">
            <a:avLst/>
          </a:prstGeom>
        </p:spPr>
      </p:pic>
      <p:sp>
        <p:nvSpPr>
          <p:cNvPr id="28" name="Rectangle 27">
            <a:extLst>
              <a:ext uri="{FF2B5EF4-FFF2-40B4-BE49-F238E27FC236}">
                <a16:creationId xmlns:a16="http://schemas.microsoft.com/office/drawing/2014/main" id="{ED613C8F-552D-4011-9F61-781C49FFF919}"/>
              </a:ext>
            </a:extLst>
          </p:cNvPr>
          <p:cNvSpPr/>
          <p:nvPr/>
        </p:nvSpPr>
        <p:spPr>
          <a:xfrm>
            <a:off x="1062925" y="4429785"/>
            <a:ext cx="7582311" cy="1411990"/>
          </a:xfrm>
          <a:prstGeom prst="rect">
            <a:avLst/>
          </a:prstGeom>
        </p:spPr>
        <p:txBody>
          <a:bodyPr wrap="square">
            <a:spAutoFit/>
          </a:bodyPr>
          <a:lstStyle/>
          <a:p>
            <a:pPr defTabSz="342900">
              <a:lnSpc>
                <a:spcPct val="150000"/>
              </a:lnSpc>
            </a:pPr>
            <a:r>
              <a:rPr lang="vi-VN" sz="2000" b="1">
                <a:latin typeface="UTM Avo" panose="02040603050506020204" pitchFamily="18" charset="0"/>
                <a:cs typeface="Times New Roman" panose="02020603050405020304" pitchFamily="18" charset="0"/>
              </a:rPr>
              <a:t>1. </a:t>
            </a:r>
            <a:r>
              <a:rPr lang="vi-VN" sz="2000">
                <a:latin typeface="UTM Avo" panose="02040603050506020204" pitchFamily="18" charset="0"/>
                <a:cs typeface="Times New Roman" panose="02020603050405020304" pitchFamily="18" charset="0"/>
              </a:rPr>
              <a:t>Hãy sắp xếp các thẻ tên </a:t>
            </a:r>
            <a:r>
              <a:rPr lang="en-US" sz="2000">
                <a:latin typeface="UTM Avo" panose="02040603050506020204" pitchFamily="18" charset="0"/>
                <a:cs typeface="Times New Roman" panose="02020603050405020304" pitchFamily="18" charset="0"/>
              </a:rPr>
              <a:t>con</a:t>
            </a:r>
            <a:r>
              <a:rPr lang="vi-VN" sz="2000">
                <a:latin typeface="UTM Avo" panose="02040603050506020204" pitchFamily="18" charset="0"/>
                <a:cs typeface="Times New Roman" panose="02020603050405020304" pitchFamily="18" charset="0"/>
              </a:rPr>
              <a:t> vật vào hai hộp tương ứng với</a:t>
            </a:r>
            <a:r>
              <a:rPr lang="en-US" sz="2000">
                <a:latin typeface="UTM Avo" panose="02040603050506020204" pitchFamily="18" charset="0"/>
                <a:cs typeface="Times New Roman" panose="02020603050405020304" pitchFamily="18" charset="0"/>
              </a:rPr>
              <a:t> </a:t>
            </a:r>
            <a:r>
              <a:rPr lang="vi-VN" sz="2000">
                <a:latin typeface="UTM Avo" panose="02040603050506020204" pitchFamily="18" charset="0"/>
                <a:cs typeface="Times New Roman" panose="02020603050405020304" pitchFamily="18" charset="0"/>
              </a:rPr>
              <a:t>môi trường sống của chúng</a:t>
            </a:r>
            <a:r>
              <a:rPr lang="en-US" sz="2000">
                <a:latin typeface="UTM Avo" panose="02040603050506020204" pitchFamily="18" charset="0"/>
                <a:cs typeface="Times New Roman" panose="02020603050405020304" pitchFamily="18" charset="0"/>
              </a:rPr>
              <a:t> </a:t>
            </a:r>
            <a:r>
              <a:rPr lang="vi-VN" sz="2000">
                <a:latin typeface="UTM Avo" panose="02040603050506020204" pitchFamily="18" charset="0"/>
                <a:cs typeface="Times New Roman" panose="02020603050405020304" pitchFamily="18" charset="0"/>
              </a:rPr>
              <a:t>(dưới nước và trên cạn). Sau</a:t>
            </a:r>
            <a:r>
              <a:rPr lang="en-US" sz="2000">
                <a:latin typeface="UTM Avo" panose="02040603050506020204" pitchFamily="18" charset="0"/>
                <a:cs typeface="Times New Roman" panose="02020603050405020304" pitchFamily="18" charset="0"/>
              </a:rPr>
              <a:t> </a:t>
            </a:r>
            <a:r>
              <a:rPr lang="vi-VN" sz="2000">
                <a:latin typeface="UTM Avo" panose="02040603050506020204" pitchFamily="18" charset="0"/>
                <a:cs typeface="Times New Roman" panose="02020603050405020304" pitchFamily="18" charset="0"/>
              </a:rPr>
              <a:t>khi sắp xếp, em hãy tìm thẻ con voi. </a:t>
            </a:r>
          </a:p>
        </p:txBody>
      </p:sp>
    </p:spTree>
    <p:extLst>
      <p:ext uri="{BB962C8B-B14F-4D97-AF65-F5344CB8AC3E}">
        <p14:creationId xmlns:p14="http://schemas.microsoft.com/office/powerpoint/2010/main" val="13119270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12">
                                            <p:txEl>
                                              <p:pRg st="0" end="0"/>
                                            </p:txEl>
                                          </p:spTgt>
                                        </p:tgtEl>
                                        <p:attrNameLst>
                                          <p:attrName>style.visibility</p:attrName>
                                        </p:attrNameLst>
                                      </p:cBhvr>
                                      <p:to>
                                        <p:strVal val="visible"/>
                                      </p:to>
                                    </p:set>
                                    <p:anim calcmode="lin" valueType="num">
                                      <p:cBhvr>
                                        <p:cTn id="7" dur="500" fill="hold"/>
                                        <p:tgtEl>
                                          <p:spTgt spid="12">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2">
                                            <p:txEl>
                                              <p:pRg st="0" end="0"/>
                                            </p:txEl>
                                          </p:spTgt>
                                        </p:tgtEl>
                                        <p:attrNameLst>
                                          <p:attrName>ppt_y</p:attrName>
                                        </p:attrNameLst>
                                      </p:cBhvr>
                                      <p:tavLst>
                                        <p:tav tm="0">
                                          <p:val>
                                            <p:strVal val="#ppt_y"/>
                                          </p:val>
                                        </p:tav>
                                        <p:tav tm="100000">
                                          <p:val>
                                            <p:strVal val="#ppt_y"/>
                                          </p:val>
                                        </p:tav>
                                      </p:tavLst>
                                    </p:anim>
                                    <p:anim calcmode="lin" valueType="num">
                                      <p:cBhvr>
                                        <p:cTn id="9" dur="500" fill="hold"/>
                                        <p:tgtEl>
                                          <p:spTgt spid="12">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2">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2">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nodeType="click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randombar(horizontal)">
                                      <p:cBhvr>
                                        <p:cTn id="21" dur="500"/>
                                        <p:tgtEl>
                                          <p:spTgt spid="24"/>
                                        </p:tgtEl>
                                      </p:cBhvr>
                                    </p:animEffect>
                                  </p:childTnLst>
                                </p:cTn>
                              </p:par>
                              <p:par>
                                <p:cTn id="22" presetID="14" presetClass="entr" presetSubtype="10" fill="hold" nodeType="with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randombar(horizontal)">
                                      <p:cBhvr>
                                        <p:cTn id="24" dur="500"/>
                                        <p:tgtEl>
                                          <p:spTgt spid="25"/>
                                        </p:tgtEl>
                                      </p:cBhvr>
                                    </p:animEffect>
                                  </p:childTnLst>
                                </p:cTn>
                              </p:par>
                              <p:par>
                                <p:cTn id="25" presetID="14" presetClass="entr" presetSubtype="10" fill="hold" nodeType="with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randombar(horizontal)">
                                      <p:cBhvr>
                                        <p:cTn id="27" dur="500"/>
                                        <p:tgtEl>
                                          <p:spTgt spid="26"/>
                                        </p:tgtEl>
                                      </p:cBhvr>
                                    </p:animEffect>
                                  </p:childTnLst>
                                </p:cTn>
                              </p:par>
                              <p:par>
                                <p:cTn id="28" presetID="14" presetClass="entr" presetSubtype="10" fill="hold" nodeType="withEffect">
                                  <p:stCondLst>
                                    <p:cond delay="0"/>
                                  </p:stCondLst>
                                  <p:childTnLst>
                                    <p:set>
                                      <p:cBhvr>
                                        <p:cTn id="29" dur="1" fill="hold">
                                          <p:stCondLst>
                                            <p:cond delay="0"/>
                                          </p:stCondLst>
                                        </p:cTn>
                                        <p:tgtEl>
                                          <p:spTgt spid="27"/>
                                        </p:tgtEl>
                                        <p:attrNameLst>
                                          <p:attrName>style.visibility</p:attrName>
                                        </p:attrNameLst>
                                      </p:cBhvr>
                                      <p:to>
                                        <p:strVal val="visible"/>
                                      </p:to>
                                    </p:set>
                                    <p:animEffect transition="in" filter="randombar(horizontal)">
                                      <p:cBhvr>
                                        <p:cTn id="30" dur="500"/>
                                        <p:tgtEl>
                                          <p:spTgt spid="27"/>
                                        </p:tgtEl>
                                      </p:cBhvr>
                                    </p:animEffect>
                                  </p:childTnLst>
                                </p:cTn>
                              </p:par>
                              <p:par>
                                <p:cTn id="31" presetID="14" presetClass="entr" presetSubtype="10" fill="hold" nodeType="withEffect">
                                  <p:stCondLst>
                                    <p:cond delay="0"/>
                                  </p:stCondLst>
                                  <p:childTnLst>
                                    <p:set>
                                      <p:cBhvr>
                                        <p:cTn id="32" dur="1" fill="hold">
                                          <p:stCondLst>
                                            <p:cond delay="0"/>
                                          </p:stCondLst>
                                        </p:cTn>
                                        <p:tgtEl>
                                          <p:spTgt spid="31"/>
                                        </p:tgtEl>
                                        <p:attrNameLst>
                                          <p:attrName>style.visibility</p:attrName>
                                        </p:attrNameLst>
                                      </p:cBhvr>
                                      <p:to>
                                        <p:strVal val="visible"/>
                                      </p:to>
                                    </p:set>
                                    <p:animEffect transition="in" filter="randombar(horizontal)">
                                      <p:cBhvr>
                                        <p:cTn id="33" dur="500"/>
                                        <p:tgtEl>
                                          <p:spTgt spid="31"/>
                                        </p:tgtEl>
                                      </p:cBhvr>
                                    </p:animEffect>
                                  </p:childTnLst>
                                </p:cTn>
                              </p:par>
                              <p:par>
                                <p:cTn id="34" presetID="14" presetClass="entr" presetSubtype="10" fill="hold" nodeType="withEffect">
                                  <p:stCondLst>
                                    <p:cond delay="0"/>
                                  </p:stCondLst>
                                  <p:childTnLst>
                                    <p:set>
                                      <p:cBhvr>
                                        <p:cTn id="35" dur="1" fill="hold">
                                          <p:stCondLst>
                                            <p:cond delay="0"/>
                                          </p:stCondLst>
                                        </p:cTn>
                                        <p:tgtEl>
                                          <p:spTgt spid="32"/>
                                        </p:tgtEl>
                                        <p:attrNameLst>
                                          <p:attrName>style.visibility</p:attrName>
                                        </p:attrNameLst>
                                      </p:cBhvr>
                                      <p:to>
                                        <p:strVal val="visible"/>
                                      </p:to>
                                    </p:set>
                                    <p:animEffect transition="in" filter="randombar(horizontal)">
                                      <p:cBhvr>
                                        <p:cTn id="36" dur="500"/>
                                        <p:tgtEl>
                                          <p:spTgt spid="32"/>
                                        </p:tgtEl>
                                      </p:cBhvr>
                                    </p:animEffect>
                                  </p:childTnLst>
                                </p:cTn>
                              </p:par>
                              <p:par>
                                <p:cTn id="37" presetID="14" presetClass="entr" presetSubtype="10" fill="hold" nodeType="withEffect">
                                  <p:stCondLst>
                                    <p:cond delay="0"/>
                                  </p:stCondLst>
                                  <p:childTnLst>
                                    <p:set>
                                      <p:cBhvr>
                                        <p:cTn id="38" dur="1" fill="hold">
                                          <p:stCondLst>
                                            <p:cond delay="0"/>
                                          </p:stCondLst>
                                        </p:cTn>
                                        <p:tgtEl>
                                          <p:spTgt spid="33"/>
                                        </p:tgtEl>
                                        <p:attrNameLst>
                                          <p:attrName>style.visibility</p:attrName>
                                        </p:attrNameLst>
                                      </p:cBhvr>
                                      <p:to>
                                        <p:strVal val="visible"/>
                                      </p:to>
                                    </p:set>
                                    <p:animEffect transition="in" filter="randombar(horizontal)">
                                      <p:cBhvr>
                                        <p:cTn id="39" dur="500"/>
                                        <p:tgtEl>
                                          <p:spTgt spid="33"/>
                                        </p:tgtEl>
                                      </p:cBhvr>
                                    </p:animEffect>
                                  </p:childTnLst>
                                </p:cTn>
                              </p:par>
                              <p:par>
                                <p:cTn id="40" presetID="14" presetClass="entr" presetSubtype="10" fill="hold" nodeType="withEffect">
                                  <p:stCondLst>
                                    <p:cond delay="0"/>
                                  </p:stCondLst>
                                  <p:childTnLst>
                                    <p:set>
                                      <p:cBhvr>
                                        <p:cTn id="41" dur="1" fill="hold">
                                          <p:stCondLst>
                                            <p:cond delay="0"/>
                                          </p:stCondLst>
                                        </p:cTn>
                                        <p:tgtEl>
                                          <p:spTgt spid="34"/>
                                        </p:tgtEl>
                                        <p:attrNameLst>
                                          <p:attrName>style.visibility</p:attrName>
                                        </p:attrNameLst>
                                      </p:cBhvr>
                                      <p:to>
                                        <p:strVal val="visible"/>
                                      </p:to>
                                    </p:set>
                                    <p:animEffect transition="in" filter="randombar(horizontal)">
                                      <p:cBhvr>
                                        <p:cTn id="42" dur="500"/>
                                        <p:tgtEl>
                                          <p:spTgt spid="34"/>
                                        </p:tgtEl>
                                      </p:cBhvr>
                                    </p:animEffect>
                                  </p:childTnLst>
                                </p:cTn>
                              </p:par>
                              <p:par>
                                <p:cTn id="43" presetID="14" presetClass="entr" presetSubtype="10" fill="hold" nodeType="withEffect">
                                  <p:stCondLst>
                                    <p:cond delay="0"/>
                                  </p:stCondLst>
                                  <p:childTnLst>
                                    <p:set>
                                      <p:cBhvr>
                                        <p:cTn id="44" dur="1" fill="hold">
                                          <p:stCondLst>
                                            <p:cond delay="0"/>
                                          </p:stCondLst>
                                        </p:cTn>
                                        <p:tgtEl>
                                          <p:spTgt spid="35"/>
                                        </p:tgtEl>
                                        <p:attrNameLst>
                                          <p:attrName>style.visibility</p:attrName>
                                        </p:attrNameLst>
                                      </p:cBhvr>
                                      <p:to>
                                        <p:strVal val="visible"/>
                                      </p:to>
                                    </p:set>
                                    <p:animEffect transition="in" filter="randombar(horizontal)">
                                      <p:cBhvr>
                                        <p:cTn id="45" dur="500"/>
                                        <p:tgtEl>
                                          <p:spTgt spid="35"/>
                                        </p:tgtEl>
                                      </p:cBhvr>
                                    </p:animEffect>
                                  </p:childTnLst>
                                </p:cTn>
                              </p:par>
                              <p:par>
                                <p:cTn id="46" presetID="14" presetClass="entr" presetSubtype="10" fill="hold" nodeType="withEffect">
                                  <p:stCondLst>
                                    <p:cond delay="0"/>
                                  </p:stCondLst>
                                  <p:childTnLst>
                                    <p:set>
                                      <p:cBhvr>
                                        <p:cTn id="47" dur="1" fill="hold">
                                          <p:stCondLst>
                                            <p:cond delay="0"/>
                                          </p:stCondLst>
                                        </p:cTn>
                                        <p:tgtEl>
                                          <p:spTgt spid="36"/>
                                        </p:tgtEl>
                                        <p:attrNameLst>
                                          <p:attrName>style.visibility</p:attrName>
                                        </p:attrNameLst>
                                      </p:cBhvr>
                                      <p:to>
                                        <p:strVal val="visible"/>
                                      </p:to>
                                    </p:set>
                                    <p:animEffect transition="in" filter="randombar(horizontal)">
                                      <p:cBhvr>
                                        <p:cTn id="48" dur="500"/>
                                        <p:tgtEl>
                                          <p:spTgt spid="36"/>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28"/>
                                        </p:tgtEl>
                                        <p:attrNameLst>
                                          <p:attrName>style.visibility</p:attrName>
                                        </p:attrNameLst>
                                      </p:cBhvr>
                                      <p:to>
                                        <p:strVal val="visible"/>
                                      </p:to>
                                    </p:set>
                                    <p:animEffect transition="in" filter="fade">
                                      <p:cBhvr>
                                        <p:cTn id="53"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bldP spid="2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1E10EB54-4731-4DD5-8421-518086FEA3E2}"/>
              </a:ext>
            </a:extLst>
          </p:cNvPr>
          <p:cNvSpPr/>
          <p:nvPr/>
        </p:nvSpPr>
        <p:spPr>
          <a:xfrm>
            <a:off x="614526" y="292955"/>
            <a:ext cx="8211146" cy="684803"/>
          </a:xfrm>
          <a:prstGeom prst="rect">
            <a:avLst/>
          </a:prstGeom>
        </p:spPr>
        <p:txBody>
          <a:bodyPr wrap="square">
            <a:spAutoFit/>
          </a:bodyPr>
          <a:lstStyle/>
          <a:p>
            <a:pPr defTabSz="342900">
              <a:lnSpc>
                <a:spcPct val="150000"/>
              </a:lnSpc>
            </a:pPr>
            <a:r>
              <a:rPr lang="en-US" sz="2800" b="1">
                <a:solidFill>
                  <a:srgbClr val="F03C69"/>
                </a:solidFill>
                <a:latin typeface="SVN-SAF" panose="02040603050506020204" pitchFamily="18" charset="0"/>
                <a:cs typeface="Times New Roman" panose="02020603050405020304" pitchFamily="18" charset="0"/>
              </a:rPr>
              <a:t>2. </a:t>
            </a:r>
            <a:r>
              <a:rPr lang="vi-VN" sz="2800" b="1">
                <a:solidFill>
                  <a:srgbClr val="F03C69"/>
                </a:solidFill>
                <a:latin typeface="SVN-SAF" panose="02040603050506020204" pitchFamily="18" charset="0"/>
                <a:cs typeface="Times New Roman" panose="02020603050405020304" pitchFamily="18" charset="0"/>
              </a:rPr>
              <a:t>SẮP XẾP THEO YÊU CẦU</a:t>
            </a:r>
            <a:endParaRPr lang="vi-VN" sz="2800" b="1">
              <a:solidFill>
                <a:srgbClr val="F03C69"/>
              </a:solidFill>
              <a:cs typeface="Times New Roman" panose="02020603050405020304" pitchFamily="18" charset="0"/>
            </a:endParaRPr>
          </a:p>
        </p:txBody>
      </p:sp>
      <p:grpSp>
        <p:nvGrpSpPr>
          <p:cNvPr id="3" name="Group 2">
            <a:extLst>
              <a:ext uri="{FF2B5EF4-FFF2-40B4-BE49-F238E27FC236}">
                <a16:creationId xmlns:a16="http://schemas.microsoft.com/office/drawing/2014/main" id="{E4887A39-7735-4207-A78B-68076D1A4286}"/>
              </a:ext>
            </a:extLst>
          </p:cNvPr>
          <p:cNvGrpSpPr/>
          <p:nvPr/>
        </p:nvGrpSpPr>
        <p:grpSpPr>
          <a:xfrm>
            <a:off x="604133" y="968721"/>
            <a:ext cx="10962947" cy="5364629"/>
            <a:chOff x="512219" y="900102"/>
            <a:chExt cx="10962947" cy="5364629"/>
          </a:xfrm>
        </p:grpSpPr>
        <p:sp>
          <p:nvSpPr>
            <p:cNvPr id="13" name="Rectangle 12">
              <a:extLst>
                <a:ext uri="{FF2B5EF4-FFF2-40B4-BE49-F238E27FC236}">
                  <a16:creationId xmlns:a16="http://schemas.microsoft.com/office/drawing/2014/main" id="{FAB2ABA5-E39F-453B-A1F6-A8A302CF76CF}"/>
                </a:ext>
              </a:extLst>
            </p:cNvPr>
            <p:cNvSpPr/>
            <p:nvPr/>
          </p:nvSpPr>
          <p:spPr>
            <a:xfrm>
              <a:off x="3379791" y="1086631"/>
              <a:ext cx="7173355" cy="642676"/>
            </a:xfrm>
            <a:prstGeom prst="rect">
              <a:avLst/>
            </a:prstGeom>
          </p:spPr>
          <p:txBody>
            <a:bodyPr wrap="square">
              <a:spAutoFit/>
            </a:bodyPr>
            <a:lstStyle/>
            <a:p>
              <a:pPr defTabSz="342900">
                <a:lnSpc>
                  <a:spcPct val="150000"/>
                </a:lnSpc>
              </a:pPr>
              <a:r>
                <a:rPr lang="en-US" sz="2800" b="1">
                  <a:solidFill>
                    <a:srgbClr val="7FC354"/>
                  </a:solidFill>
                  <a:latin typeface="SVN-Androgyne" panose="02040603050506020204" pitchFamily="18" charset="0"/>
                  <a:cs typeface="Times New Roman" panose="02020603050405020304" pitchFamily="18" charset="0"/>
                </a:rPr>
                <a:t>S</a:t>
              </a:r>
              <a:r>
                <a:rPr lang="vi-VN" sz="2800" b="1">
                  <a:solidFill>
                    <a:srgbClr val="7FC354"/>
                  </a:solidFill>
                  <a:latin typeface="SVN-Androgyne" panose="02040603050506020204" pitchFamily="18" charset="0"/>
                  <a:cs typeface="Times New Roman" panose="02020603050405020304" pitchFamily="18" charset="0"/>
                </a:rPr>
                <a:t>ắp xếp thẻ tên các con vật vào nhóm</a:t>
              </a:r>
            </a:p>
          </p:txBody>
        </p:sp>
        <p:sp>
          <p:nvSpPr>
            <p:cNvPr id="2" name="Rectangle: Rounded Corners 1">
              <a:extLst>
                <a:ext uri="{FF2B5EF4-FFF2-40B4-BE49-F238E27FC236}">
                  <a16:creationId xmlns:a16="http://schemas.microsoft.com/office/drawing/2014/main" id="{16B29C23-1986-4FCE-AE04-4E2E5FEDFBCC}"/>
                </a:ext>
              </a:extLst>
            </p:cNvPr>
            <p:cNvSpPr/>
            <p:nvPr/>
          </p:nvSpPr>
          <p:spPr>
            <a:xfrm>
              <a:off x="512219" y="1021436"/>
              <a:ext cx="10962947" cy="5243295"/>
            </a:xfrm>
            <a:prstGeom prst="roundRect">
              <a:avLst>
                <a:gd name="adj" fmla="val 3938"/>
              </a:avLst>
            </a:prstGeom>
            <a:no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14">
              <a:extLst>
                <a:ext uri="{FF2B5EF4-FFF2-40B4-BE49-F238E27FC236}">
                  <a16:creationId xmlns:a16="http://schemas.microsoft.com/office/drawing/2014/main" id="{9F981BEB-8658-4DB9-970A-DFF9F966A571}"/>
                </a:ext>
              </a:extLst>
            </p:cNvPr>
            <p:cNvGrpSpPr/>
            <p:nvPr/>
          </p:nvGrpSpPr>
          <p:grpSpPr>
            <a:xfrm>
              <a:off x="522612" y="900102"/>
              <a:ext cx="2898644" cy="880803"/>
              <a:chOff x="522612" y="900102"/>
              <a:chExt cx="2898644" cy="880803"/>
            </a:xfrm>
          </p:grpSpPr>
          <p:grpSp>
            <p:nvGrpSpPr>
              <p:cNvPr id="16" name="Group 15">
                <a:extLst>
                  <a:ext uri="{FF2B5EF4-FFF2-40B4-BE49-F238E27FC236}">
                    <a16:creationId xmlns:a16="http://schemas.microsoft.com/office/drawing/2014/main" id="{C0485714-67DE-444C-AB85-04CC1EF99EEE}"/>
                  </a:ext>
                </a:extLst>
              </p:cNvPr>
              <p:cNvGrpSpPr/>
              <p:nvPr/>
            </p:nvGrpSpPr>
            <p:grpSpPr>
              <a:xfrm>
                <a:off x="522612" y="1095583"/>
                <a:ext cx="2372989" cy="661656"/>
                <a:chOff x="5906375" y="1404722"/>
                <a:chExt cx="2372989" cy="661656"/>
              </a:xfrm>
            </p:grpSpPr>
            <p:sp>
              <p:nvSpPr>
                <p:cNvPr id="21" name="Rectangle: Top Corners Rounded 20">
                  <a:extLst>
                    <a:ext uri="{FF2B5EF4-FFF2-40B4-BE49-F238E27FC236}">
                      <a16:creationId xmlns:a16="http://schemas.microsoft.com/office/drawing/2014/main" id="{195ABAE6-A846-409B-85E5-4CD6FF370697}"/>
                    </a:ext>
                  </a:extLst>
                </p:cNvPr>
                <p:cNvSpPr/>
                <p:nvPr/>
              </p:nvSpPr>
              <p:spPr>
                <a:xfrm>
                  <a:off x="5981023" y="1404722"/>
                  <a:ext cx="2298341" cy="661656"/>
                </a:xfrm>
                <a:prstGeom prst="round2SameRect">
                  <a:avLst/>
                </a:prstGeom>
                <a:solidFill>
                  <a:srgbClr val="7FC3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UTM Bienvenue" panose="02040603050506020204" pitchFamily="18" charset="0"/>
                  </a:endParaRPr>
                </a:p>
              </p:txBody>
            </p:sp>
            <p:sp>
              <p:nvSpPr>
                <p:cNvPr id="22" name="Rectangle 21">
                  <a:extLst>
                    <a:ext uri="{FF2B5EF4-FFF2-40B4-BE49-F238E27FC236}">
                      <a16:creationId xmlns:a16="http://schemas.microsoft.com/office/drawing/2014/main" id="{22D5722D-C4D9-4D78-80B8-7026BEF70276}"/>
                    </a:ext>
                  </a:extLst>
                </p:cNvPr>
                <p:cNvSpPr/>
                <p:nvPr/>
              </p:nvSpPr>
              <p:spPr>
                <a:xfrm>
                  <a:off x="5906375" y="1465062"/>
                  <a:ext cx="2135017" cy="533223"/>
                </a:xfrm>
                <a:prstGeom prst="rect">
                  <a:avLst/>
                </a:prstGeom>
              </p:spPr>
              <p:txBody>
                <a:bodyPr wrap="square">
                  <a:spAutoFit/>
                </a:bodyPr>
                <a:lstStyle/>
                <a:p>
                  <a:pPr algn="ctr" defTabSz="342900">
                    <a:lnSpc>
                      <a:spcPct val="150000"/>
                    </a:lnSpc>
                  </a:pPr>
                  <a:r>
                    <a:rPr lang="en-US" sz="2200" b="1">
                      <a:solidFill>
                        <a:schemeClr val="bg1"/>
                      </a:solidFill>
                      <a:latin typeface="UTM Bienvenue" panose="02040603050506020204" pitchFamily="18" charset="0"/>
                      <a:cs typeface="Times New Roman" panose="02020603050405020304" pitchFamily="18" charset="0"/>
                    </a:rPr>
                    <a:t>HOẠT ĐỘNG </a:t>
                  </a:r>
                  <a:endParaRPr lang="vi-VN" sz="2200" b="1">
                    <a:solidFill>
                      <a:schemeClr val="bg1"/>
                    </a:solidFill>
                    <a:latin typeface="UTM Avo" panose="02040603050506020204" pitchFamily="18" charset="0"/>
                    <a:cs typeface="Times New Roman" panose="02020603050405020304" pitchFamily="18" charset="0"/>
                  </a:endParaRPr>
                </a:p>
              </p:txBody>
            </p:sp>
          </p:grpSp>
          <p:grpSp>
            <p:nvGrpSpPr>
              <p:cNvPr id="17" name="Group 16">
                <a:extLst>
                  <a:ext uri="{FF2B5EF4-FFF2-40B4-BE49-F238E27FC236}">
                    <a16:creationId xmlns:a16="http://schemas.microsoft.com/office/drawing/2014/main" id="{5CFE52EF-B45D-41EF-AD98-6772D8E16074}"/>
                  </a:ext>
                </a:extLst>
              </p:cNvPr>
              <p:cNvGrpSpPr/>
              <p:nvPr/>
            </p:nvGrpSpPr>
            <p:grpSpPr>
              <a:xfrm rot="20419193">
                <a:off x="2468303" y="900102"/>
                <a:ext cx="952953" cy="880803"/>
                <a:chOff x="8974078" y="279854"/>
                <a:chExt cx="3397172" cy="3224225"/>
              </a:xfrm>
            </p:grpSpPr>
            <p:pic>
              <p:nvPicPr>
                <p:cNvPr id="19" name="Picture 5">
                  <a:extLst>
                    <a:ext uri="{FF2B5EF4-FFF2-40B4-BE49-F238E27FC236}">
                      <a16:creationId xmlns:a16="http://schemas.microsoft.com/office/drawing/2014/main" id="{1F1A57E2-D857-4D89-A4EF-C44572F6907C}"/>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8974078" y="279854"/>
                  <a:ext cx="3397172" cy="3224225"/>
                </a:xfrm>
                <a:prstGeom prst="rect">
                  <a:avLst/>
                </a:prstGeom>
              </p:spPr>
            </p:pic>
            <p:pic>
              <p:nvPicPr>
                <p:cNvPr id="20" name="Picture 6">
                  <a:extLst>
                    <a:ext uri="{FF2B5EF4-FFF2-40B4-BE49-F238E27FC236}">
                      <a16:creationId xmlns:a16="http://schemas.microsoft.com/office/drawing/2014/main" id="{987D6516-EAFE-4645-8413-365F09D829A3}"/>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9264793" y="565916"/>
                  <a:ext cx="2916628" cy="2768146"/>
                </a:xfrm>
                <a:prstGeom prst="rect">
                  <a:avLst/>
                </a:prstGeom>
              </p:spPr>
            </p:pic>
          </p:grpSp>
          <p:sp>
            <p:nvSpPr>
              <p:cNvPr id="18" name="Rectangle 17">
                <a:extLst>
                  <a:ext uri="{FF2B5EF4-FFF2-40B4-BE49-F238E27FC236}">
                    <a16:creationId xmlns:a16="http://schemas.microsoft.com/office/drawing/2014/main" id="{4F4984E6-5DDB-4389-BA4B-99FF68DE7565}"/>
                  </a:ext>
                </a:extLst>
              </p:cNvPr>
              <p:cNvSpPr/>
              <p:nvPr/>
            </p:nvSpPr>
            <p:spPr>
              <a:xfrm>
                <a:off x="2792351" y="1002361"/>
                <a:ext cx="363894" cy="661656"/>
              </a:xfrm>
              <a:prstGeom prst="rect">
                <a:avLst/>
              </a:prstGeom>
            </p:spPr>
            <p:txBody>
              <a:bodyPr wrap="square">
                <a:spAutoFit/>
              </a:bodyPr>
              <a:lstStyle/>
              <a:p>
                <a:pPr algn="ctr" defTabSz="342900">
                  <a:lnSpc>
                    <a:spcPct val="150000"/>
                  </a:lnSpc>
                </a:pPr>
                <a:r>
                  <a:rPr lang="en-US" sz="2800" b="1">
                    <a:solidFill>
                      <a:schemeClr val="bg1"/>
                    </a:solidFill>
                    <a:latin typeface="UTM HelvetIns" panose="02040603050506020204" pitchFamily="18" charset="0"/>
                    <a:cs typeface="Times New Roman" panose="02020603050405020304" pitchFamily="18" charset="0"/>
                  </a:rPr>
                  <a:t>2</a:t>
                </a:r>
                <a:endParaRPr lang="vi-VN" sz="2800" b="1">
                  <a:solidFill>
                    <a:schemeClr val="bg1"/>
                  </a:solidFill>
                  <a:latin typeface="UTM Avo" panose="02040603050506020204" pitchFamily="18" charset="0"/>
                  <a:cs typeface="Times New Roman" panose="02020603050405020304" pitchFamily="18" charset="0"/>
                </a:endParaRPr>
              </a:p>
            </p:txBody>
          </p:sp>
        </p:grpSp>
      </p:grpSp>
      <p:pic>
        <p:nvPicPr>
          <p:cNvPr id="24" name="Picture 23">
            <a:extLst>
              <a:ext uri="{FF2B5EF4-FFF2-40B4-BE49-F238E27FC236}">
                <a16:creationId xmlns:a16="http://schemas.microsoft.com/office/drawing/2014/main" id="{E0F8A647-7773-42DE-BFD5-6FE315319913}"/>
              </a:ext>
            </a:extLst>
          </p:cNvPr>
          <p:cNvPicPr>
            <a:picLocks noChangeAspect="1"/>
          </p:cNvPicPr>
          <p:nvPr/>
        </p:nvPicPr>
        <p:blipFill>
          <a:blip r:embed="rId6"/>
          <a:stretch>
            <a:fillRect/>
          </a:stretch>
        </p:blipFill>
        <p:spPr>
          <a:xfrm>
            <a:off x="1137093" y="2090629"/>
            <a:ext cx="1577477" cy="1104996"/>
          </a:xfrm>
          <a:prstGeom prst="rect">
            <a:avLst/>
          </a:prstGeom>
        </p:spPr>
      </p:pic>
      <p:pic>
        <p:nvPicPr>
          <p:cNvPr id="25" name="Picture 24">
            <a:extLst>
              <a:ext uri="{FF2B5EF4-FFF2-40B4-BE49-F238E27FC236}">
                <a16:creationId xmlns:a16="http://schemas.microsoft.com/office/drawing/2014/main" id="{3139F730-DCD0-44F7-81F5-D4FFCB19B3AB}"/>
              </a:ext>
            </a:extLst>
          </p:cNvPr>
          <p:cNvPicPr>
            <a:picLocks noChangeAspect="1"/>
          </p:cNvPicPr>
          <p:nvPr/>
        </p:nvPicPr>
        <p:blipFill>
          <a:blip r:embed="rId7"/>
          <a:stretch>
            <a:fillRect/>
          </a:stretch>
        </p:blipFill>
        <p:spPr>
          <a:xfrm>
            <a:off x="2735841" y="2090629"/>
            <a:ext cx="1577477" cy="1104996"/>
          </a:xfrm>
          <a:prstGeom prst="rect">
            <a:avLst/>
          </a:prstGeom>
        </p:spPr>
      </p:pic>
      <p:pic>
        <p:nvPicPr>
          <p:cNvPr id="26" name="Picture 25">
            <a:extLst>
              <a:ext uri="{FF2B5EF4-FFF2-40B4-BE49-F238E27FC236}">
                <a16:creationId xmlns:a16="http://schemas.microsoft.com/office/drawing/2014/main" id="{FCF96258-C0E9-4932-A475-D966AF453936}"/>
              </a:ext>
            </a:extLst>
          </p:cNvPr>
          <p:cNvPicPr>
            <a:picLocks noChangeAspect="1"/>
          </p:cNvPicPr>
          <p:nvPr/>
        </p:nvPicPr>
        <p:blipFill>
          <a:blip r:embed="rId8"/>
          <a:stretch>
            <a:fillRect/>
          </a:stretch>
        </p:blipFill>
        <p:spPr>
          <a:xfrm>
            <a:off x="4334589" y="2098250"/>
            <a:ext cx="1562235" cy="1089754"/>
          </a:xfrm>
          <a:prstGeom prst="rect">
            <a:avLst/>
          </a:prstGeom>
        </p:spPr>
      </p:pic>
      <p:pic>
        <p:nvPicPr>
          <p:cNvPr id="27" name="Picture 26">
            <a:extLst>
              <a:ext uri="{FF2B5EF4-FFF2-40B4-BE49-F238E27FC236}">
                <a16:creationId xmlns:a16="http://schemas.microsoft.com/office/drawing/2014/main" id="{EA8F44A8-CE5C-4889-AB2E-EA36C02B6A38}"/>
              </a:ext>
            </a:extLst>
          </p:cNvPr>
          <p:cNvPicPr>
            <a:picLocks noChangeAspect="1"/>
          </p:cNvPicPr>
          <p:nvPr/>
        </p:nvPicPr>
        <p:blipFill>
          <a:blip r:embed="rId9"/>
          <a:stretch>
            <a:fillRect/>
          </a:stretch>
        </p:blipFill>
        <p:spPr>
          <a:xfrm>
            <a:off x="5918095" y="2090629"/>
            <a:ext cx="1577477" cy="1097375"/>
          </a:xfrm>
          <a:prstGeom prst="rect">
            <a:avLst/>
          </a:prstGeom>
        </p:spPr>
      </p:pic>
      <p:pic>
        <p:nvPicPr>
          <p:cNvPr id="31" name="Picture 30">
            <a:extLst>
              <a:ext uri="{FF2B5EF4-FFF2-40B4-BE49-F238E27FC236}">
                <a16:creationId xmlns:a16="http://schemas.microsoft.com/office/drawing/2014/main" id="{810A9F64-B510-4DDF-B0C2-DF0D87E2AE43}"/>
              </a:ext>
            </a:extLst>
          </p:cNvPr>
          <p:cNvPicPr>
            <a:picLocks noChangeAspect="1"/>
          </p:cNvPicPr>
          <p:nvPr/>
        </p:nvPicPr>
        <p:blipFill>
          <a:blip r:embed="rId10"/>
          <a:stretch>
            <a:fillRect/>
          </a:stretch>
        </p:blipFill>
        <p:spPr>
          <a:xfrm>
            <a:off x="2739651" y="3197923"/>
            <a:ext cx="1569856" cy="1097375"/>
          </a:xfrm>
          <a:prstGeom prst="rect">
            <a:avLst/>
          </a:prstGeom>
        </p:spPr>
      </p:pic>
      <p:pic>
        <p:nvPicPr>
          <p:cNvPr id="32" name="Picture 31">
            <a:extLst>
              <a:ext uri="{FF2B5EF4-FFF2-40B4-BE49-F238E27FC236}">
                <a16:creationId xmlns:a16="http://schemas.microsoft.com/office/drawing/2014/main" id="{19CD0ABA-4D00-4244-9D60-069BE4600BA4}"/>
              </a:ext>
            </a:extLst>
          </p:cNvPr>
          <p:cNvPicPr>
            <a:picLocks noChangeAspect="1"/>
          </p:cNvPicPr>
          <p:nvPr/>
        </p:nvPicPr>
        <p:blipFill>
          <a:blip r:embed="rId11"/>
          <a:stretch>
            <a:fillRect/>
          </a:stretch>
        </p:blipFill>
        <p:spPr>
          <a:xfrm>
            <a:off x="1144714" y="3188004"/>
            <a:ext cx="1569856" cy="1097375"/>
          </a:xfrm>
          <a:prstGeom prst="rect">
            <a:avLst/>
          </a:prstGeom>
        </p:spPr>
      </p:pic>
      <p:pic>
        <p:nvPicPr>
          <p:cNvPr id="33" name="Picture 32">
            <a:extLst>
              <a:ext uri="{FF2B5EF4-FFF2-40B4-BE49-F238E27FC236}">
                <a16:creationId xmlns:a16="http://schemas.microsoft.com/office/drawing/2014/main" id="{77DD008A-9459-484D-BC0B-5AC0D0C37BB9}"/>
              </a:ext>
            </a:extLst>
          </p:cNvPr>
          <p:cNvPicPr>
            <a:picLocks noChangeAspect="1"/>
          </p:cNvPicPr>
          <p:nvPr/>
        </p:nvPicPr>
        <p:blipFill>
          <a:blip r:embed="rId12"/>
          <a:stretch>
            <a:fillRect/>
          </a:stretch>
        </p:blipFill>
        <p:spPr>
          <a:xfrm>
            <a:off x="4326968" y="3197923"/>
            <a:ext cx="1569856" cy="1097375"/>
          </a:xfrm>
          <a:prstGeom prst="rect">
            <a:avLst/>
          </a:prstGeom>
        </p:spPr>
      </p:pic>
      <p:pic>
        <p:nvPicPr>
          <p:cNvPr id="34" name="Picture 33">
            <a:extLst>
              <a:ext uri="{FF2B5EF4-FFF2-40B4-BE49-F238E27FC236}">
                <a16:creationId xmlns:a16="http://schemas.microsoft.com/office/drawing/2014/main" id="{4F107B82-D9F9-438A-ADB3-4BF5418F1763}"/>
              </a:ext>
            </a:extLst>
          </p:cNvPr>
          <p:cNvPicPr>
            <a:picLocks noChangeAspect="1"/>
          </p:cNvPicPr>
          <p:nvPr/>
        </p:nvPicPr>
        <p:blipFill>
          <a:blip r:embed="rId13"/>
          <a:stretch>
            <a:fillRect/>
          </a:stretch>
        </p:blipFill>
        <p:spPr>
          <a:xfrm>
            <a:off x="5925716" y="3197923"/>
            <a:ext cx="1569856" cy="1097375"/>
          </a:xfrm>
          <a:prstGeom prst="rect">
            <a:avLst/>
          </a:prstGeom>
        </p:spPr>
      </p:pic>
      <p:sp>
        <p:nvSpPr>
          <p:cNvPr id="28" name="Rectangle 27">
            <a:extLst>
              <a:ext uri="{FF2B5EF4-FFF2-40B4-BE49-F238E27FC236}">
                <a16:creationId xmlns:a16="http://schemas.microsoft.com/office/drawing/2014/main" id="{134096BE-FB57-4917-9934-55A982FADCFB}"/>
              </a:ext>
            </a:extLst>
          </p:cNvPr>
          <p:cNvSpPr/>
          <p:nvPr/>
        </p:nvSpPr>
        <p:spPr>
          <a:xfrm>
            <a:off x="832035" y="4364794"/>
            <a:ext cx="10527930" cy="950325"/>
          </a:xfrm>
          <a:prstGeom prst="rect">
            <a:avLst/>
          </a:prstGeom>
        </p:spPr>
        <p:txBody>
          <a:bodyPr wrap="square">
            <a:spAutoFit/>
          </a:bodyPr>
          <a:lstStyle/>
          <a:p>
            <a:pPr algn="just" defTabSz="342900">
              <a:lnSpc>
                <a:spcPct val="150000"/>
              </a:lnSpc>
            </a:pPr>
            <a:r>
              <a:rPr lang="en-US" sz="2000" b="1">
                <a:latin typeface="UTM Avo" panose="02040603050506020204" pitchFamily="18" charset="0"/>
                <a:cs typeface="Times New Roman" panose="02020603050405020304" pitchFamily="18" charset="0"/>
              </a:rPr>
              <a:t>2</a:t>
            </a:r>
            <a:r>
              <a:rPr lang="vi-VN" sz="2000" b="1">
                <a:latin typeface="UTM Avo" panose="02040603050506020204" pitchFamily="18" charset="0"/>
                <a:cs typeface="Times New Roman" panose="02020603050405020304" pitchFamily="18" charset="0"/>
              </a:rPr>
              <a:t>. </a:t>
            </a:r>
            <a:r>
              <a:rPr lang="vi-VN" sz="2000">
                <a:latin typeface="UTM Avo" panose="02040603050506020204" pitchFamily="18" charset="0"/>
                <a:cs typeface="Times New Roman" panose="02020603050405020304" pitchFamily="18" charset="0"/>
              </a:rPr>
              <a:t>Với hộp các con vật sống trên cạn, em hãy phân loại các con vật sống trong rừng và các con vật nuôi trong gia đình. Sau khi sắp xếp, em</a:t>
            </a:r>
            <a:r>
              <a:rPr lang="en-US" sz="2000">
                <a:latin typeface="UTM Avo" panose="02040603050506020204" pitchFamily="18" charset="0"/>
                <a:cs typeface="Times New Roman" panose="02020603050405020304" pitchFamily="18" charset="0"/>
              </a:rPr>
              <a:t> </a:t>
            </a:r>
            <a:r>
              <a:rPr lang="vi-VN" sz="2000">
                <a:latin typeface="UTM Avo" panose="02040603050506020204" pitchFamily="18" charset="0"/>
                <a:cs typeface="Times New Roman" panose="02020603050405020304" pitchFamily="18" charset="0"/>
              </a:rPr>
              <a:t>hãy tìm lại thẻ </a:t>
            </a:r>
            <a:r>
              <a:rPr lang="en-US" sz="2000">
                <a:latin typeface="UTM Avo" panose="02040603050506020204" pitchFamily="18" charset="0"/>
                <a:cs typeface="Times New Roman" panose="02020603050405020304" pitchFamily="18" charset="0"/>
              </a:rPr>
              <a:t>c</a:t>
            </a:r>
            <a:r>
              <a:rPr lang="vi-VN" sz="2000">
                <a:latin typeface="UTM Avo" panose="02040603050506020204" pitchFamily="18" charset="0"/>
                <a:cs typeface="Times New Roman" panose="02020603050405020304" pitchFamily="18" charset="0"/>
              </a:rPr>
              <a:t>on </a:t>
            </a:r>
            <a:r>
              <a:rPr lang="en-US" sz="2000">
                <a:latin typeface="UTM Avo" panose="02040603050506020204" pitchFamily="18" charset="0"/>
                <a:cs typeface="Times New Roman" panose="02020603050405020304" pitchFamily="18" charset="0"/>
              </a:rPr>
              <a:t>v</a:t>
            </a:r>
            <a:r>
              <a:rPr lang="vi-VN" sz="2000">
                <a:latin typeface="UTM Avo" panose="02040603050506020204" pitchFamily="18" charset="0"/>
                <a:cs typeface="Times New Roman" panose="02020603050405020304" pitchFamily="18" charset="0"/>
              </a:rPr>
              <a:t>oi</a:t>
            </a:r>
          </a:p>
        </p:txBody>
      </p:sp>
      <p:sp>
        <p:nvSpPr>
          <p:cNvPr id="29" name="Rectangle 28">
            <a:extLst>
              <a:ext uri="{FF2B5EF4-FFF2-40B4-BE49-F238E27FC236}">
                <a16:creationId xmlns:a16="http://schemas.microsoft.com/office/drawing/2014/main" id="{0706DA51-D0FD-4CAD-9539-D038771C1547}"/>
              </a:ext>
            </a:extLst>
          </p:cNvPr>
          <p:cNvSpPr/>
          <p:nvPr/>
        </p:nvSpPr>
        <p:spPr>
          <a:xfrm>
            <a:off x="832035" y="5279709"/>
            <a:ext cx="10408639" cy="950325"/>
          </a:xfrm>
          <a:prstGeom prst="rect">
            <a:avLst/>
          </a:prstGeom>
        </p:spPr>
        <p:txBody>
          <a:bodyPr wrap="square">
            <a:spAutoFit/>
          </a:bodyPr>
          <a:lstStyle/>
          <a:p>
            <a:pPr defTabSz="342900">
              <a:lnSpc>
                <a:spcPct val="150000"/>
              </a:lnSpc>
            </a:pPr>
            <a:r>
              <a:rPr lang="en-US" sz="2000" b="1">
                <a:latin typeface="UTM Avo" panose="02040603050506020204" pitchFamily="18" charset="0"/>
                <a:cs typeface="Times New Roman" panose="02020603050405020304" pitchFamily="18" charset="0"/>
              </a:rPr>
              <a:t>3</a:t>
            </a:r>
            <a:r>
              <a:rPr lang="vi-VN" sz="2000" b="1">
                <a:latin typeface="UTM Avo" panose="02040603050506020204" pitchFamily="18" charset="0"/>
                <a:cs typeface="Times New Roman" panose="02020603050405020304" pitchFamily="18" charset="0"/>
              </a:rPr>
              <a:t>. </a:t>
            </a:r>
            <a:r>
              <a:rPr lang="vi-VN" sz="2000">
                <a:latin typeface="UTM Avo" panose="02040603050506020204" pitchFamily="18" charset="0"/>
                <a:cs typeface="Times New Roman" panose="02020603050405020304" pitchFamily="18" charset="0"/>
              </a:rPr>
              <a:t>Thảo luận với bạn cách em đã tìm thẻ </a:t>
            </a:r>
            <a:r>
              <a:rPr lang="en-US" sz="2000">
                <a:latin typeface="UTM Avo" panose="02040603050506020204" pitchFamily="18" charset="0"/>
                <a:cs typeface="Times New Roman" panose="02020603050405020304" pitchFamily="18" charset="0"/>
              </a:rPr>
              <a:t>c</a:t>
            </a:r>
            <a:r>
              <a:rPr lang="vi-VN" sz="2000">
                <a:latin typeface="UTM Avo" panose="02040603050506020204" pitchFamily="18" charset="0"/>
                <a:cs typeface="Times New Roman" panose="02020603050405020304" pitchFamily="18" charset="0"/>
              </a:rPr>
              <a:t>on </a:t>
            </a:r>
            <a:r>
              <a:rPr lang="en-US" sz="2000">
                <a:latin typeface="UTM Avo" panose="02040603050506020204" pitchFamily="18" charset="0"/>
                <a:cs typeface="Times New Roman" panose="02020603050405020304" pitchFamily="18" charset="0"/>
              </a:rPr>
              <a:t>v</a:t>
            </a:r>
            <a:r>
              <a:rPr lang="vi-VN" sz="2000">
                <a:latin typeface="UTM Avo" panose="02040603050506020204" pitchFamily="18" charset="0"/>
                <a:cs typeface="Times New Roman" panose="02020603050405020304" pitchFamily="18" charset="0"/>
              </a:rPr>
              <a:t>oi trong mỗi trường hợp trên. Theo em, cách nào tìm nhanh hơn? Vì sao?</a:t>
            </a:r>
          </a:p>
        </p:txBody>
      </p:sp>
      <p:pic>
        <p:nvPicPr>
          <p:cNvPr id="30" name="Picture 29">
            <a:extLst>
              <a:ext uri="{FF2B5EF4-FFF2-40B4-BE49-F238E27FC236}">
                <a16:creationId xmlns:a16="http://schemas.microsoft.com/office/drawing/2014/main" id="{EAC5DB6F-51B4-459D-89B0-EE82ABEC5016}"/>
              </a:ext>
            </a:extLst>
          </p:cNvPr>
          <p:cNvPicPr>
            <a:picLocks noChangeAspect="1"/>
          </p:cNvPicPr>
          <p:nvPr/>
        </p:nvPicPr>
        <p:blipFill>
          <a:blip r:embed="rId14">
            <a:extLst>
              <a:ext uri="{28A0092B-C50C-407E-A947-70E740481C1C}">
                <a14:useLocalDpi xmlns:a14="http://schemas.microsoft.com/office/drawing/2010/main" val="0"/>
              </a:ext>
            </a:extLst>
          </a:blip>
          <a:srcRect/>
          <a:stretch/>
        </p:blipFill>
        <p:spPr>
          <a:xfrm>
            <a:off x="8114923" y="2493206"/>
            <a:ext cx="2674852" cy="1623201"/>
          </a:xfrm>
          <a:prstGeom prst="rect">
            <a:avLst/>
          </a:prstGeom>
        </p:spPr>
      </p:pic>
    </p:spTree>
    <p:extLst>
      <p:ext uri="{BB962C8B-B14F-4D97-AF65-F5344CB8AC3E}">
        <p14:creationId xmlns:p14="http://schemas.microsoft.com/office/powerpoint/2010/main" val="22696593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9">
                                            <p:txEl>
                                              <p:pRg st="0" end="0"/>
                                            </p:txEl>
                                          </p:spTgt>
                                        </p:tgtEl>
                                        <p:attrNameLst>
                                          <p:attrName>style.visibility</p:attrName>
                                        </p:attrNameLst>
                                      </p:cBhvr>
                                      <p:to>
                                        <p:strVal val="visible"/>
                                      </p:to>
                                    </p:set>
                                    <p:animEffect transition="in" filter="fade">
                                      <p:cBhvr>
                                        <p:cTn id="12" dur="500"/>
                                        <p:tgtEl>
                                          <p:spTgt spid="2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4.6|21.8|32.7|2.7|1.5|1.1"/>
</p:tagLst>
</file>

<file path=ppt/theme/theme1.xml><?xml version="1.0" encoding="utf-8"?>
<a:theme xmlns:a="http://schemas.openxmlformats.org/drawingml/2006/main" name="1_Office 主题">
  <a:themeElements>
    <a:clrScheme name="Office">
      <a:dk1>
        <a:srgbClr val="000000"/>
      </a:dk1>
      <a:lt1>
        <a:srgbClr val="FFFFFF"/>
      </a:lt1>
      <a:dk2>
        <a:srgbClr val="44546A"/>
      </a:dk2>
      <a:lt2>
        <a:srgbClr val="E7E6E6"/>
      </a:lt2>
      <a:accent1>
        <a:srgbClr val="008A3B"/>
      </a:accent1>
      <a:accent2>
        <a:srgbClr val="7DC8FF"/>
      </a:accent2>
      <a:accent3>
        <a:srgbClr val="56AF35"/>
      </a:accent3>
      <a:accent4>
        <a:srgbClr val="CDD500"/>
      </a:accent4>
      <a:accent5>
        <a:srgbClr val="4472C4"/>
      </a:accent5>
      <a:accent6>
        <a:srgbClr val="F95421"/>
      </a:accent6>
      <a:hlink>
        <a:srgbClr val="0563C1"/>
      </a:hlink>
      <a:folHlink>
        <a:srgbClr val="954F72"/>
      </a:folHlink>
    </a:clrScheme>
    <a:fontScheme name="zezbname">
      <a:majorFont>
        <a:latin typeface="Segoe Print"/>
        <a:ea typeface="方正黑体_GBK"/>
        <a:cs typeface=""/>
      </a:majorFont>
      <a:minorFont>
        <a:latin typeface="Segoe Print"/>
        <a:ea typeface="方正黑体_GBK"/>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5549</TotalTime>
  <Words>757</Words>
  <Application>Microsoft Office PowerPoint</Application>
  <PresentationFormat>Widescreen</PresentationFormat>
  <Paragraphs>72</Paragraphs>
  <Slides>14</Slides>
  <Notes>2</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14</vt:i4>
      </vt:variant>
    </vt:vector>
  </HeadingPairs>
  <TitlesOfParts>
    <vt:vector size="26" baseType="lpstr">
      <vt:lpstr>等线</vt:lpstr>
      <vt:lpstr>Arial</vt:lpstr>
      <vt:lpstr>Calibri</vt:lpstr>
      <vt:lpstr>iCiel Cadena</vt:lpstr>
      <vt:lpstr>Segoe Print</vt:lpstr>
      <vt:lpstr>SVN-Androgyne</vt:lpstr>
      <vt:lpstr>SVN-SAF</vt:lpstr>
      <vt:lpstr>Times New Roman</vt:lpstr>
      <vt:lpstr>UTM Avo</vt:lpstr>
      <vt:lpstr>UTM Bienvenue</vt:lpstr>
      <vt:lpstr>UTM HelvetIns</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Uyen Uyen</dc:creator>
  <cp:lastModifiedBy>SAL - Nguyen Huu Phuc</cp:lastModifiedBy>
  <cp:revision>184</cp:revision>
  <dcterms:created xsi:type="dcterms:W3CDTF">2021-11-14T08:33:55Z</dcterms:created>
  <dcterms:modified xsi:type="dcterms:W3CDTF">2023-09-11T05:41:00Z</dcterms:modified>
</cp:coreProperties>
</file>