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99" r:id="rId2"/>
    <p:sldId id="482" r:id="rId3"/>
    <p:sldId id="483" r:id="rId4"/>
    <p:sldId id="484" r:id="rId5"/>
    <p:sldId id="502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4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49" autoAdjust="0"/>
    <p:restoredTop sz="94660"/>
  </p:normalViewPr>
  <p:slideViewPr>
    <p:cSldViewPr>
      <p:cViewPr varScale="1">
        <p:scale>
          <a:sx n="60" d="100"/>
          <a:sy n="60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1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369693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29" y="483413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Tiểu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gia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thụy</a:t>
            </a:r>
            <a:endParaRPr lang="en-US" sz="4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0BC86-66B8-BAA5-85B0-0536A5B388BC}"/>
              </a:ext>
            </a:extLst>
          </p:cNvPr>
          <p:cNvSpPr/>
          <p:nvPr/>
        </p:nvSpPr>
        <p:spPr>
          <a:xfrm>
            <a:off x="10729" y="2063835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Tin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0036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541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72" y="3700434"/>
            <a:ext cx="3092521" cy="314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sx="103000" sy="103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19" y="3681615"/>
            <a:ext cx="3047999" cy="3111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3713289"/>
            <a:ext cx="2990637" cy="313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2262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4444809"/>
            <a:ext cx="2205519" cy="246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24" y="4417656"/>
            <a:ext cx="2174697" cy="247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2" y="4429323"/>
            <a:ext cx="2376754" cy="2428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37029"/>
            <a:ext cx="2321103" cy="2504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lượcvề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2299209" y="381000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52400" y="1298104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152400" y="1717842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8630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Để mở phần mềm soạn thảo, em nháy đúp chuột vào biểu tượng nào?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7115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76793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655763" y="18637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85913" y="288607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39211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0413" y="5638800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Action Button: Return 22">
            <a:hlinkClick r:id="rId3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2296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Em hãy cho biết nút lệnh sau dùng để làm gì?</a:t>
            </a:r>
          </a:p>
        </p:txBody>
      </p:sp>
      <p:sp>
        <p:nvSpPr>
          <p:cNvPr id="19" name="Action Button: Return 18">
            <a:hlinkClick r:id="rId2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22098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7400" y="3444875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8006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85988" y="15097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5350" y="2833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1465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Tạo bảng</a:t>
            </a:r>
          </a:p>
        </p:txBody>
      </p:sp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004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(T4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0E97C-3A21-EA83-5874-CDF6E96571CE}"/>
              </a:ext>
            </a:extLst>
          </p:cNvPr>
          <p:cNvSpPr txBox="1"/>
          <p:nvPr/>
        </p:nvSpPr>
        <p:spPr>
          <a:xfrm>
            <a:off x="1219200" y="2971800"/>
            <a:ext cx="6408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72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924800" cy="9905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2. GÓP Ý PHẦN BÀI TRÌNH BÀY CỦA BẠN VÀ CHỈNH SỬA LẠI THEO NHỮNG ĐÓNG GÓP CỦA BẠN.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8851"/>
              </p:ext>
            </p:extLst>
          </p:nvPr>
        </p:nvGraphicFramePr>
        <p:xfrm>
          <a:off x="152400" y="2362200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7988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809"/>
            <a:ext cx="3147096" cy="241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96" y="4420227"/>
            <a:ext cx="3025104" cy="247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8" y="4444809"/>
            <a:ext cx="3080423" cy="245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934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365274"/>
            <a:ext cx="3124198" cy="2492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274"/>
            <a:ext cx="3048000" cy="2524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" y="4365274"/>
            <a:ext cx="2949876" cy="249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5720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17" y="3581400"/>
            <a:ext cx="3048001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6023"/>
            <a:ext cx="3190568" cy="316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42170"/>
            <a:ext cx="2971800" cy="311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700</Words>
  <Application>Microsoft Office PowerPoint</Application>
  <PresentationFormat>On-screen Show (4:3)</PresentationFormat>
  <Paragraphs>149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SAL - Nguyen Huu Phuc</cp:lastModifiedBy>
  <cp:revision>121</cp:revision>
  <dcterms:created xsi:type="dcterms:W3CDTF">2018-12-02T14:27:57Z</dcterms:created>
  <dcterms:modified xsi:type="dcterms:W3CDTF">2023-10-21T15:41:39Z</dcterms:modified>
</cp:coreProperties>
</file>