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1"/>
  </p:notesMasterIdLst>
  <p:sldIdLst>
    <p:sldId id="305" r:id="rId2"/>
    <p:sldId id="277" r:id="rId3"/>
    <p:sldId id="280" r:id="rId4"/>
    <p:sldId id="324" r:id="rId5"/>
    <p:sldId id="325" r:id="rId6"/>
    <p:sldId id="326" r:id="rId7"/>
    <p:sldId id="328" r:id="rId8"/>
    <p:sldId id="327" r:id="rId9"/>
    <p:sldId id="30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9" autoAdjust="0"/>
    <p:restoredTop sz="94624" autoAdjust="0"/>
  </p:normalViewPr>
  <p:slideViewPr>
    <p:cSldViewPr>
      <p:cViewPr varScale="1">
        <p:scale>
          <a:sx n="60" d="100"/>
          <a:sy n="60" d="100"/>
        </p:scale>
        <p:origin x="139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32352-DDD5-4989-BED4-647F2E7F16BA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415FA-9C67-41B1-A681-C4E5BB420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5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năm, ngày 9 tháng 02 năm 2017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ba, ngày 31 tháng 11 năm 2017</a:t>
            </a:r>
          </a:p>
        </p:txBody>
      </p:sp>
    </p:spTree>
    <p:extLst>
      <p:ext uri="{BB962C8B-B14F-4D97-AF65-F5344CB8AC3E}">
        <p14:creationId xmlns:p14="http://schemas.microsoft.com/office/powerpoint/2010/main" val="1518888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7F705-AFB6-437C-B619-72A18B7D02BF}" type="datetimeFigureOut">
              <a:rPr lang="en-US" smtClean="0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5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" Target="slide2.xml"/><Relationship Id="rId7" Type="http://schemas.openxmlformats.org/officeDocument/2006/relationships/hyperlink" Target="file:///C:\Documents%20and%20Settings\Administrator\Desktop\CHAY\Chay%20(H)\GIAO%20AN\GA%20DT\VINH\THIET%20KE%20BAI%20DAY\CONGTODINH\bai%20hoi%20giang%20Av8.ppt#-1,20,Slide 20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iao%20an%20tin%20hoc\NHAC\VUIDEHOC.WAV" TargetMode="External"/><Relationship Id="rId6" Type="http://schemas.openxmlformats.org/officeDocument/2006/relationships/image" Target="../media/image2.gif"/><Relationship Id="rId11" Type="http://schemas.openxmlformats.org/officeDocument/2006/relationships/slide" Target="slide3.xml"/><Relationship Id="rId5" Type="http://schemas.openxmlformats.org/officeDocument/2006/relationships/slide" Target="slide1.xml"/><Relationship Id="rId10" Type="http://schemas.openxmlformats.org/officeDocument/2006/relationships/image" Target="../media/image5.png"/><Relationship Id="rId4" Type="http://schemas.openxmlformats.org/officeDocument/2006/relationships/audio" Target="../media/audio1.wav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../media/audio3.wav"/><Relationship Id="rId7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audio" Target="../media/audio2.wav"/><Relationship Id="rId7" Type="http://schemas.openxmlformats.org/officeDocument/2006/relationships/image" Target="../media/image6.gif"/><Relationship Id="rId12" Type="http://schemas.openxmlformats.org/officeDocument/2006/relationships/image" Target="../media/image12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9.png"/><Relationship Id="rId5" Type="http://schemas.openxmlformats.org/officeDocument/2006/relationships/audio" Target="../media/audio4.wav"/><Relationship Id="rId10" Type="http://schemas.openxmlformats.org/officeDocument/2006/relationships/image" Target="../media/image11.png"/><Relationship Id="rId4" Type="http://schemas.openxmlformats.org/officeDocument/2006/relationships/audio" Target="../media/audio3.wav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audio" Target="../media/audio3.wav"/><Relationship Id="rId7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114940" y="3724232"/>
            <a:ext cx="1023177" cy="114547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349448" y="3630373"/>
            <a:ext cx="1034224" cy="112042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287338" y="222250"/>
            <a:ext cx="88566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463550"/>
            <a:ext cx="86899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7" action="ppaction://hlinkpres?slideindex=20&amp;slidetitle=Slide 20"/>
          </p:cNvPr>
          <p:cNvSpPr>
            <a:spLocks noChangeArrowheads="1" noChangeShapeType="1" noTextEdit="1"/>
          </p:cNvSpPr>
          <p:nvPr/>
        </p:nvSpPr>
        <p:spPr bwMode="auto">
          <a:xfrm>
            <a:off x="1371600" y="914400"/>
            <a:ext cx="70993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 : AI NHANH AI ĐÚNG</a:t>
            </a:r>
            <a:endParaRPr lang="en-US" sz="3600" b="1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80772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52400"/>
            <a:ext cx="6096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24600"/>
            <a:ext cx="44958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0"/>
            <a:ext cx="703263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167438"/>
            <a:ext cx="46482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167438"/>
            <a:ext cx="44958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708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1524000" y="2209800"/>
            <a:ext cx="2597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1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6306215" y="3724232"/>
            <a:ext cx="1009650" cy="107315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182626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animBg="1"/>
      <p:bldP spid="111620" grpId="0" animBg="1"/>
      <p:bldP spid="111631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5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50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1. </a:t>
              </a:r>
              <a:r>
                <a:rPr lang="en-US" sz="4000" b="1" dirty="0" err="1">
                  <a:solidFill>
                    <a:srgbClr val="FF0000"/>
                  </a:solidFill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tượng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sau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có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chức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năng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gì</a:t>
              </a:r>
              <a:r>
                <a:rPr lang="en-US" sz="4000" b="1" dirty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Thay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đổi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hướng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>
                  <a:solidFill>
                    <a:srgbClr val="FF0000"/>
                  </a:solidFill>
                </a:rPr>
                <a:t>Thay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đổi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màu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nền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</a:rPr>
                <a:t>Đáp án: C</a:t>
              </a:r>
            </a:p>
          </p:txBody>
        </p:sp>
      </p:grp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7956948" y="1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>
                <a:solidFill>
                  <a:srgbClr val="FF0000"/>
                </a:solidFill>
              </a:rPr>
              <a:t>Tạo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đường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viền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cho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văn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759" y="987405"/>
            <a:ext cx="1098008" cy="117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65644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33400" y="4419600"/>
            <a:ext cx="7872413" cy="709613"/>
            <a:chOff x="144" y="1892"/>
            <a:chExt cx="5140" cy="447"/>
          </a:xfrm>
        </p:grpSpPr>
        <p:sp>
          <p:nvSpPr>
            <p:cNvPr id="12319" name="Rectangle 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3600" b="1" dirty="0">
                  <a:solidFill>
                    <a:srgbClr val="FF0000"/>
                  </a:solidFill>
                </a:rPr>
                <a:t>C. </a:t>
              </a:r>
            </a:p>
          </p:txBody>
        </p:sp>
      </p:grp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066800" y="1157288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688" y="-114300"/>
            <a:ext cx="1147762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5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50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62" y="1168092"/>
            <a:ext cx="8534338" cy="2145627"/>
            <a:chOff x="130" y="910"/>
            <a:chExt cx="5210" cy="234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80"/>
              <a:ext cx="771" cy="137"/>
            </a:xfrm>
            <a:prstGeom prst="rect">
              <a:avLst/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910"/>
              <a:ext cx="4918" cy="234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2. </a:t>
              </a:r>
              <a:r>
                <a:rPr lang="en-US" sz="4000" b="1" dirty="0" err="1">
                  <a:solidFill>
                    <a:srgbClr val="FF0000"/>
                  </a:solidFill>
                </a:rPr>
                <a:t>Để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đánh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số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trang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cho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văn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bản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em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chọn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nút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lệnh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nào</a:t>
              </a:r>
              <a:r>
                <a:rPr lang="en-US" sz="4000" b="1" dirty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0"/>
            <a:ext cx="8020050" cy="709613"/>
            <a:chOff x="144" y="1892"/>
            <a:chExt cx="5140" cy="447"/>
          </a:xfrm>
        </p:grpSpPr>
        <p:sp>
          <p:nvSpPr>
            <p:cNvPr id="1231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0" y="3581400"/>
            <a:ext cx="7853363" cy="709613"/>
            <a:chOff x="148" y="1938"/>
            <a:chExt cx="5136" cy="353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5" y="5200650"/>
            <a:ext cx="7858125" cy="777875"/>
            <a:chOff x="142" y="1871"/>
            <a:chExt cx="5142" cy="490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A </a:t>
              </a:r>
            </a:p>
          </p:txBody>
        </p:sp>
      </p:grpSp>
      <p:sp>
        <p:nvSpPr>
          <p:cNvPr id="12299" name="Rectangle 29" descr="Bouquet"/>
          <p:cNvSpPr>
            <a:spLocks noChangeArrowheads="1"/>
          </p:cNvSpPr>
          <p:nvPr/>
        </p:nvSpPr>
        <p:spPr bwMode="auto">
          <a:xfrm>
            <a:off x="8229600" y="765175"/>
            <a:ext cx="576263" cy="6092825"/>
          </a:xfrm>
          <a:prstGeom prst="rect">
            <a:avLst/>
          </a:prstGeom>
          <a:blipFill dpi="0" rotWithShape="1">
            <a:blip r:embed="rId9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7956550" y="0"/>
            <a:ext cx="1187450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400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2743200"/>
            <a:ext cx="1168208" cy="6952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260" y="3626682"/>
            <a:ext cx="1101540" cy="619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4419600"/>
            <a:ext cx="1168207" cy="70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12525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6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5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50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8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</a:rPr>
                <a:t>3. </a:t>
              </a:r>
              <a:r>
                <a:rPr lang="en-US" sz="4000" b="1" dirty="0" err="1">
                  <a:solidFill>
                    <a:srgbClr val="FF0000"/>
                  </a:solidFill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tượng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sau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có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chức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năng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gì</a:t>
              </a:r>
              <a:r>
                <a:rPr lang="en-US" sz="4000" b="1" dirty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41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42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3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Thay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đổi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hướng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45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6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>
                  <a:solidFill>
                    <a:srgbClr val="FF0000"/>
                  </a:solidFill>
                </a:rPr>
                <a:t>Thay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đổi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màu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nền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cho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văn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</a:rPr>
                <a:t>bản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7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48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B</a:t>
              </a:r>
            </a:p>
          </p:txBody>
        </p:sp>
      </p:grpSp>
      <p:sp>
        <p:nvSpPr>
          <p:cNvPr id="51" name="Oval 30"/>
          <p:cNvSpPr>
            <a:spLocks noChangeArrowheads="1"/>
          </p:cNvSpPr>
          <p:nvPr/>
        </p:nvSpPr>
        <p:spPr bwMode="auto">
          <a:xfrm>
            <a:off x="7956948" y="-76200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53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54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55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56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57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58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59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60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61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62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>
                <a:solidFill>
                  <a:srgbClr val="FF0000"/>
                </a:solidFill>
              </a:rPr>
              <a:t>Tạo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đường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viền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cho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văn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16340" y="914400"/>
            <a:ext cx="946660" cy="1177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4"/>
          <p:cNvSpPr txBox="1">
            <a:spLocks noChangeArrowheads="1"/>
          </p:cNvSpPr>
          <p:nvPr/>
        </p:nvSpPr>
        <p:spPr bwMode="auto">
          <a:xfrm>
            <a:off x="152400" y="940475"/>
            <a:ext cx="8839200" cy="13849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 HỌC</a:t>
            </a:r>
          </a:p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4: ĐỊNH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 TRANG VĂN BẢN,</a:t>
            </a:r>
          </a:p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ĐÁNH SỐ TRANG TRONG VĂN BẢN (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3710789644"/>
      </p:ext>
    </p:extLst>
  </p:cSld>
  <p:clrMapOvr>
    <a:masterClrMapping/>
  </p:clrMapOvr>
  <p:transition>
    <p:cover dir="u"/>
    <p:sndAc>
      <p:stSnd>
        <p:snd r:embed="rId2" name="chimes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0625" y="1625381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28575" y="29718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cá nhân theo yêu cầu trong sách (trang 49) rồi báo cáo kết quả </a:t>
            </a:r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00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0625" y="1625381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28575" y="29718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cá nhân theo yêu cầu trong sách (trang 49) rồi báo cáo kết quả </a:t>
            </a:r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07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8574" y="162538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 ỨNG DỤNG, MỞ RỘNG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8575" y="29718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cá nhân theo yêu cầu trong sách (trang 49) rồi báo cáo kết quả </a:t>
            </a:r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8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77789" y="-1"/>
            <a:ext cx="9066212" cy="685800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vi-VN"/>
          </a:p>
        </p:txBody>
      </p:sp>
      <p:sp>
        <p:nvSpPr>
          <p:cNvPr id="6" name="WordArt 13"/>
          <p:cNvSpPr>
            <a:spLocks noChangeArrowheads="1" noChangeShapeType="1" noTextEdit="1"/>
          </p:cNvSpPr>
          <p:nvPr/>
        </p:nvSpPr>
        <p:spPr bwMode="auto">
          <a:xfrm>
            <a:off x="1727201" y="1524000"/>
            <a:ext cx="7029344" cy="5322014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2902857" cy="1179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299300" y="-364244"/>
            <a:ext cx="1294544" cy="217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461459">
            <a:off x="410918" y="5188551"/>
            <a:ext cx="1206143" cy="202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039957" y="5562600"/>
            <a:ext cx="2027843" cy="120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1" y="2133600"/>
            <a:ext cx="9144000" cy="1546612"/>
            <a:chOff x="-69242" y="2133600"/>
            <a:chExt cx="12022847" cy="1638672"/>
          </a:xfrm>
        </p:grpSpPr>
        <p:sp>
          <p:nvSpPr>
            <p:cNvPr id="16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4400" b="1" kern="1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/>
                  <a:cs typeface="Arial"/>
                </a:rPr>
                <a:t>CHÚC QUÝ THẤY CÔ  NHIỀU SỨC KHỎE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-69242" y="3087469"/>
              <a:ext cx="12022847" cy="684803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Chúc các em chăm ngoan, học giỏi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3505200" y="4495800"/>
            <a:ext cx="1981200" cy="1028700"/>
            <a:chOff x="249" y="75"/>
            <a:chExt cx="5216" cy="3651"/>
          </a:xfrm>
        </p:grpSpPr>
        <p:pic>
          <p:nvPicPr>
            <p:cNvPr id="19" name="Picture 18" descr="1f31e9c370a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9" y="75"/>
              <a:ext cx="5216" cy="3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1247" y="663"/>
              <a:ext cx="106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2608" y="300"/>
              <a:ext cx="106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4014" y="572"/>
              <a:ext cx="106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2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513" y="116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3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604" y="184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4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286" y="2614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22698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1590</TotalTime>
  <Words>256</Words>
  <Application>Microsoft Office PowerPoint</Application>
  <PresentationFormat>On-screen Show (4:3)</PresentationFormat>
  <Paragraphs>64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.VnArial</vt:lpstr>
      <vt:lpstr>.VnTimeH</vt:lpstr>
      <vt:lpstr>Arial</vt:lpstr>
      <vt:lpstr>Calibri</vt:lpstr>
      <vt:lpstr>Times New Roman</vt:lpstr>
      <vt:lpstr>VNI-Bodon-Poster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AutoBVT</dc:creator>
  <cp:lastModifiedBy>SAL - Nguyen Huu Phuc</cp:lastModifiedBy>
  <cp:revision>172</cp:revision>
  <dcterms:created xsi:type="dcterms:W3CDTF">2017-10-20T06:02:06Z</dcterms:created>
  <dcterms:modified xsi:type="dcterms:W3CDTF">2023-10-21T15:33:32Z</dcterms:modified>
</cp:coreProperties>
</file>