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8"/>
  </p:notesMasterIdLst>
  <p:sldIdLst>
    <p:sldId id="333" r:id="rId2"/>
    <p:sldId id="334" r:id="rId3"/>
    <p:sldId id="335" r:id="rId4"/>
    <p:sldId id="336" r:id="rId5"/>
    <p:sldId id="289" r:id="rId6"/>
    <p:sldId id="261" r:id="rId7"/>
    <p:sldId id="257" r:id="rId8"/>
    <p:sldId id="291" r:id="rId9"/>
    <p:sldId id="320" r:id="rId10"/>
    <p:sldId id="319" r:id="rId11"/>
    <p:sldId id="309" r:id="rId12"/>
    <p:sldId id="295" r:id="rId13"/>
    <p:sldId id="321" r:id="rId14"/>
    <p:sldId id="296" r:id="rId15"/>
    <p:sldId id="297" r:id="rId16"/>
    <p:sldId id="322" r:id="rId17"/>
    <p:sldId id="299" r:id="rId18"/>
    <p:sldId id="301" r:id="rId19"/>
    <p:sldId id="302" r:id="rId20"/>
    <p:sldId id="303" r:id="rId21"/>
    <p:sldId id="323" r:id="rId22"/>
    <p:sldId id="305" r:id="rId23"/>
    <p:sldId id="277" r:id="rId24"/>
    <p:sldId id="280" r:id="rId25"/>
    <p:sldId id="324" r:id="rId26"/>
    <p:sldId id="30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9" autoAdjust="0"/>
    <p:restoredTop sz="94624" autoAdjust="0"/>
  </p:normalViewPr>
  <p:slideViewPr>
    <p:cSldViewPr>
      <p:cViewPr varScale="1">
        <p:scale>
          <a:sx n="60" d="100"/>
          <a:sy n="60" d="100"/>
        </p:scale>
        <p:origin x="139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32352-DDD5-4989-BED4-647F2E7F16BA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415FA-9C67-41B1-A681-C4E5BB420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5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8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15FA-9C67-41B1-A681-C4E5BB4203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9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15FA-9C67-41B1-A681-C4E5BB4203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9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năm, ngày 9 tháng 02 năm 2017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ba, ngày 31 tháng 11 năm 2017</a:t>
            </a:r>
          </a:p>
        </p:txBody>
      </p:sp>
    </p:spTree>
    <p:extLst>
      <p:ext uri="{BB962C8B-B14F-4D97-AF65-F5344CB8AC3E}">
        <p14:creationId xmlns:p14="http://schemas.microsoft.com/office/powerpoint/2010/main" val="1518888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5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13" Type="http://schemas.openxmlformats.org/officeDocument/2006/relationships/slide" Target="slide3.xml"/><Relationship Id="rId3" Type="http://schemas.openxmlformats.org/officeDocument/2006/relationships/slideLayout" Target="../slideLayouts/slideLayout2.xml"/><Relationship Id="rId7" Type="http://schemas.openxmlformats.org/officeDocument/2006/relationships/slide" Target="slide2.xml"/><Relationship Id="rId12" Type="http://schemas.openxmlformats.org/officeDocument/2006/relationships/image" Target="../media/image4.png"/><Relationship Id="rId2" Type="http://schemas.openxmlformats.org/officeDocument/2006/relationships/audio" Target="file:///D:\giao%20an%20tin%20hoc\NHAC\VUIDEHOC.WAV" TargetMode="External"/><Relationship Id="rId1" Type="http://schemas.microsoft.com/office/2007/relationships/media" Target="file:///D:\giao%20an%20tin%20hoc\NHAC\VUIDEHOC.WAV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3.png"/><Relationship Id="rId5" Type="http://schemas.openxmlformats.org/officeDocument/2006/relationships/slide" Target="slide1.xml"/><Relationship Id="rId10" Type="http://schemas.openxmlformats.org/officeDocument/2006/relationships/image" Target="../media/image2.png"/><Relationship Id="rId4" Type="http://schemas.openxmlformats.org/officeDocument/2006/relationships/notesSlide" Target="../notesSlides/notesSlide1.xml"/><Relationship Id="rId9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3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audio" Target="../media/audio4.wav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23.xml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#-1,20,Slide 20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1.GIF"/><Relationship Id="rId11" Type="http://schemas.openxmlformats.org/officeDocument/2006/relationships/slide" Target="slide24.xml"/><Relationship Id="rId5" Type="http://schemas.openxmlformats.org/officeDocument/2006/relationships/slide" Target="slide1.xml"/><Relationship Id="rId10" Type="http://schemas.openxmlformats.org/officeDocument/2006/relationships/image" Target="../media/image4.png"/><Relationship Id="rId4" Type="http://schemas.openxmlformats.org/officeDocument/2006/relationships/audio" Target="../media/audio1.wav"/><Relationship Id="rId9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3" Type="http://schemas.openxmlformats.org/officeDocument/2006/relationships/audio" Target="../media/audio3.wav"/><Relationship Id="rId7" Type="http://schemas.openxmlformats.org/officeDocument/2006/relationships/image" Target="../media/image3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audio" Target="../media/audio4.wav"/><Relationship Id="rId9" Type="http://schemas.openxmlformats.org/officeDocument/2006/relationships/image" Target="../media/image37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GIF"/><Relationship Id="rId12" Type="http://schemas.openxmlformats.org/officeDocument/2006/relationships/image" Target="../media/image38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jpeg"/><Relationship Id="rId11" Type="http://schemas.openxmlformats.org/officeDocument/2006/relationships/image" Target="../media/image37.png"/><Relationship Id="rId5" Type="http://schemas.openxmlformats.org/officeDocument/2006/relationships/audio" Target="../media/audio4.wav"/><Relationship Id="rId10" Type="http://schemas.openxmlformats.org/officeDocument/2006/relationships/image" Target="../media/image29.png"/><Relationship Id="rId4" Type="http://schemas.openxmlformats.org/officeDocument/2006/relationships/audio" Target="../media/audio3.wav"/><Relationship Id="rId9" Type="http://schemas.openxmlformats.org/officeDocument/2006/relationships/image" Target="../media/image36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3" Type="http://schemas.openxmlformats.org/officeDocument/2006/relationships/audio" Target="../media/audio3.wav"/><Relationship Id="rId7" Type="http://schemas.openxmlformats.org/officeDocument/2006/relationships/image" Target="../media/image3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audio" Target="../media/audio4.wav"/><Relationship Id="rId9" Type="http://schemas.openxmlformats.org/officeDocument/2006/relationships/image" Target="../media/image3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3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audio" Target="../media/audio4.wav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3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audio" Target="../media/audio4.wav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5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729205" y="3650424"/>
            <a:ext cx="767383" cy="85910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7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219876" y="3642832"/>
            <a:ext cx="775668" cy="840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35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35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1358504" y="1023938"/>
            <a:ext cx="66424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35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20416" y="1204912"/>
            <a:ext cx="6517481" cy="16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9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1641873" y="1314855"/>
            <a:ext cx="6044802" cy="13245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36"/>
              </a:avLst>
            </a:prstTxWarp>
          </a:bodyPr>
          <a:lstStyle/>
          <a:p>
            <a:pPr algn="ctr"/>
            <a:r>
              <a:rPr lang="it-IT" sz="2700" b="1" kern="10">
                <a:ln w="12700">
                  <a:solidFill>
                    <a:srgbClr val="0000FF"/>
                  </a:solidFill>
                  <a:rou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KHỞI ĐỘNG ĐẦU GIỜ</a:t>
            </a:r>
          </a:p>
          <a:p>
            <a:pPr algn="ctr"/>
            <a:r>
              <a:rPr lang="it-IT" sz="2700" b="1" kern="10">
                <a:ln w="12700">
                  <a:solidFill>
                    <a:srgbClr val="0000FF"/>
                  </a:solidFill>
                  <a:rou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TRÒ CHƠI : AI NHANH AI ĐÚNG</a:t>
            </a:r>
            <a:endParaRPr lang="en-US" sz="2700" b="1" kern="10">
              <a:ln w="12700">
                <a:solidFill>
                  <a:srgbClr val="0000FF"/>
                </a:solidFill>
                <a:rou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857250"/>
            <a:ext cx="605790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971550"/>
            <a:ext cx="457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5600700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1028700"/>
            <a:ext cx="527447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482829"/>
            <a:ext cx="34861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482829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2328679" y="2899777"/>
            <a:ext cx="1947863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3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765006" y="3704670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974867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9027"/>
            <a:ext cx="4800600" cy="6192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33400"/>
            <a:ext cx="4242174" cy="312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04800" y="762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3621" y="824806"/>
            <a:ext cx="7070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Thay đổi màu nền cho trang văn bản</a:t>
            </a: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971800"/>
            <a:ext cx="4828679" cy="195171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10200" y="3530025"/>
            <a:ext cx="3657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895600" y="3505199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62600" y="4800600"/>
            <a:ext cx="32766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Color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37902" y="4953000"/>
            <a:ext cx="2958511" cy="1600200"/>
            <a:chOff x="542702" y="2819400"/>
            <a:chExt cx="2958511" cy="1600200"/>
          </a:xfrm>
        </p:grpSpPr>
        <p:pic>
          <p:nvPicPr>
            <p:cNvPr id="14" name="Picture 4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42702" y="2819400"/>
              <a:ext cx="2958511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Rectangle 14"/>
            <p:cNvSpPr/>
            <p:nvPr/>
          </p:nvSpPr>
          <p:spPr>
            <a:xfrm>
              <a:off x="1752600" y="2895600"/>
              <a:ext cx="838200" cy="1219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Arrow Connector 15"/>
          <p:cNvCxnSpPr>
            <a:stCxn id="12" idx="1"/>
          </p:cNvCxnSpPr>
          <p:nvPr/>
        </p:nvCxnSpPr>
        <p:spPr>
          <a:xfrm rot="10800000" flipV="1">
            <a:off x="2438400" y="5493098"/>
            <a:ext cx="3124200" cy="2219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271239" y="12954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màu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thảo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24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09" y="1181501"/>
            <a:ext cx="3848691" cy="4030724"/>
          </a:xfrm>
        </p:spPr>
      </p:pic>
      <p:sp>
        <p:nvSpPr>
          <p:cNvPr id="13" name="TextBox 12"/>
          <p:cNvSpPr txBox="1"/>
          <p:nvPr/>
        </p:nvSpPr>
        <p:spPr>
          <a:xfrm>
            <a:off x="4343400" y="2187613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352800" y="2590800"/>
            <a:ext cx="1143000" cy="105176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038600" y="3888786"/>
            <a:ext cx="495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Mặc định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nền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trang hiển thị là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trắng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023766" y="4164977"/>
            <a:ext cx="2129134" cy="2602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20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1671637"/>
            <a:ext cx="4828594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953000" y="1671637"/>
            <a:ext cx="3886200" cy="49053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33386" y="6096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809614"/>
            <a:ext cx="5255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Thay đổi hướng trang giấy</a:t>
            </a:r>
          </a:p>
        </p:txBody>
      </p:sp>
      <p:pic>
        <p:nvPicPr>
          <p:cNvPr id="13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02" y="2216887"/>
            <a:ext cx="4828679" cy="195171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491162" y="2690769"/>
            <a:ext cx="3657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10200" y="4797930"/>
            <a:ext cx="37338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Orientation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37901" y="4510350"/>
            <a:ext cx="4828679" cy="2042850"/>
            <a:chOff x="542702" y="2895598"/>
            <a:chExt cx="3337177" cy="1116829"/>
          </a:xfrm>
        </p:grpSpPr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42702" y="2895600"/>
              <a:ext cx="3337177" cy="1116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" name="Rectangle 18"/>
            <p:cNvSpPr/>
            <p:nvPr/>
          </p:nvSpPr>
          <p:spPr>
            <a:xfrm>
              <a:off x="1039886" y="2895598"/>
              <a:ext cx="757332" cy="9143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rot="10800000">
            <a:off x="3429000" y="2830831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1790699" y="5089984"/>
            <a:ext cx="3733800" cy="2981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17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04800" y="990600"/>
            <a:ext cx="5160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c.Thay đổi hướng trang giấy</a:t>
            </a:r>
          </a:p>
        </p:txBody>
      </p:sp>
      <p:pic>
        <p:nvPicPr>
          <p:cNvPr id="12" name="Content Placeholder 6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325812"/>
            <a:ext cx="2286000" cy="1169988"/>
          </a:xfr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38" y="3414430"/>
            <a:ext cx="2590800" cy="115757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18121" y="547568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66523" y="5352871"/>
            <a:ext cx="3542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2370837" y="4533900"/>
            <a:ext cx="71284" cy="1257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6019800" y="4457700"/>
            <a:ext cx="223684" cy="952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533400" y="1748016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hướng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giấy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48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35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088" y="2286000"/>
            <a:ext cx="5917941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124200"/>
            <a:ext cx="2677160" cy="2514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49375" y="9906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75206" y="762000"/>
            <a:ext cx="5430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Thay đổi kích cỡ trang giấy</a:t>
            </a:r>
          </a:p>
        </p:txBody>
      </p:sp>
      <p:pic>
        <p:nvPicPr>
          <p:cNvPr id="10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63" y="2819400"/>
            <a:ext cx="2903537" cy="3733800"/>
          </a:xfrm>
        </p:spPr>
      </p:pic>
      <p:sp>
        <p:nvSpPr>
          <p:cNvPr id="12" name="TextBox 11"/>
          <p:cNvSpPr txBox="1"/>
          <p:nvPr/>
        </p:nvSpPr>
        <p:spPr>
          <a:xfrm>
            <a:off x="152400" y="3799562"/>
            <a:ext cx="548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 khổ giấy thường được chọn khi soạn thảo văn bản là: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cỡ giấy Letter và cỡ giấy A4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181600" y="3354944"/>
            <a:ext cx="1066800" cy="10646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76589" y="5135617"/>
            <a:ext cx="1163916" cy="13413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70299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kích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cỡ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62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Content Placeholder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8692150"/>
            <a:ext cx="2090738" cy="18478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4321" y="894406"/>
            <a:ext cx="30796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 cstate="print"/>
          <a:srcRect t="2671" r="17882" b="83588"/>
          <a:stretch/>
        </p:blipFill>
        <p:spPr bwMode="auto">
          <a:xfrm>
            <a:off x="533400" y="3705225"/>
            <a:ext cx="8001000" cy="13239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5486400"/>
            <a:ext cx="3635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Chọn thẻ Insert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600200" y="4038600"/>
            <a:ext cx="1447800" cy="1600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57600" y="5505271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Chọn lệnh Page Number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6324602" y="4544339"/>
            <a:ext cx="304798" cy="96972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4312" y="1498052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nào em cần đánh số trang?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0793" y="2289423"/>
            <a:ext cx="89803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 văn bản có nhiều hơn 1 trang, em cần đánh số</a:t>
            </a:r>
          </a:p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 cho văn bản để tiện theo dõi và tìm kiếm</a:t>
            </a:r>
          </a:p>
        </p:txBody>
      </p:sp>
    </p:spTree>
    <p:extLst>
      <p:ext uri="{BB962C8B-B14F-4D97-AF65-F5344CB8AC3E}">
        <p14:creationId xmlns:p14="http://schemas.microsoft.com/office/powerpoint/2010/main" val="119976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5" grpId="0"/>
      <p:bldP spid="15" grpId="1"/>
      <p:bldP spid="1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30336" y="914400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Đánh số trang</a:t>
            </a:r>
          </a:p>
        </p:txBody>
      </p:sp>
      <p:pic>
        <p:nvPicPr>
          <p:cNvPr id="10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72" y="2714086"/>
            <a:ext cx="5389925" cy="33819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62600" y="2207599"/>
            <a:ext cx="32736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 trên của trang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04011" y="3477174"/>
            <a:ext cx="34447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 dưới của trang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069318" y="2792374"/>
            <a:ext cx="1150758" cy="2701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1" idx="1"/>
          </p:cNvCxnSpPr>
          <p:nvPr/>
        </p:nvCxnSpPr>
        <p:spPr>
          <a:xfrm flipH="1" flipV="1">
            <a:off x="4869621" y="3506288"/>
            <a:ext cx="1134390" cy="26327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38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2"/>
          <p:cNvSpPr txBox="1">
            <a:spLocks noChangeArrowheads="1"/>
          </p:cNvSpPr>
          <p:nvPr/>
        </p:nvSpPr>
        <p:spPr bwMode="auto">
          <a:xfrm>
            <a:off x="1943100" y="1725217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8917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199378" y="123190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34728" y="5451158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733525" y="856651"/>
            <a:ext cx="7494762" cy="1089463"/>
            <a:chOff x="450" y="-110"/>
            <a:chExt cx="5274" cy="2088"/>
          </a:xfrm>
        </p:grpSpPr>
        <p:sp>
          <p:nvSpPr>
            <p:cNvPr id="38941" name="Rectangle 18" descr="Parchment"/>
            <p:cNvSpPr>
              <a:spLocks noChangeArrowheads="1"/>
            </p:cNvSpPr>
            <p:nvPr/>
          </p:nvSpPr>
          <p:spPr bwMode="auto">
            <a:xfrm>
              <a:off x="4569" y="1246"/>
              <a:ext cx="252" cy="2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42" name="AutoShape 19" descr="Parchment"/>
            <p:cNvSpPr>
              <a:spLocks noChangeArrowheads="1"/>
            </p:cNvSpPr>
            <p:nvPr/>
          </p:nvSpPr>
          <p:spPr bwMode="auto">
            <a:xfrm>
              <a:off x="450" y="-110"/>
              <a:ext cx="5274" cy="208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30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2800" b="1">
                  <a:latin typeface="Times New Roman" pitchFamily="18" charset="0"/>
                  <a:cs typeface="Arial" pitchFamily="34" charset="0"/>
                </a:rPr>
                <a:t>Muốn thụt lề </a:t>
              </a:r>
              <a:r>
                <a:rPr lang="vi-VN" sz="2800" b="1">
                  <a:latin typeface="Times New Roman" pitchFamily="18" charset="0"/>
                  <a:cs typeface="Arial" pitchFamily="34" charset="0"/>
                </a:rPr>
                <a:t>đ</a:t>
              </a:r>
              <a:r>
                <a:rPr lang="en-US" sz="2800" b="1">
                  <a:latin typeface="Times New Roman" pitchFamily="18" charset="0"/>
                  <a:cs typeface="Arial" pitchFamily="34" charset="0"/>
                </a:rPr>
                <a:t>oạn v</a:t>
              </a:r>
              <a:r>
                <a:rPr lang="vi-VN" sz="2800" b="1">
                  <a:latin typeface="Times New Roman" pitchFamily="18" charset="0"/>
                  <a:cs typeface="Arial" pitchFamily="34" charset="0"/>
                </a:rPr>
                <a:t>ă</a:t>
              </a:r>
              <a:r>
                <a:rPr lang="en-US" sz="2800" b="1">
                  <a:latin typeface="Times New Roman" pitchFamily="18" charset="0"/>
                  <a:cs typeface="Arial" pitchFamily="34" charset="0"/>
                </a:rPr>
                <a:t>n bản sang trái ho</a:t>
              </a:r>
              <a:r>
                <a:rPr lang="vi-VN" sz="2800" b="1">
                  <a:latin typeface="Times New Roman" pitchFamily="18" charset="0"/>
                  <a:cs typeface="Arial" pitchFamily="34" charset="0"/>
                </a:rPr>
                <a:t>ặc</a:t>
              </a:r>
              <a:r>
                <a:rPr lang="en-US" sz="2800" b="1">
                  <a:latin typeface="Times New Roman" pitchFamily="18" charset="0"/>
                  <a:cs typeface="Arial" pitchFamily="34" charset="0"/>
                </a:rPr>
                <a:t> sang phải em phải chọn biểu tượng….?</a:t>
              </a: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3057" y="4742260"/>
            <a:ext cx="5452467" cy="613172"/>
            <a:chOff x="142" y="1858"/>
            <a:chExt cx="4757" cy="515"/>
          </a:xfrm>
        </p:grpSpPr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36" name="AutoShape 28"/>
            <p:cNvSpPr>
              <a:spLocks noChangeArrowheads="1"/>
            </p:cNvSpPr>
            <p:nvPr/>
          </p:nvSpPr>
          <p:spPr bwMode="auto">
            <a:xfrm>
              <a:off x="142" y="1858"/>
              <a:ext cx="4757" cy="515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</a:t>
              </a:r>
              <a:r>
                <a:rPr lang="en-US" sz="3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</a:t>
              </a:r>
            </a:p>
          </p:txBody>
        </p:sp>
      </p:grpSp>
      <p:sp>
        <p:nvSpPr>
          <p:cNvPr id="38924" name="Oval 30"/>
          <p:cNvSpPr>
            <a:spLocks noChangeArrowheads="1"/>
          </p:cNvSpPr>
          <p:nvPr/>
        </p:nvSpPr>
        <p:spPr bwMode="auto">
          <a:xfrm>
            <a:off x="-41275" y="138874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0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29" name="Group 1"/>
          <p:cNvGrpSpPr>
            <a:grpSpLocks/>
          </p:cNvGrpSpPr>
          <p:nvPr/>
        </p:nvGrpSpPr>
        <p:grpSpPr bwMode="auto">
          <a:xfrm>
            <a:off x="1041173" y="2590800"/>
            <a:ext cx="2743200" cy="718111"/>
            <a:chOff x="2438400" y="2819400"/>
            <a:chExt cx="2438400" cy="718111"/>
          </a:xfrm>
        </p:grpSpPr>
        <p:sp>
          <p:nvSpPr>
            <p:cNvPr id="30" name="TextBox 3"/>
            <p:cNvSpPr txBox="1">
              <a:spLocks noChangeArrowheads="1"/>
            </p:cNvSpPr>
            <p:nvPr/>
          </p:nvSpPr>
          <p:spPr bwMode="auto">
            <a:xfrm>
              <a:off x="2438400" y="2895600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A. </a:t>
              </a:r>
              <a:endParaRPr kumimoji="0" lang="vi-VN" sz="1800" b="1" i="0" u="none" strike="noStrike" cap="none" normalizeH="0" baseline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2284" y="2819400"/>
              <a:ext cx="1538287" cy="718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5769565" y="3762392"/>
            <a:ext cx="2286000" cy="774700"/>
            <a:chOff x="2331028" y="3568700"/>
            <a:chExt cx="2286000" cy="774700"/>
          </a:xfrm>
        </p:grpSpPr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2331028" y="3611563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chemeClr val="accent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D.</a:t>
              </a: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5" name="Group 3"/>
          <p:cNvGrpSpPr>
            <a:grpSpLocks/>
          </p:cNvGrpSpPr>
          <p:nvPr/>
        </p:nvGrpSpPr>
        <p:grpSpPr bwMode="auto">
          <a:xfrm>
            <a:off x="5809479" y="2514600"/>
            <a:ext cx="3200400" cy="780925"/>
            <a:chOff x="2438400" y="4394344"/>
            <a:chExt cx="3200400" cy="781646"/>
          </a:xfrm>
        </p:grpSpPr>
        <p:sp>
          <p:nvSpPr>
            <p:cNvPr id="36" name="TextBox 5"/>
            <p:cNvSpPr txBox="1">
              <a:spLocks noChangeArrowheads="1"/>
            </p:cNvSpPr>
            <p:nvPr/>
          </p:nvSpPr>
          <p:spPr bwMode="auto">
            <a:xfrm>
              <a:off x="2438400" y="4500804"/>
              <a:ext cx="3200400" cy="579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C. </a:t>
              </a:r>
              <a:endParaRPr kumimoji="0" lang="vi-VN" sz="1800" b="1" i="0" u="none" strike="noStrike" cap="none" normalizeH="0" baseline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7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8" name="Group 1"/>
          <p:cNvGrpSpPr>
            <a:grpSpLocks/>
          </p:cNvGrpSpPr>
          <p:nvPr/>
        </p:nvGrpSpPr>
        <p:grpSpPr bwMode="auto">
          <a:xfrm>
            <a:off x="1048703" y="3805254"/>
            <a:ext cx="3523297" cy="579438"/>
            <a:chOff x="2466109" y="3668539"/>
            <a:chExt cx="3770604" cy="579438"/>
          </a:xfrm>
        </p:grpSpPr>
        <p:sp>
          <p:nvSpPr>
            <p:cNvPr id="49" name="TextBox 3"/>
            <p:cNvSpPr txBox="1">
              <a:spLocks noChangeArrowheads="1"/>
            </p:cNvSpPr>
            <p:nvPr/>
          </p:nvSpPr>
          <p:spPr bwMode="auto">
            <a:xfrm>
              <a:off x="2466109" y="3668539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B.</a:t>
              </a: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104429" y="3721157"/>
              <a:ext cx="3132284" cy="46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5010796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990600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236220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Number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Bottom of Page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simple </a:t>
            </a:r>
          </a:p>
        </p:txBody>
      </p:sp>
    </p:spTree>
    <p:extLst>
      <p:ext uri="{BB962C8B-B14F-4D97-AF65-F5344CB8AC3E}">
        <p14:creationId xmlns:p14="http://schemas.microsoft.com/office/powerpoint/2010/main" val="1249292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334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767" y="1193438"/>
            <a:ext cx="4014439" cy="5488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193438"/>
            <a:ext cx="3786047" cy="2594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4516" y="4700587"/>
            <a:ext cx="493948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own Arrow 8"/>
          <p:cNvSpPr/>
          <p:nvPr/>
        </p:nvSpPr>
        <p:spPr>
          <a:xfrm>
            <a:off x="5983695" y="3863324"/>
            <a:ext cx="685800" cy="762000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114940" y="3724232"/>
            <a:ext cx="1023177" cy="114547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138117" y="3736757"/>
            <a:ext cx="1034224" cy="112042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287338" y="222250"/>
            <a:ext cx="88566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463550"/>
            <a:ext cx="86899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 20"/>
          </p:cNvPr>
          <p:cNvSpPr>
            <a:spLocks noChangeArrowheads="1" noChangeShapeType="1" noTextEdit="1"/>
          </p:cNvSpPr>
          <p:nvPr/>
        </p:nvSpPr>
        <p:spPr bwMode="auto">
          <a:xfrm>
            <a:off x="1371600" y="914400"/>
            <a:ext cx="7099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 : AI NHANH AI ĐÚNG</a:t>
            </a:r>
            <a:endParaRPr lang="en-US" sz="3600" b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80772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52400"/>
            <a:ext cx="609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44958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703263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167438"/>
            <a:ext cx="46482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167438"/>
            <a:ext cx="4495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708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1524000" y="2209800"/>
            <a:ext cx="2597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178604" y="3760395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182626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animBg="1"/>
      <p:bldP spid="111620" grpId="0" animBg="1"/>
      <p:bldP spid="111631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1. </a:t>
              </a:r>
              <a:r>
                <a:rPr lang="en-US" sz="4000" b="1" dirty="0" err="1">
                  <a:solidFill>
                    <a:srgbClr val="FF0000"/>
                  </a:solidFill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tượng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sau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có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chức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năng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gì</a:t>
              </a:r>
              <a:r>
                <a:rPr lang="en-US" sz="4000" b="1" dirty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Thay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đổi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hướng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>
                  <a:solidFill>
                    <a:srgbClr val="FF0000"/>
                  </a:solidFill>
                </a:rPr>
                <a:t>Thay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đổi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màu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nền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C</a:t>
              </a:r>
            </a:p>
          </p:txBody>
        </p:sp>
      </p:grpSp>
      <p:sp>
        <p:nvSpPr>
          <p:cNvPr id="39946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7956948" y="1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>
                <a:solidFill>
                  <a:srgbClr val="FF0000"/>
                </a:solidFill>
              </a:rPr>
              <a:t>Tạo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đường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viền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văn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759" y="987405"/>
            <a:ext cx="1098008" cy="117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65644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8092"/>
            <a:ext cx="8534338" cy="2145627"/>
            <a:chOff x="130" y="910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0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>
                  <a:solidFill>
                    <a:srgbClr val="FF0000"/>
                  </a:solidFill>
                </a:rPr>
                <a:t>Để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đánh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trang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cho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văn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bản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em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chọn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nút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lệnh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nào</a:t>
              </a:r>
              <a:r>
                <a:rPr lang="en-US" sz="4000" b="1" dirty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/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2743200"/>
            <a:ext cx="1168208" cy="6952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260" y="3626682"/>
            <a:ext cx="1101540" cy="619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4419600"/>
            <a:ext cx="1168207" cy="70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12525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6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8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>
                  <a:solidFill>
                    <a:srgbClr val="FF0000"/>
                  </a:solidFill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tượng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sau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có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chức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năng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gì</a:t>
              </a:r>
              <a:r>
                <a:rPr lang="en-US" sz="4000" b="1" dirty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41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42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3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Thay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đổi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hướng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45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>
                  <a:solidFill>
                    <a:srgbClr val="FF0000"/>
                  </a:solidFill>
                </a:rPr>
                <a:t>Thay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đổi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màu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nền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cho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văn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bản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7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48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B</a:t>
              </a:r>
            </a:p>
          </p:txBody>
        </p:sp>
      </p:grpSp>
      <p:sp>
        <p:nvSpPr>
          <p:cNvPr id="50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" name="Oval 30"/>
          <p:cNvSpPr>
            <a:spLocks noChangeArrowheads="1"/>
          </p:cNvSpPr>
          <p:nvPr/>
        </p:nvSpPr>
        <p:spPr bwMode="auto">
          <a:xfrm>
            <a:off x="7956948" y="-76200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53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54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55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56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57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58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59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61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62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>
                <a:solidFill>
                  <a:srgbClr val="FF0000"/>
                </a:solidFill>
              </a:rPr>
              <a:t>Tạo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đường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viền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văn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16340" y="914400"/>
            <a:ext cx="946660" cy="1177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77789" y="-1"/>
            <a:ext cx="9066212" cy="685800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6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7029344" cy="5322014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2902857" cy="117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99300" y="-364244"/>
            <a:ext cx="1294544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410918" y="5188551"/>
            <a:ext cx="1206143" cy="202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039957" y="5562600"/>
            <a:ext cx="2027843" cy="120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1" y="2133600"/>
            <a:ext cx="9144000" cy="1546612"/>
            <a:chOff x="-69242" y="2133600"/>
            <a:chExt cx="12022847" cy="1638672"/>
          </a:xfrm>
        </p:grpSpPr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/>
                  <a:cs typeface="Arial"/>
                </a:rPr>
                <a:t>CHÚC QUÝ THẤY CÔ  NHIỀU SỨC KHỎE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69242" y="3087469"/>
              <a:ext cx="12022847" cy="684803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Chúc các em chăm ngoan, học giỏi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505200" y="4495800"/>
            <a:ext cx="1981200" cy="1028700"/>
            <a:chOff x="249" y="75"/>
            <a:chExt cx="5216" cy="3651"/>
          </a:xfrm>
        </p:grpSpPr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22698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2"/>
          <p:cNvSpPr txBox="1">
            <a:spLocks noChangeArrowheads="1"/>
          </p:cNvSpPr>
          <p:nvPr/>
        </p:nvSpPr>
        <p:spPr bwMode="auto">
          <a:xfrm>
            <a:off x="1943100" y="1725217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8917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199378" y="123190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34728" y="5451158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766495" y="827204"/>
            <a:ext cx="7495041" cy="1532448"/>
            <a:chOff x="129" y="287"/>
            <a:chExt cx="6145" cy="2937"/>
          </a:xfrm>
        </p:grpSpPr>
        <p:sp>
          <p:nvSpPr>
            <p:cNvPr id="38941" name="Rectangle 18" descr="Parchment"/>
            <p:cNvSpPr>
              <a:spLocks noChangeArrowheads="1"/>
            </p:cNvSpPr>
            <p:nvPr/>
          </p:nvSpPr>
          <p:spPr bwMode="auto">
            <a:xfrm>
              <a:off x="4569" y="1246"/>
              <a:ext cx="252" cy="2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42" name="AutoShape 19" descr="Parchment"/>
            <p:cNvSpPr>
              <a:spLocks noChangeArrowheads="1"/>
            </p:cNvSpPr>
            <p:nvPr/>
          </p:nvSpPr>
          <p:spPr bwMode="auto">
            <a:xfrm>
              <a:off x="129" y="287"/>
              <a:ext cx="6145" cy="293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en-US" sz="2800" b="1"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 điều chỉnh khoảng cách giữa các dòng cho đoạn văn bản, em bôi đen đoạn văn bản rồi nháy chuột vào ….?</a:t>
              </a: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3057" y="4742260"/>
            <a:ext cx="5452467" cy="613172"/>
            <a:chOff x="142" y="1858"/>
            <a:chExt cx="4757" cy="515"/>
          </a:xfrm>
        </p:grpSpPr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36" name="AutoShape 28"/>
            <p:cNvSpPr>
              <a:spLocks noChangeArrowheads="1"/>
            </p:cNvSpPr>
            <p:nvPr/>
          </p:nvSpPr>
          <p:spPr bwMode="auto">
            <a:xfrm>
              <a:off x="142" y="1858"/>
              <a:ext cx="4757" cy="515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</a:t>
              </a:r>
              <a:r>
                <a:rPr lang="en-US" sz="3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</p:grpSp>
      <p:sp>
        <p:nvSpPr>
          <p:cNvPr id="38924" name="Oval 30"/>
          <p:cNvSpPr>
            <a:spLocks noChangeArrowheads="1"/>
          </p:cNvSpPr>
          <p:nvPr/>
        </p:nvSpPr>
        <p:spPr bwMode="auto">
          <a:xfrm>
            <a:off x="-41275" y="138874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0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29" name="Group 1"/>
          <p:cNvGrpSpPr>
            <a:grpSpLocks/>
          </p:cNvGrpSpPr>
          <p:nvPr/>
        </p:nvGrpSpPr>
        <p:grpSpPr bwMode="auto">
          <a:xfrm>
            <a:off x="1041173" y="2763393"/>
            <a:ext cx="2743200" cy="718111"/>
            <a:chOff x="2438400" y="2819400"/>
            <a:chExt cx="2438400" cy="718111"/>
          </a:xfrm>
        </p:grpSpPr>
        <p:sp>
          <p:nvSpPr>
            <p:cNvPr id="30" name="TextBox 3"/>
            <p:cNvSpPr txBox="1">
              <a:spLocks noChangeArrowheads="1"/>
            </p:cNvSpPr>
            <p:nvPr/>
          </p:nvSpPr>
          <p:spPr bwMode="auto">
            <a:xfrm>
              <a:off x="2438400" y="2895600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A. </a:t>
              </a:r>
              <a:endParaRPr kumimoji="0" lang="vi-VN" sz="1800" b="1" i="0" u="none" strike="noStrike" cap="none" normalizeH="0" baseline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2284" y="2819400"/>
              <a:ext cx="1538287" cy="718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5769565" y="3762392"/>
            <a:ext cx="2286000" cy="774700"/>
            <a:chOff x="2331028" y="3568700"/>
            <a:chExt cx="2286000" cy="774700"/>
          </a:xfrm>
        </p:grpSpPr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2331028" y="3611563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chemeClr val="accent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D. </a:t>
              </a:r>
              <a:endParaRPr kumimoji="0" lang="vi-VN" sz="1800" b="1" i="0" u="none" strike="noStrike" cap="none" normalizeH="0" baseline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5" name="Group 3"/>
          <p:cNvGrpSpPr>
            <a:grpSpLocks/>
          </p:cNvGrpSpPr>
          <p:nvPr/>
        </p:nvGrpSpPr>
        <p:grpSpPr bwMode="auto">
          <a:xfrm>
            <a:off x="5809479" y="2738200"/>
            <a:ext cx="3200400" cy="780925"/>
            <a:chOff x="2438400" y="4394344"/>
            <a:chExt cx="3200400" cy="781646"/>
          </a:xfrm>
        </p:grpSpPr>
        <p:sp>
          <p:nvSpPr>
            <p:cNvPr id="36" name="TextBox 5"/>
            <p:cNvSpPr txBox="1">
              <a:spLocks noChangeArrowheads="1"/>
            </p:cNvSpPr>
            <p:nvPr/>
          </p:nvSpPr>
          <p:spPr bwMode="auto">
            <a:xfrm>
              <a:off x="2438400" y="4500804"/>
              <a:ext cx="3200400" cy="579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C.</a:t>
              </a: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7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8" name="Group 1"/>
          <p:cNvGrpSpPr>
            <a:grpSpLocks/>
          </p:cNvGrpSpPr>
          <p:nvPr/>
        </p:nvGrpSpPr>
        <p:grpSpPr bwMode="auto">
          <a:xfrm>
            <a:off x="1048703" y="3805254"/>
            <a:ext cx="3523297" cy="579438"/>
            <a:chOff x="2466109" y="3668539"/>
            <a:chExt cx="3770604" cy="579438"/>
          </a:xfrm>
        </p:grpSpPr>
        <p:sp>
          <p:nvSpPr>
            <p:cNvPr id="49" name="TextBox 3"/>
            <p:cNvSpPr txBox="1">
              <a:spLocks noChangeArrowheads="1"/>
            </p:cNvSpPr>
            <p:nvPr/>
          </p:nvSpPr>
          <p:spPr bwMode="auto">
            <a:xfrm>
              <a:off x="2466109" y="3668539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B.</a:t>
              </a: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104429" y="3721157"/>
              <a:ext cx="3132284" cy="46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1259214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2"/>
          <p:cNvSpPr txBox="1">
            <a:spLocks noChangeArrowheads="1"/>
          </p:cNvSpPr>
          <p:nvPr/>
        </p:nvSpPr>
        <p:spPr bwMode="auto">
          <a:xfrm>
            <a:off x="1943100" y="1725217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8917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199378" y="123190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34728" y="5451158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083616" y="612755"/>
            <a:ext cx="7495041" cy="1532448"/>
            <a:chOff x="389" y="-124"/>
            <a:chExt cx="6145" cy="2937"/>
          </a:xfrm>
        </p:grpSpPr>
        <p:sp>
          <p:nvSpPr>
            <p:cNvPr id="38941" name="Rectangle 18" descr="Parchment"/>
            <p:cNvSpPr>
              <a:spLocks noChangeArrowheads="1"/>
            </p:cNvSpPr>
            <p:nvPr/>
          </p:nvSpPr>
          <p:spPr bwMode="auto">
            <a:xfrm>
              <a:off x="4569" y="1246"/>
              <a:ext cx="252" cy="2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42" name="AutoShape 19" descr="Parchment"/>
            <p:cNvSpPr>
              <a:spLocks noChangeArrowheads="1"/>
            </p:cNvSpPr>
            <p:nvPr/>
          </p:nvSpPr>
          <p:spPr bwMode="auto">
            <a:xfrm>
              <a:off x="389" y="-124"/>
              <a:ext cx="6145" cy="293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en-US" sz="2800" b="1"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 điều chỉnh độ rộng lề trái - lề phải của đoạn văn bản, em bôi đen đoạn văn bản rồi nháy chuột vào ….?</a:t>
              </a: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3057" y="4742260"/>
            <a:ext cx="5452467" cy="613172"/>
            <a:chOff x="142" y="1858"/>
            <a:chExt cx="4757" cy="515"/>
          </a:xfrm>
        </p:grpSpPr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100"/>
            </a:p>
          </p:txBody>
        </p:sp>
        <p:sp>
          <p:nvSpPr>
            <p:cNvPr id="38936" name="AutoShape 28"/>
            <p:cNvSpPr>
              <a:spLocks noChangeArrowheads="1"/>
            </p:cNvSpPr>
            <p:nvPr/>
          </p:nvSpPr>
          <p:spPr bwMode="auto">
            <a:xfrm>
              <a:off x="142" y="1858"/>
              <a:ext cx="4757" cy="515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</a:t>
              </a:r>
              <a:r>
                <a:rPr lang="en-US" sz="3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38924" name="Oval 30"/>
          <p:cNvSpPr>
            <a:spLocks noChangeArrowheads="1"/>
          </p:cNvSpPr>
          <p:nvPr/>
        </p:nvSpPr>
        <p:spPr bwMode="auto">
          <a:xfrm>
            <a:off x="-41275" y="138874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0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886200" y="542277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29" name="Group 1"/>
          <p:cNvGrpSpPr>
            <a:grpSpLocks/>
          </p:cNvGrpSpPr>
          <p:nvPr/>
        </p:nvGrpSpPr>
        <p:grpSpPr bwMode="auto">
          <a:xfrm>
            <a:off x="1048703" y="2696013"/>
            <a:ext cx="2743200" cy="718111"/>
            <a:chOff x="2438400" y="2819400"/>
            <a:chExt cx="2438400" cy="718111"/>
          </a:xfrm>
        </p:grpSpPr>
        <p:sp>
          <p:nvSpPr>
            <p:cNvPr id="30" name="TextBox 3"/>
            <p:cNvSpPr txBox="1">
              <a:spLocks noChangeArrowheads="1"/>
            </p:cNvSpPr>
            <p:nvPr/>
          </p:nvSpPr>
          <p:spPr bwMode="auto">
            <a:xfrm>
              <a:off x="2438400" y="2895600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A.</a:t>
              </a: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2284" y="2819400"/>
              <a:ext cx="1538287" cy="718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5769565" y="3762392"/>
            <a:ext cx="2286000" cy="774700"/>
            <a:chOff x="2331028" y="3568700"/>
            <a:chExt cx="2286000" cy="774700"/>
          </a:xfrm>
        </p:grpSpPr>
        <p:sp>
          <p:nvSpPr>
            <p:cNvPr id="33" name="TextBox 4"/>
            <p:cNvSpPr txBox="1">
              <a:spLocks noChangeArrowheads="1"/>
            </p:cNvSpPr>
            <p:nvPr/>
          </p:nvSpPr>
          <p:spPr bwMode="auto">
            <a:xfrm>
              <a:off x="2331028" y="3611563"/>
              <a:ext cx="22860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chemeClr val="accent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D. </a:t>
              </a:r>
              <a:endParaRPr kumimoji="0" lang="vi-VN" sz="1800" b="1" i="0" u="none" strike="noStrike" cap="none" normalizeH="0" baseline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3568700"/>
              <a:ext cx="838876" cy="77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5" name="Group 3"/>
          <p:cNvGrpSpPr>
            <a:grpSpLocks/>
          </p:cNvGrpSpPr>
          <p:nvPr/>
        </p:nvGrpSpPr>
        <p:grpSpPr bwMode="auto">
          <a:xfrm>
            <a:off x="5809479" y="2738200"/>
            <a:ext cx="3200400" cy="780925"/>
            <a:chOff x="2438400" y="4394344"/>
            <a:chExt cx="3200400" cy="781646"/>
          </a:xfrm>
        </p:grpSpPr>
        <p:sp>
          <p:nvSpPr>
            <p:cNvPr id="36" name="TextBox 5"/>
            <p:cNvSpPr txBox="1">
              <a:spLocks noChangeArrowheads="1"/>
            </p:cNvSpPr>
            <p:nvPr/>
          </p:nvSpPr>
          <p:spPr bwMode="auto">
            <a:xfrm>
              <a:off x="2438400" y="4500804"/>
              <a:ext cx="3200400" cy="579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C. </a:t>
              </a:r>
              <a:endParaRPr kumimoji="0" lang="vi-VN" sz="1800" b="1" i="0" u="none" strike="noStrike" cap="none" normalizeH="0" baseline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7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545" y="4394344"/>
              <a:ext cx="866776" cy="781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8" name="Group 1"/>
          <p:cNvGrpSpPr>
            <a:grpSpLocks/>
          </p:cNvGrpSpPr>
          <p:nvPr/>
        </p:nvGrpSpPr>
        <p:grpSpPr bwMode="auto">
          <a:xfrm>
            <a:off x="1048703" y="3805254"/>
            <a:ext cx="3523297" cy="579438"/>
            <a:chOff x="2466109" y="3668539"/>
            <a:chExt cx="3770604" cy="579438"/>
          </a:xfrm>
        </p:grpSpPr>
        <p:sp>
          <p:nvSpPr>
            <p:cNvPr id="49" name="TextBox 3"/>
            <p:cNvSpPr txBox="1">
              <a:spLocks noChangeArrowheads="1"/>
            </p:cNvSpPr>
            <p:nvPr/>
          </p:nvSpPr>
          <p:spPr bwMode="auto">
            <a:xfrm>
              <a:off x="2466109" y="3668539"/>
              <a:ext cx="24384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B.</a:t>
              </a:r>
              <a:r>
                <a:rPr kumimoji="0" lang="en-US" sz="32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0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3104429" y="3721157"/>
              <a:ext cx="3132284" cy="46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32882323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0414" y="601087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3133725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5725" y="661988"/>
            <a:ext cx="5095875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172200" y="593467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50543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4"/>
          <p:cNvSpPr txBox="1">
            <a:spLocks noChangeArrowheads="1"/>
          </p:cNvSpPr>
          <p:nvPr/>
        </p:nvSpPr>
        <p:spPr bwMode="auto">
          <a:xfrm>
            <a:off x="152400" y="940475"/>
            <a:ext cx="8839200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ĐỊNH DẠNG TRANG VĂN BẢN,</a:t>
            </a:r>
          </a:p>
          <a:p>
            <a:pPr algn="ctr"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ĐÁNH SỐ TRANG TRONG VĂN BẢN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1953466718"/>
      </p:ext>
    </p:extLst>
  </p:cSld>
  <p:clrMapOvr>
    <a:masterClrMapping/>
  </p:clrMapOvr>
  <p:transition>
    <p:cover dir="u"/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4476929"/>
            <a:ext cx="8839200" cy="1935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hãy tạo một trang văn bản với tiêu đề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định dạng và đánh số trang văn bản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sau đó tạo các trang trắng liên tiếp 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 cách giữ phím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nhấn phím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Enter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vài lần.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10400" y="2057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497916"/>
            <a:ext cx="586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UcPeriod"/>
            </a:pPr>
            <a:r>
              <a:rPr lang="en-US" sz="3600" b="1">
                <a:solidFill>
                  <a:srgbClr val="FF3300"/>
                </a:solidFill>
                <a:latin typeface="Times New Roman" pitchFamily="18" charset="0"/>
              </a:rPr>
              <a:t>HOẠT ĐỘNG CƠ BẢN</a:t>
            </a:r>
          </a:p>
          <a:p>
            <a:r>
              <a:rPr lang="en-US" sz="3600" b="1">
                <a:solidFill>
                  <a:srgbClr val="FF3300"/>
                </a:solidFill>
                <a:latin typeface="Times New Roman" pitchFamily="18" charset="0"/>
              </a:rPr>
              <a:t>1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</a:rPr>
              <a:t>. Tạo một văn bản mới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04800" y="3798187"/>
            <a:ext cx="6096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Text Box 114"/>
          <p:cNvSpPr txBox="1">
            <a:spLocks noChangeArrowheads="1"/>
          </p:cNvSpPr>
          <p:nvPr/>
        </p:nvSpPr>
        <p:spPr bwMode="auto">
          <a:xfrm>
            <a:off x="152400" y="304800"/>
            <a:ext cx="8839200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 eaLnBrk="1" hangingPunct="1"/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 4: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ĐỊNH DẠNG TRANG VĂN BẢN,</a:t>
            </a:r>
          </a:p>
          <a:p>
            <a:pPr algn="ctr"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ĐÁNH SỐ TRANG TRONG VĂN BẢN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108657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745070" y="2770122"/>
            <a:ext cx="5655730" cy="2286000"/>
          </a:xfrm>
        </p:spPr>
      </p:pic>
      <p:sp>
        <p:nvSpPr>
          <p:cNvPr id="5" name="TextBox 4"/>
          <p:cNvSpPr txBox="1"/>
          <p:nvPr/>
        </p:nvSpPr>
        <p:spPr>
          <a:xfrm>
            <a:off x="7010400" y="2057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962" y="1154550"/>
            <a:ext cx="5094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2. Định dạng trang văn bản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44372" y="5269407"/>
            <a:ext cx="51816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Page Layout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3930903" y="3600708"/>
            <a:ext cx="1941782" cy="14150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3400" y="1962336"/>
            <a:ext cx="7269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Để định dạng trang văn bản ta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chọn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thẻ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361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9" grpId="1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6324599" cy="406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324601" y="2590800"/>
            <a:ext cx="28194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Style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397359" y="2948474"/>
            <a:ext cx="5232041" cy="1710612"/>
            <a:chOff x="1524000" y="1600200"/>
            <a:chExt cx="5152768" cy="1905000"/>
          </a:xfrm>
        </p:grpSpPr>
        <p:cxnSp>
          <p:nvCxnSpPr>
            <p:cNvPr id="6" name="Straight Arrow Connector 5"/>
            <p:cNvCxnSpPr/>
            <p:nvPr/>
          </p:nvCxnSpPr>
          <p:spPr>
            <a:xfrm flipH="1">
              <a:off x="3276601" y="1600200"/>
              <a:ext cx="3400167" cy="6858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1524000" y="1600200"/>
              <a:ext cx="1676400" cy="1905000"/>
            </a:xfrm>
            <a:prstGeom prst="rect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477000" y="4614208"/>
            <a:ext cx="2514600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Preview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OK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276600"/>
            <a:ext cx="14744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2" name="Group 21"/>
          <p:cNvGrpSpPr/>
          <p:nvPr/>
        </p:nvGrpSpPr>
        <p:grpSpPr>
          <a:xfrm>
            <a:off x="3733800" y="3429000"/>
            <a:ext cx="2743200" cy="2667000"/>
            <a:chOff x="3962400" y="2362200"/>
            <a:chExt cx="2743200" cy="2667000"/>
          </a:xfrm>
        </p:grpSpPr>
        <p:cxnSp>
          <p:nvCxnSpPr>
            <p:cNvPr id="15" name="Straight Arrow Connector 14"/>
            <p:cNvCxnSpPr/>
            <p:nvPr/>
          </p:nvCxnSpPr>
          <p:spPr>
            <a:xfrm flipH="1" flipV="1">
              <a:off x="5562602" y="3886201"/>
              <a:ext cx="1142998" cy="114299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962400" y="2362200"/>
              <a:ext cx="1676400" cy="1524000"/>
            </a:xfrm>
            <a:prstGeom prst="rect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52400" y="307853"/>
            <a:ext cx="6622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a. Tạo đường viền cho trang văn bản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85974" y="929173"/>
            <a:ext cx="6400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 “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</TotalTime>
  <Words>776</Words>
  <Application>Microsoft Office PowerPoint</Application>
  <PresentationFormat>On-screen Show (4:3)</PresentationFormat>
  <Paragraphs>169</Paragraphs>
  <Slides>26</Slides>
  <Notes>3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.VnArial</vt:lpstr>
      <vt:lpstr>.VnTime</vt:lpstr>
      <vt:lpstr>.VnTimeH</vt:lpstr>
      <vt:lpstr>Arial</vt:lpstr>
      <vt:lpstr>Calibri</vt:lpstr>
      <vt:lpstr>Times New Roman</vt:lpstr>
      <vt:lpstr>VNI-Bodon-Poster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AutoBVT</dc:creator>
  <cp:lastModifiedBy>SAL - Nguyen Huu Phuc</cp:lastModifiedBy>
  <cp:revision>165</cp:revision>
  <dcterms:created xsi:type="dcterms:W3CDTF">2017-10-20T06:02:06Z</dcterms:created>
  <dcterms:modified xsi:type="dcterms:W3CDTF">2023-10-21T15:32:34Z</dcterms:modified>
</cp:coreProperties>
</file>