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3" r:id="rId4"/>
    <p:sldId id="276" r:id="rId5"/>
    <p:sldId id="281" r:id="rId6"/>
    <p:sldId id="282" r:id="rId7"/>
    <p:sldId id="283" r:id="rId8"/>
    <p:sldId id="284" r:id="rId9"/>
    <p:sldId id="302" r:id="rId10"/>
    <p:sldId id="295" r:id="rId11"/>
    <p:sldId id="301" r:id="rId12"/>
    <p:sldId id="290" r:id="rId13"/>
    <p:sldId id="291" r:id="rId14"/>
    <p:sldId id="304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ới Thị Minh Phương" initials="TTMP" lastIdx="1" clrIdx="0">
    <p:extLst>
      <p:ext uri="{19B8F6BF-5375-455C-9EA6-DF929625EA0E}">
        <p15:presenceInfo xmlns="" xmlns:p15="http://schemas.microsoft.com/office/powerpoint/2012/main" userId="fd4005ea9b9b6d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33CC"/>
    <a:srgbClr val="33CC33"/>
    <a:srgbClr val="FC5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20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572C-7B3E-4F6E-AFE8-FD270BD9277B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AF54F-CB25-418A-B6CF-3CDC65C9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Hôm</a:t>
            </a:r>
            <a:r>
              <a:rPr lang="en-US" baseline="0" smtClean="0"/>
              <a:t> </a:t>
            </a:r>
            <a:r>
              <a:rPr lang="en-US" baseline="0" err="1" smtClean="0"/>
              <a:t>trc</a:t>
            </a:r>
            <a:r>
              <a:rPr lang="en-US" baseline="0" smtClean="0"/>
              <a:t> </a:t>
            </a:r>
            <a:r>
              <a:rPr lang="en-US" baseline="0" err="1" smtClean="0"/>
              <a:t>các</a:t>
            </a:r>
            <a:r>
              <a:rPr lang="en-US" baseline="0" smtClean="0"/>
              <a:t> e </a:t>
            </a:r>
            <a:r>
              <a:rPr lang="en-US" baseline="0" err="1" smtClean="0"/>
              <a:t>học</a:t>
            </a:r>
            <a:r>
              <a:rPr lang="en-US" baseline="0" smtClean="0"/>
              <a:t> </a:t>
            </a:r>
            <a:r>
              <a:rPr lang="en-US" baseline="0" err="1" smtClean="0"/>
              <a:t>bài</a:t>
            </a:r>
            <a:r>
              <a:rPr lang="en-US" baseline="0" smtClean="0"/>
              <a:t> </a:t>
            </a:r>
            <a:r>
              <a:rPr lang="en-US" baseline="0" err="1" smtClean="0"/>
              <a:t>gì</a:t>
            </a:r>
            <a:r>
              <a:rPr lang="en-US" baseline="0" smtClean="0"/>
              <a:t> ???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AF54F-CB25-418A-B6CF-3CDC65C9AE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0500-D727-48BE-9F68-60F530CF4718}" type="datetimeFigureOut">
              <a:rPr lang="en-US" smtClean="0"/>
              <a:pPr/>
              <a:t>04-01-23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505200"/>
            <a:ext cx="5343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vi-V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Trịnh Thị Thanh Dung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5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6126" y="-76200"/>
            <a:ext cx="9067800" cy="3276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9446" y="838200"/>
            <a:ext cx="70913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TRƯỜNG 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TIỂU </a:t>
            </a:r>
            <a:r>
              <a:rPr lang="en-US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HỌC </a:t>
            </a:r>
            <a:r>
              <a:rPr lang="en-US" sz="4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GIA THỤY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9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34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TRÒ CHƠI “AI NHANH HƠN”</a:t>
            </a:r>
            <a:endParaRPr lang="vi-VN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82000" y="6324600"/>
            <a:ext cx="533400" cy="4572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6-Point Star 4">
            <a:hlinkClick r:id="rId3" action="ppaction://hlinksldjump"/>
          </p:cNvPr>
          <p:cNvSpPr/>
          <p:nvPr/>
        </p:nvSpPr>
        <p:spPr>
          <a:xfrm>
            <a:off x="1295400" y="2052042"/>
            <a:ext cx="2057400" cy="1834158"/>
          </a:xfrm>
          <a:prstGeom prst="star6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6-Point Star 5">
            <a:hlinkClick r:id="rId4" action="ppaction://hlinksldjump"/>
          </p:cNvPr>
          <p:cNvSpPr/>
          <p:nvPr/>
        </p:nvSpPr>
        <p:spPr>
          <a:xfrm>
            <a:off x="6172200" y="2052042"/>
            <a:ext cx="2057400" cy="1834158"/>
          </a:xfrm>
          <a:prstGeom prst="star6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6-Point Star 6">
            <a:hlinkClick r:id="rId5" action="ppaction://hlinksldjump"/>
          </p:cNvPr>
          <p:cNvSpPr/>
          <p:nvPr/>
        </p:nvSpPr>
        <p:spPr>
          <a:xfrm>
            <a:off x="3733800" y="2057400"/>
            <a:ext cx="2057400" cy="1834158"/>
          </a:xfrm>
          <a:prstGeom prst="star6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24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/>
          <p:cNvSpPr txBox="1"/>
          <p:nvPr/>
        </p:nvSpPr>
        <p:spPr>
          <a:xfrm>
            <a:off x="838200" y="1662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Để tạo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trang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mẫu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ta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làm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như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thế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nào?</a:t>
            </a:r>
            <a:endParaRPr lang="vi-VN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da1"/>
          <p:cNvSpPr txBox="1"/>
          <p:nvPr/>
        </p:nvSpPr>
        <p:spPr>
          <a:xfrm>
            <a:off x="838200" y="2424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Insert – Master</a:t>
            </a:r>
            <a:endParaRPr lang="vi-VN" sz="2800">
              <a:latin typeface="+mj-lt"/>
            </a:endParaRPr>
          </a:p>
        </p:txBody>
      </p:sp>
      <p:sp>
        <p:nvSpPr>
          <p:cNvPr id="4" name="da4"/>
          <p:cNvSpPr txBox="1"/>
          <p:nvPr/>
        </p:nvSpPr>
        <p:spPr>
          <a:xfrm>
            <a:off x="841420" y="49395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Format – Slide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5" name="da3"/>
          <p:cNvSpPr txBox="1"/>
          <p:nvPr/>
        </p:nvSpPr>
        <p:spPr>
          <a:xfrm>
            <a:off x="762000" y="409539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C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Insert</a:t>
            </a:r>
            <a:r>
              <a:rPr lang="vi-VN" sz="2800">
                <a:latin typeface="+mj-lt"/>
              </a:rPr>
              <a:t> </a:t>
            </a:r>
            <a:r>
              <a:rPr lang="vi-VN" sz="2800" smtClean="0">
                <a:latin typeface="+mj-lt"/>
              </a:rPr>
              <a:t>– Slide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6" name="da2"/>
          <p:cNvSpPr txBox="1"/>
          <p:nvPr/>
        </p:nvSpPr>
        <p:spPr>
          <a:xfrm>
            <a:off x="838200" y="326903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View – </a:t>
            </a:r>
            <a:r>
              <a:rPr lang="vi-VN" sz="2800" err="1" smtClean="0">
                <a:latin typeface="+mj-lt"/>
              </a:rPr>
              <a:t>Slide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81876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c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70" y="3065540"/>
            <a:ext cx="1159210" cy="869407"/>
          </a:xfrm>
          <a:prstGeom prst="rect">
            <a:avLst/>
          </a:prstGeom>
        </p:spPr>
      </p:pic>
      <p:pic>
        <p:nvPicPr>
          <p:cNvPr id="14" name="k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07171"/>
            <a:ext cx="1047750" cy="722948"/>
          </a:xfrm>
          <a:prstGeom prst="rect">
            <a:avLst/>
          </a:prstGeom>
        </p:spPr>
      </p:pic>
      <p:pic>
        <p:nvPicPr>
          <p:cNvPr id="15" name="k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04" y="4056119"/>
            <a:ext cx="1047750" cy="722948"/>
          </a:xfrm>
          <a:prstGeom prst="rect">
            <a:avLst/>
          </a:prstGeom>
        </p:spPr>
      </p:pic>
      <p:pic>
        <p:nvPicPr>
          <p:cNvPr id="16" name="k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39652"/>
            <a:ext cx="1047750" cy="7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659" y="12787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Sau khi đã chọn Slide Master, nội dung nào có thể điều chỉnh được?</a:t>
            </a:r>
            <a:endParaRPr lang="vi-VN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7382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859" y="2283232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A. Tiêu </a:t>
            </a:r>
            <a:r>
              <a:rPr lang="vi-VN" sz="2800" err="1" smtClean="0">
                <a:latin typeface="+mj-lt"/>
              </a:rPr>
              <a:t>đề</a:t>
            </a:r>
            <a:r>
              <a:rPr lang="vi-VN" sz="2800" smtClean="0">
                <a:latin typeface="+mj-lt"/>
              </a:rPr>
              <a:t>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238179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B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Nội</a:t>
            </a:r>
            <a:r>
              <a:rPr lang="vi-VN" sz="2800" smtClean="0">
                <a:latin typeface="+mj-lt"/>
              </a:rPr>
              <a:t> dung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07" y="3992705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Các</a:t>
            </a:r>
            <a:r>
              <a:rPr lang="vi-VN" sz="2800" smtClean="0">
                <a:latin typeface="+mj-lt"/>
              </a:rPr>
              <a:t> thông tin ở </a:t>
            </a:r>
            <a:r>
              <a:rPr lang="vi-VN" sz="2800" err="1" smtClean="0">
                <a:latin typeface="+mj-lt"/>
              </a:rPr>
              <a:t>cuối</a:t>
            </a:r>
            <a:r>
              <a:rPr lang="vi-VN" sz="2800" smtClean="0">
                <a:latin typeface="+mj-lt"/>
              </a:rPr>
              <a:t> trang: </a:t>
            </a:r>
            <a:r>
              <a:rPr lang="vi-VN" sz="2800" err="1" smtClean="0">
                <a:latin typeface="+mj-lt"/>
              </a:rPr>
              <a:t>số</a:t>
            </a:r>
            <a:r>
              <a:rPr lang="vi-VN" sz="2800" smtClean="0">
                <a:latin typeface="+mj-lt"/>
              </a:rPr>
              <a:t> trang, </a:t>
            </a:r>
            <a:r>
              <a:rPr lang="vi-VN" sz="2800" err="1" smtClean="0">
                <a:latin typeface="+mj-lt"/>
              </a:rPr>
              <a:t>ngày</a:t>
            </a:r>
            <a:r>
              <a:rPr lang="vi-VN" sz="2800" smtClean="0">
                <a:latin typeface="+mj-lt"/>
              </a:rPr>
              <a:t>, </a:t>
            </a:r>
            <a:r>
              <a:rPr lang="vi-VN" sz="2800" err="1" smtClean="0">
                <a:latin typeface="+mj-lt"/>
              </a:rPr>
              <a:t>tháng</a:t>
            </a:r>
            <a:r>
              <a:rPr lang="vi-VN" sz="2800" smtClean="0">
                <a:latin typeface="+mj-lt"/>
              </a:rPr>
              <a:t>…</a:t>
            </a:r>
            <a:endParaRPr lang="vi-VN" sz="280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8634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Tiêu đề trang trình chiếu, nội dung trang trình chiếu, các thông tin ở cuối trang: số trang, ngày, tháng…</a:t>
            </a:r>
            <a:endParaRPr lang="vi-VN" sz="2800">
              <a:latin typeface="+mj-lt"/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572500" y="6277970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971"/>
            <a:ext cx="1263649" cy="947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5" y="2195440"/>
            <a:ext cx="1115768" cy="76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107172"/>
            <a:ext cx="1115768" cy="769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919785"/>
            <a:ext cx="1115768" cy="7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8351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Lợi ích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của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công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cụ Slide</a:t>
            </a:r>
            <a:r>
              <a:rPr lang="vi-VN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+mj-lt"/>
              </a:rPr>
              <a:t>Master:</a:t>
            </a:r>
            <a:endParaRPr lang="vi-VN" sz="2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6367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+mj-lt"/>
              </a:rPr>
              <a:t>A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Là</a:t>
            </a:r>
            <a:r>
              <a:rPr lang="vi-VN" sz="2800">
                <a:latin typeface="+mj-lt"/>
              </a:rPr>
              <a:t> công </a:t>
            </a:r>
            <a:r>
              <a:rPr lang="vi-VN" sz="2800" err="1" smtClean="0">
                <a:latin typeface="+mj-lt"/>
              </a:rPr>
              <a:t>cụ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hữu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hiệu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cho </a:t>
            </a:r>
            <a:r>
              <a:rPr lang="vi-VN" sz="2800" err="1" smtClean="0">
                <a:latin typeface="+mj-lt"/>
              </a:rPr>
              <a:t>thiết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kế</a:t>
            </a:r>
            <a:r>
              <a:rPr lang="vi-VN" sz="2800">
                <a:latin typeface="+mj-lt"/>
              </a:rPr>
              <a:t> 1 </a:t>
            </a:r>
            <a:r>
              <a:rPr lang="vi-VN" sz="2800" err="1" smtClean="0">
                <a:latin typeface="+mj-lt"/>
              </a:rPr>
              <a:t>lần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các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23444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Tiết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kiệm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thời</a:t>
            </a:r>
            <a:r>
              <a:rPr lang="vi-VN" sz="2800" smtClean="0">
                <a:latin typeface="+mj-lt"/>
              </a:rPr>
              <a:t> gian</a:t>
            </a:r>
            <a:endParaRPr lang="vi-VN" sz="280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58489"/>
            <a:ext cx="795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>
                <a:latin typeface="+mj-lt"/>
              </a:rPr>
              <a:t>Thao </a:t>
            </a:r>
            <a:r>
              <a:rPr lang="vi-VN" sz="2800" err="1" smtClean="0">
                <a:latin typeface="+mj-lt"/>
              </a:rPr>
              <a:t>tác</a:t>
            </a:r>
            <a:r>
              <a:rPr lang="vi-VN" sz="2800" smtClean="0">
                <a:latin typeface="+mj-lt"/>
              </a:rPr>
              <a:t> nhanh </a:t>
            </a:r>
            <a:r>
              <a:rPr lang="vi-VN" sz="2800">
                <a:latin typeface="+mj-lt"/>
              </a:rPr>
              <a:t>trong </a:t>
            </a:r>
            <a:r>
              <a:rPr lang="vi-VN" sz="2800" smtClean="0">
                <a:latin typeface="+mj-lt"/>
              </a:rPr>
              <a:t>việc trình bày các trang </a:t>
            </a:r>
            <a:r>
              <a:rPr lang="vi-VN" sz="2800" err="1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r>
              <a:rPr lang="vi-VN" sz="2800"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05805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Là công cụ hữu hiệu cho thiết kế 1 lần các trang trình chiếu; Tiết kiệm thời gian; Thao tác nhanh trong việc trình bày các trang trình chiếu.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9620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610600" y="6268792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2035060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oacuo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769"/>
            <a:ext cx="1296988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3155824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9" y="5564188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2" y="1143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ĐẶT THÔNG SỐ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81000"/>
            <a:ext cx="822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2209800"/>
            <a:ext cx="632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(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 Master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378" y="2791096"/>
            <a:ext cx="449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mẫu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074" y="3361507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mẫu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2098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 Nháy vào thẻ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Insert</a:t>
            </a:r>
            <a:r>
              <a:rPr lang="vi-VN" sz="2800" dirty="0" smtClean="0">
                <a:latin typeface="+mj-lt"/>
              </a:rPr>
              <a:t>, chọn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Movie</a:t>
            </a:r>
            <a:r>
              <a:rPr lang="vi-VN" sz="2800" dirty="0" smtClean="0">
                <a:latin typeface="+mj-lt"/>
              </a:rPr>
              <a:t> rồi chọn tiếp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Movie from File…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1430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33CC"/>
                </a:solidFill>
                <a:latin typeface="+mj-lt"/>
              </a:rPr>
              <a:t>Để chèn video vào bài trình chiếu, em thực hiện các thao </a:t>
            </a:r>
            <a:r>
              <a:rPr lang="en-US" sz="2400" b="1" dirty="0" err="1" smtClean="0">
                <a:solidFill>
                  <a:srgbClr val="0033CC"/>
                </a:solidFill>
                <a:latin typeface="+mj-lt"/>
              </a:rPr>
              <a:t>nào</a:t>
            </a:r>
            <a:r>
              <a:rPr lang="en-US" sz="2400" b="1" dirty="0" smtClean="0">
                <a:solidFill>
                  <a:srgbClr val="0033CC"/>
                </a:solidFill>
                <a:latin typeface="+mj-lt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273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2" y="1143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ĐẶT THÔNG SỐ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375" y="2267750"/>
            <a:ext cx="868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(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 Master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775" y="2911495"/>
            <a:ext cx="82264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 smtClean="0">
                <a:latin typeface="+mj-lt"/>
              </a:rPr>
              <a:t>  </a:t>
            </a:r>
            <a:r>
              <a:rPr lang="vi-VN" sz="2800" b="1" dirty="0" smtClean="0">
                <a:latin typeface="+mj-lt"/>
              </a:rPr>
              <a:t>Trang mẫu (Slide </a:t>
            </a:r>
            <a:r>
              <a:rPr lang="vi-VN" sz="2800" b="1" dirty="0">
                <a:latin typeface="+mj-lt"/>
              </a:rPr>
              <a:t>Master) là công cụ hữu hiệu giúp em chỉ cần thiết kế một lần cho tất cả các trang trình chiếu </a:t>
            </a:r>
            <a:r>
              <a:rPr lang="vi-VN" sz="2800" b="1" dirty="0" smtClean="0">
                <a:latin typeface="+mj-lt"/>
              </a:rPr>
              <a:t>như </a:t>
            </a:r>
            <a:r>
              <a:rPr lang="vi-VN" sz="2800" b="1" dirty="0">
                <a:latin typeface="+mj-lt"/>
              </a:rPr>
              <a:t>phông </a:t>
            </a:r>
            <a:r>
              <a:rPr lang="vi-VN" sz="2800" b="1" dirty="0" smtClean="0">
                <a:latin typeface="+mj-lt"/>
              </a:rPr>
              <a:t>chữ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smtClean="0">
                <a:latin typeface="+mj-lt"/>
              </a:rPr>
              <a:t>cỡ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chữ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smtClean="0">
                <a:latin typeface="+mj-lt"/>
              </a:rPr>
              <a:t>màu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chữ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smtClean="0">
                <a:latin typeface="+mj-lt"/>
              </a:rPr>
              <a:t>hiệu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ứng…</a:t>
            </a:r>
            <a:endParaRPr lang="en-US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3961" y="1538073"/>
            <a:ext cx="684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0"/>
            <a:ext cx="822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222" y="4789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ĐẶT THÔNG SỐ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8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219200"/>
            <a:ext cx="449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76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8443303" cy="2082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9359" y="3019696"/>
            <a:ext cx="762000" cy="11217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575" y="4724400"/>
            <a:ext cx="898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43800" y="2438400"/>
            <a:ext cx="914400" cy="472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0" y="4789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ĐẶT THÔNG SỐ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 animBg="1"/>
      <p:bldP spid="11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3276600" y="2209800"/>
            <a:ext cx="5689797" cy="25146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thực hiện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 tác tạo trang mẫu.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0"/>
            <a:ext cx="822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819" y="4789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ĐẶT THÔNG SỐ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219200"/>
            <a:ext cx="449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95600"/>
            <a:ext cx="7543800" cy="3733800"/>
          </a:xfrm>
          <a:prstGeom prst="rect">
            <a:avLst/>
          </a:prstGeom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693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6002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Sau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Slide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bao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95600"/>
            <a:ext cx="7563144" cy="38071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3048000"/>
            <a:ext cx="5791199" cy="52322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trình chiếu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2600" y="3810000"/>
            <a:ext cx="57911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trình chiếu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3000" y="4724400"/>
            <a:ext cx="7315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ở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tháng…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4152901" y="5829300"/>
            <a:ext cx="1143001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667502" y="5829298"/>
            <a:ext cx="1143000" cy="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630809" y="5836791"/>
            <a:ext cx="1159569" cy="15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9411" y="4789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ĐẶT THÔNG SỐ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375" y="182397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3961" y="1391749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643" y="234252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3708" y="331857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hạn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Tiêu đề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phông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Tahoma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</a:p>
          <a:p>
            <a:pPr marL="457200" indent="-457200" algn="just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nền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</a:p>
          <a:p>
            <a:pPr marL="457200" indent="-457200" algn="just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 chọn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 View</a:t>
            </a:r>
          </a:p>
          <a:p>
            <a:pPr algn="just"/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65" y="5362464"/>
            <a:ext cx="771525" cy="866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789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ĐẶT THÔNG SỐ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2895600" y="1752600"/>
            <a:ext cx="5943601" cy="2619898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thao tác điều chỉnh thông số về tiêu đề, nội dung cho trang mẫu theo yêu cầu.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0"/>
            <a:ext cx="822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897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ĐẶT THÔNG SỐ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endParaRPr lang="en-US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</a:t>
            </a:r>
            <a:r>
              <a:rPr lang="vi-V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CHIẾU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95400"/>
            <a:ext cx="693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1043&quot;&gt;&lt;/object&gt;&lt;object type=&quot;2&quot; unique_id=&quot;11044&quot;&gt;&lt;object type=&quot;3&quot; unique_id=&quot;11045&quot;&gt;&lt;property id=&quot;20148&quot; value=&quot;5&quot;/&gt;&lt;property id=&quot;20300&quot; value=&quot;Slide 1&quot;/&gt;&lt;property id=&quot;20307&quot; value=&quot;256&quot;/&gt;&lt;/object&gt;&lt;object type=&quot;3&quot; unique_id=&quot;11046&quot;&gt;&lt;property id=&quot;20148&quot; value=&quot;5&quot;/&gt;&lt;property id=&quot;20300&quot; value=&quot;Slide 2&quot;/&gt;&lt;property id=&quot;20307&quot; value=&quot;274&quot;/&gt;&lt;/object&gt;&lt;object type=&quot;3&quot; unique_id=&quot;11047&quot;&gt;&lt;property id=&quot;20148&quot; value=&quot;5&quot;/&gt;&lt;property id=&quot;20300&quot; value=&quot;Slide 3&quot;/&gt;&lt;property id=&quot;20307&quot; value=&quot;273&quot;/&gt;&lt;/object&gt;&lt;object type=&quot;3&quot; unique_id=&quot;11048&quot;&gt;&lt;property id=&quot;20148&quot; value=&quot;5&quot;/&gt;&lt;property id=&quot;20300&quot; value=&quot;Slide 4&quot;/&gt;&lt;property id=&quot;20307&quot; value=&quot;276&quot;/&gt;&lt;/object&gt;&lt;object type=&quot;3&quot; unique_id=&quot;11049&quot;&gt;&lt;property id=&quot;20148&quot; value=&quot;5&quot;/&gt;&lt;property id=&quot;20300&quot; value=&quot;Slide 5&quot;/&gt;&lt;property id=&quot;20307&quot; value=&quot;281&quot;/&gt;&lt;/object&gt;&lt;object type=&quot;3&quot; unique_id=&quot;11050&quot;&gt;&lt;property id=&quot;20148&quot; value=&quot;5&quot;/&gt;&lt;property id=&quot;20300&quot; value=&quot;Slide 6&quot;/&gt;&lt;property id=&quot;20307&quot; value=&quot;282&quot;/&gt;&lt;/object&gt;&lt;object type=&quot;3&quot; unique_id=&quot;11051&quot;&gt;&lt;property id=&quot;20148&quot; value=&quot;5&quot;/&gt;&lt;property id=&quot;20300&quot; value=&quot;Slide 7&quot;/&gt;&lt;property id=&quot;20307&quot; value=&quot;283&quot;/&gt;&lt;/object&gt;&lt;object type=&quot;3&quot; unique_id=&quot;11052&quot;&gt;&lt;property id=&quot;20148&quot; value=&quot;5&quot;/&gt;&lt;property id=&quot;20300&quot; value=&quot;Slide 8&quot;/&gt;&lt;property id=&quot;20307&quot; value=&quot;284&quot;/&gt;&lt;/object&gt;&lt;object type=&quot;3&quot; unique_id=&quot;11053&quot;&gt;&lt;property id=&quot;20148&quot; value=&quot;5&quot;/&gt;&lt;property id=&quot;20300&quot; value=&quot;Slide 9&quot;/&gt;&lt;property id=&quot;20307&quot; value=&quot;302&quot;/&gt;&lt;/object&gt;&lt;object type=&quot;3&quot; unique_id=&quot;11054&quot;&gt;&lt;property id=&quot;20148&quot; value=&quot;5&quot;/&gt;&lt;property id=&quot;20300&quot; value=&quot;Slide 10&quot;/&gt;&lt;property id=&quot;20307&quot; value=&quot;295&quot;/&gt;&lt;/object&gt;&lt;object type=&quot;3&quot; unique_id=&quot;11055&quot;&gt;&lt;property id=&quot;20148&quot; value=&quot;5&quot;/&gt;&lt;property id=&quot;20300&quot; value=&quot;Slide 11&quot;/&gt;&lt;property id=&quot;20307&quot; value=&quot;301&quot;/&gt;&lt;/object&gt;&lt;object type=&quot;3&quot; unique_id=&quot;11056&quot;&gt;&lt;property id=&quot;20148&quot; value=&quot;5&quot;/&gt;&lt;property id=&quot;20300&quot; value=&quot;Slide 12&quot;/&gt;&lt;property id=&quot;20307&quot; value=&quot;290&quot;/&gt;&lt;/object&gt;&lt;object type=&quot;3&quot; unique_id=&quot;11057&quot;&gt;&lt;property id=&quot;20148&quot; value=&quot;5&quot;/&gt;&lt;property id=&quot;20300&quot; value=&quot;Slide 13&quot;/&gt;&lt;property id=&quot;20307&quot; value=&quot;291&quot;/&gt;&lt;/object&gt;&lt;object type=&quot;3&quot; unique_id=&quot;11058&quot;&gt;&lt;property id=&quot;20148&quot; value=&quot;5&quot;/&gt;&lt;property id=&quot;20300&quot; value=&quot;Slide 14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1" cap="none" spc="0" dirty="0" smtClean="0">
            <a:ln w="24500" cmpd="dbl">
              <a:solidFill>
                <a:schemeClr val="accent2">
                  <a:shade val="85000"/>
                  <a:satMod val="155000"/>
                </a:schemeClr>
              </a:solidFill>
              <a:prstDash val="solid"/>
              <a:miter lim="800000"/>
            </a:ln>
            <a:gradFill>
              <a:gsLst>
                <a:gs pos="10000">
                  <a:schemeClr val="accent2">
                    <a:tint val="10000"/>
                    <a:satMod val="155000"/>
                  </a:schemeClr>
                </a:gs>
                <a:gs pos="60000">
                  <a:schemeClr val="accent2">
                    <a:tint val="30000"/>
                    <a:satMod val="155000"/>
                  </a:schemeClr>
                </a:gs>
                <a:gs pos="100000">
                  <a:schemeClr val="accent2">
                    <a:tint val="73000"/>
                    <a:satMod val="155000"/>
                  </a:schemeClr>
                </a:gs>
              </a:gsLst>
              <a:lin ang="5400000"/>
            </a:gradFill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707</Words>
  <Application>Microsoft Office PowerPoint</Application>
  <PresentationFormat>On-screen Show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MTC</cp:lastModifiedBy>
  <cp:revision>343</cp:revision>
  <dcterms:created xsi:type="dcterms:W3CDTF">2017-11-25T01:00:22Z</dcterms:created>
  <dcterms:modified xsi:type="dcterms:W3CDTF">2023-01-04T08:37:55Z</dcterms:modified>
</cp:coreProperties>
</file>