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85" r:id="rId4"/>
    <p:sldId id="281" r:id="rId5"/>
    <p:sldId id="308" r:id="rId6"/>
    <p:sldId id="309" r:id="rId7"/>
    <p:sldId id="310" r:id="rId8"/>
    <p:sldId id="312" r:id="rId9"/>
    <p:sldId id="313" r:id="rId10"/>
    <p:sldId id="314" r:id="rId11"/>
    <p:sldId id="321" r:id="rId12"/>
    <p:sldId id="316" r:id="rId13"/>
    <p:sldId id="318" r:id="rId14"/>
    <p:sldId id="320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F4D-7CC9-F425-EE6E-1F331860D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29D5D-A450-A4AF-7B0A-E38950EC7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DA49-B6B1-544D-2776-8BC8576B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B4ED-6670-FC1B-DFC5-C51EC39F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AFE69-DDEB-A52C-2F8D-3E0C1F48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8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0B82-20DF-7075-4789-36D0F361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77EB0-F434-BEED-BDC5-B210D7801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B55CF-E78C-5699-71BF-115EBE56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CA6F-94F0-AC6E-144F-943BD9EA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380D-2F92-D0E9-4482-F4338651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D3B98-0E4C-1705-C8E6-647F970A6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D2737-6E61-122C-76C8-D8A0AF116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10919-3579-8458-F8B1-A191E289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99B1-6E40-8A11-CA48-D8599D8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22C5-EECF-5620-8BB4-E1276A47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8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40A7-0C6E-54A7-C834-41E88744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2AEE-17C2-0329-6DE7-EC43E7FC9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BA91-6F48-A0B1-7C65-F157F817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AEB4C-205E-FFCB-5F4D-5344E4F5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24788-B56B-B0E9-B628-B73BEC29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A289-6103-485E-890E-9A4EC4D2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0DE5D-2FEF-2211-93B3-9B787BDE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58A0D-ECBB-722D-6BF5-5E2C79A8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E69B-30BC-3154-848A-74FB8AC8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94D03-8E64-6ECA-BA4D-CC09A573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CBFC-2ADE-2790-F6D2-155CD3B9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2D7B-82CD-769C-89B2-5A25C0676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29069-971D-213A-FCFF-F1BB49D4E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159FC-9519-44E9-E085-F554B93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DF71-91E3-1FF8-3803-4AA035F6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AB46-7ECD-CBC6-5111-FD20DA04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6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01AD-50D9-F11C-0233-8363E03E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1BB45-0BD2-E644-1F89-5F498A87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A3D7B-3B9E-FF48-89B0-44AD54440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EA641-E7FF-EA44-30AC-0D3193885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D996-32C0-5BC1-C6C1-0B3F5A4C9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FCC12-8D6F-AF76-81EC-03CBFF0F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69547-A051-7DC7-7035-56AFC5F1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CE5C2-0E26-D679-55CA-82F90E66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84D6-FDDC-27E4-AB15-363CBF1B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872FC-448D-4DBB-6F3B-F2287237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5CBAE-807C-C929-D89F-57072EFD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06F7D-1B71-8E8E-6E04-462AB59F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6DAA7-E1C2-BC2E-E751-4CA3E331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B44DB-8007-F843-74FB-7C73353F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9ADF7-50E6-3382-7030-7E0070FA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6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62A1-CE2D-B2F1-EDD4-62FBB1BE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8E4C-FF9E-3971-CEF6-6A8CA13F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34C94-3E3F-EFB4-2C29-D6742A7C6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99127-30ED-B18A-7C21-83BDE344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5E59-CCEF-B194-873C-9AD1A921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452C9-5A11-1331-DB17-7852A06F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94AD-F1AA-E24F-06A4-41C746B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A4B3A-9A48-51E9-8468-5FCA95974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4C8E3-A7C6-12E1-A24C-F773FF7F1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D263-7562-FBD2-943C-64F9AF670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929C1-F356-414E-4906-F6E3A339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DF28F-F4A6-4A41-81C6-8996E1F9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3245F-D4F3-CBB7-5325-364E9C81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F21B4-0057-9B5B-8959-4B1860D82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9A835-1F43-AF1F-7A4E-996DD52D6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F592-EB46-48F6-A1E9-BE39A7C1ACD6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BF59B-C021-F1EF-5E6A-CC43354FE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849A-C0EE-5A08-997E-6D78E69AD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42E0-A897-4712-8E4C-7634188A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93A1-6E9F-BAFC-B511-26AF4C951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E5DE2-FFFF-81FD-7699-A2CAD30F1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FFA37A-7C48-A83D-09EA-A6800224E717}"/>
              </a:ext>
            </a:extLst>
          </p:cNvPr>
          <p:cNvSpPr txBox="1">
            <a:spLocks/>
          </p:cNvSpPr>
          <p:nvPr/>
        </p:nvSpPr>
        <p:spPr>
          <a:xfrm>
            <a:off x="2286001" y="1371601"/>
            <a:ext cx="7578725" cy="398463"/>
          </a:xfrm>
          <a:prstGeom prst="rect">
            <a:avLst/>
          </a:prstGeom>
        </p:spPr>
        <p:txBody>
          <a:bodyPr anchor="ctr"/>
          <a:lstStyle/>
          <a:p>
            <a:pPr algn="just" fontAlgn="b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(SGK T70)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51804B-8A24-E655-5F27-4296D398001E}"/>
              </a:ext>
            </a:extLst>
          </p:cNvPr>
          <p:cNvSpPr txBox="1">
            <a:spLocks/>
          </p:cNvSpPr>
          <p:nvPr/>
        </p:nvSpPr>
        <p:spPr>
          <a:xfrm>
            <a:off x="1752600" y="533401"/>
            <a:ext cx="4813300" cy="3460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THỰC HÀNH</a:t>
            </a:r>
          </a:p>
        </p:txBody>
      </p:sp>
      <p:pic>
        <p:nvPicPr>
          <p:cNvPr id="4" name="DiVeNhaCover-NguyenThiThaoZuy-6917832">
            <a:hlinkClick r:id="" action="ppaction://media"/>
            <a:extLst>
              <a:ext uri="{FF2B5EF4-FFF2-40B4-BE49-F238E27FC236}">
                <a16:creationId xmlns:a16="http://schemas.microsoft.com/office/drawing/2014/main" id="{11AFC5C4-0B25-3538-9E88-CC90A0F7A8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7937.8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2B4708-7715-A1EA-9FB7-DD84FED21A20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838200"/>
          <a:ext cx="7467600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69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TP.HCM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732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địa lý, khí hậu</a:t>
                      </a:r>
                      <a:endParaRPr lang="vi-V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Nằm ở phía Nam, thuộc miền Đông Nam Bộ, Thành phố Hồ Chí Minh cách Hà Nội 1.730 km theo đường bộ. </a:t>
                      </a:r>
                      <a:b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Nằm trong vùng nhiệt đới xavan, Thành phố Hồ Chí Minh không có bốn mùa: xuân, hạ, thu, đông. Nhiệt độ cao đều và mưa quanh năm.</a:t>
                      </a:r>
                      <a:endParaRPr lang="vi-V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7293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 tế, xã hội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Thành phố Hồ Chí Minh giữ vai trò đi đầu trong nền kinh tế Việt Nam. Thành phố chiếm tới 20,5% tổng sản phẩm GDP, 27,9% giá trị sản xuất công nghiệp và 37,9% dự án nước ngoài. </a:t>
                      </a:r>
                      <a:b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Theo thống kê của Tổng cục Thống kê Việt Nam, tính đến ngày 1 tháng 4 năm 2009, toàn Thành phố Hồ Chí Minh có đủ 54 thành phần dân tộc cùng người nước ngoài sinh sống. Trong đó, nhiều nhất là người Kinh</a:t>
                      </a:r>
                      <a:endParaRPr lang="vi-V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877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số địa danh du lịch, văn hóa</a:t>
                      </a:r>
                      <a:endParaRPr lang="vi-V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Nhà hát Lớn, Bưu điện trung tâm, Bến Nhà Rồng,... Dinh Độc Lập. Khu vui chơi như Công viên Đầm Sen, Suối Tiên, Thảo Cầm Viên. </a:t>
                      </a:r>
                      <a:b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Những lý do lịch sử và địa lý đã khiến Sài Gòn luôn là thành phố đa dạng văn hóa.</a:t>
                      </a:r>
                      <a:endParaRPr lang="vi-V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" marR="6858" marT="685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0" descr="611022">
            <a:extLst>
              <a:ext uri="{FF2B5EF4-FFF2-40B4-BE49-F238E27FC236}">
                <a16:creationId xmlns:a16="http://schemas.microsoft.com/office/drawing/2014/main" id="{C61A5CA8-1157-C831-A1FD-5EA479BAB3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44970" y="2576423"/>
            <a:ext cx="5791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CỦNG </a:t>
            </a: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CỐ 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AA9DAFBB-C25D-BAE5-FAA5-3F199367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B4AFED46-5E3A-3C4E-AA85-DFF6BB74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Muốn chèn một đối tượng nào đó vào trang trình chiếu em nháy chọn thẻ nào sau đây?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B8CDBB-7653-1BD5-350A-0BC46DCB44FB}"/>
              </a:ext>
            </a:extLst>
          </p:cNvPr>
          <p:cNvSpPr/>
          <p:nvPr/>
        </p:nvSpPr>
        <p:spPr>
          <a:xfrm>
            <a:off x="3525838" y="3835401"/>
            <a:ext cx="1543050" cy="473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384FF4-B900-6860-5D11-F3CB3BDCB1D1}"/>
              </a:ext>
            </a:extLst>
          </p:cNvPr>
          <p:cNvSpPr/>
          <p:nvPr/>
        </p:nvSpPr>
        <p:spPr>
          <a:xfrm>
            <a:off x="3552825" y="4779964"/>
            <a:ext cx="1543050" cy="473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1005C9-FFE8-E6FA-05B7-EE485043169C}"/>
              </a:ext>
            </a:extLst>
          </p:cNvPr>
          <p:cNvSpPr/>
          <p:nvPr/>
        </p:nvSpPr>
        <p:spPr>
          <a:xfrm>
            <a:off x="6502401" y="3835401"/>
            <a:ext cx="2244725" cy="473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609CBA-35F9-2B6F-093C-E977C0EE507C}"/>
              </a:ext>
            </a:extLst>
          </p:cNvPr>
          <p:cNvSpPr/>
          <p:nvPr/>
        </p:nvSpPr>
        <p:spPr>
          <a:xfrm>
            <a:off x="6502400" y="4759326"/>
            <a:ext cx="1543050" cy="473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34A5E-64FD-8CDB-CBD3-D796C2A9D1FF}"/>
              </a:ext>
            </a:extLst>
          </p:cNvPr>
          <p:cNvSpPr/>
          <p:nvPr/>
        </p:nvSpPr>
        <p:spPr>
          <a:xfrm>
            <a:off x="3505201" y="3814763"/>
            <a:ext cx="1590675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Text Box 4">
            <a:extLst>
              <a:ext uri="{FF2B5EF4-FFF2-40B4-BE49-F238E27FC236}">
                <a16:creationId xmlns:a16="http://schemas.microsoft.com/office/drawing/2014/main" id="{7ACB871B-DF48-FA1F-A0B7-EA9C49C9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FA79E91C-3D71-4DD2-CF79-180D2A49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9" y="2209800"/>
            <a:ext cx="8201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i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Muốn chèn đoạn video vào trang trình chiếu em thực hiện như thế nào?</a:t>
            </a: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CA693D2E-CD20-6AAB-B013-FCBCC91A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90DB64-1DD6-1BCA-EC42-28BD8FAE94B6}"/>
              </a:ext>
            </a:extLst>
          </p:cNvPr>
          <p:cNvGraphicFramePr>
            <a:graphicFrameLocks noGrp="1"/>
          </p:cNvGraphicFramePr>
          <p:nvPr/>
        </p:nvGraphicFramePr>
        <p:xfrm>
          <a:off x="2205038" y="3505200"/>
          <a:ext cx="7969250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1:</a:t>
                      </a:r>
                      <a:endParaRPr lang="vi-VN" sz="2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thẻ Insert 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</a:t>
                      </a:r>
                      <a:endParaRPr lang="vi-VN" sz="2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 chọn nút lệnh Audio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</a:t>
                      </a:r>
                      <a:endParaRPr lang="vi-VN" sz="2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 chọn "Audio on My PC”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</a:t>
                      </a:r>
                      <a:endParaRPr lang="vi-VN" sz="28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file video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chèn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bấm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Insert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ello_kitty_picture-10">
            <a:extLst>
              <a:ext uri="{FF2B5EF4-FFF2-40B4-BE49-F238E27FC236}">
                <a16:creationId xmlns:a16="http://schemas.microsoft.com/office/drawing/2014/main" id="{57F76083-B6A4-AD1F-2CB5-7EBC93F998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3352800"/>
            <a:ext cx="2063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ello_kitty_picture-09">
            <a:extLst>
              <a:ext uri="{FF2B5EF4-FFF2-40B4-BE49-F238E27FC236}">
                <a16:creationId xmlns:a16="http://schemas.microsoft.com/office/drawing/2014/main" id="{113B369B-1C02-D0B0-1D06-6820C7417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502254482e4e90a27e1">
            <a:extLst>
              <a:ext uri="{FF2B5EF4-FFF2-40B4-BE49-F238E27FC236}">
                <a16:creationId xmlns:a16="http://schemas.microsoft.com/office/drawing/2014/main" id="{EE855516-02C9-D733-A5C1-E905938A90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667001"/>
            <a:ext cx="3438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 descr="F:\1-原创素材\1_mm1102\PPT\PPT_014\materaials\flower_3.png">
            <a:extLst>
              <a:ext uri="{FF2B5EF4-FFF2-40B4-BE49-F238E27FC236}">
                <a16:creationId xmlns:a16="http://schemas.microsoft.com/office/drawing/2014/main" id="{07317AE4-5EC5-4E38-51AC-34E06B54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1" y="5249864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F:\1-原创素材\1_mm1102\PPT\PPT_014\materaials\flower_3.png">
            <a:extLst>
              <a:ext uri="{FF2B5EF4-FFF2-40B4-BE49-F238E27FC236}">
                <a16:creationId xmlns:a16="http://schemas.microsoft.com/office/drawing/2014/main" id="{6F263314-541C-82D9-4EB6-42038D7B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848351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:\1-原创素材\1_mm1102\PPT\PPT_014\materaials\flower_3.png">
            <a:extLst>
              <a:ext uri="{FF2B5EF4-FFF2-40B4-BE49-F238E27FC236}">
                <a16:creationId xmlns:a16="http://schemas.microsoft.com/office/drawing/2014/main" id="{1F16336C-1F8E-B00E-F4A1-2666091E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4" y="5884864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>
            <a:extLst>
              <a:ext uri="{FF2B5EF4-FFF2-40B4-BE49-F238E27FC236}">
                <a16:creationId xmlns:a16="http://schemas.microsoft.com/office/drawing/2014/main" id="{2753562B-96C0-CB7A-73CA-E97606B67D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9188" y="1562100"/>
            <a:ext cx="5383212" cy="4192588"/>
          </a:xfrm>
          <a:prstGeom prst="rect">
            <a:avLst/>
          </a:prstGeom>
        </p:spPr>
        <p:txBody>
          <a:bodyPr spcFirstLastPara="1" wrap="none" lIns="72723" tIns="36363" rIns="72723" bIns="36363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9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13" descr="Firewrk8">
            <a:extLst>
              <a:ext uri="{FF2B5EF4-FFF2-40B4-BE49-F238E27FC236}">
                <a16:creationId xmlns:a16="http://schemas.microsoft.com/office/drawing/2014/main" id="{11E5BCC0-2D63-9FDB-54EB-89529F26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344989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Firewrk8">
            <a:extLst>
              <a:ext uri="{FF2B5EF4-FFF2-40B4-BE49-F238E27FC236}">
                <a16:creationId xmlns:a16="http://schemas.microsoft.com/office/drawing/2014/main" id="{5C635E63-156F-4574-AC6F-CD8EBB19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Firewrk8">
            <a:extLst>
              <a:ext uri="{FF2B5EF4-FFF2-40B4-BE49-F238E27FC236}">
                <a16:creationId xmlns:a16="http://schemas.microsoft.com/office/drawing/2014/main" id="{7EC7DAE6-DBBF-CEBC-C1CD-F7A11A6F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>
            <a:extLst>
              <a:ext uri="{FF2B5EF4-FFF2-40B4-BE49-F238E27FC236}">
                <a16:creationId xmlns:a16="http://schemas.microsoft.com/office/drawing/2014/main" id="{D4BF732D-67F4-B681-AC3F-5A6A4ED52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322321"/>
            <a:ext cx="4411241" cy="266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9AEC45-7BA7-F7E9-DE09-A750858B072C}"/>
              </a:ext>
            </a:extLst>
          </p:cNvPr>
          <p:cNvSpPr/>
          <p:nvPr/>
        </p:nvSpPr>
        <p:spPr>
          <a:xfrm>
            <a:off x="3798603" y="20633"/>
            <a:ext cx="5483511" cy="565879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3200" b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F20D04-E33F-1D77-B53D-939634740078}"/>
              </a:ext>
            </a:extLst>
          </p:cNvPr>
          <p:cNvGrpSpPr>
            <a:grpSpLocks/>
          </p:cNvGrpSpPr>
          <p:nvPr/>
        </p:nvGrpSpPr>
        <p:grpSpPr bwMode="auto">
          <a:xfrm>
            <a:off x="1620839" y="2101850"/>
            <a:ext cx="3614737" cy="4572000"/>
            <a:chOff x="6867554" y="241869"/>
            <a:chExt cx="1497623" cy="2085440"/>
          </a:xfrm>
        </p:grpSpPr>
        <p:pic>
          <p:nvPicPr>
            <p:cNvPr id="2065" name="Picture 24">
              <a:extLst>
                <a:ext uri="{FF2B5EF4-FFF2-40B4-BE49-F238E27FC236}">
                  <a16:creationId xmlns:a16="http://schemas.microsoft.com/office/drawing/2014/main" id="{F7677CD4-BB63-2A2F-72D6-722EEA284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54" y="241869"/>
              <a:ext cx="1497623" cy="208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Picture 25">
              <a:extLst>
                <a:ext uri="{FF2B5EF4-FFF2-40B4-BE49-F238E27FC236}">
                  <a16:creationId xmlns:a16="http://schemas.microsoft.com/office/drawing/2014/main" id="{811B6231-FB89-B619-A09A-A6C2553B1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34895" y="241869"/>
              <a:ext cx="530282" cy="33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9B3E36F5-43B6-DD6F-1DF0-D6AB9282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015" y="1169586"/>
            <a:ext cx="441928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Thanh Dung</a:t>
            </a: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ter2">
            <a:extLst>
              <a:ext uri="{FF2B5EF4-FFF2-40B4-BE49-F238E27FC236}">
                <a16:creationId xmlns:a16="http://schemas.microsoft.com/office/drawing/2014/main" id="{3BF94B37-3434-16E8-1B7C-50B5E1C5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05426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>
            <a:extLst>
              <a:ext uri="{FF2B5EF4-FFF2-40B4-BE49-F238E27FC236}">
                <a16:creationId xmlns:a16="http://schemas.microsoft.com/office/drawing/2014/main" id="{74FE125B-5EBB-FE7A-DF46-86788DC5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152401"/>
            <a:ext cx="35163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B1DFD652-1C03-1E8D-45FD-97E913F18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0"/>
            <a:ext cx="7037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thao tác sau đây: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4AF63E5-BC93-5778-1E65-FEE04C3C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9600" b="1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en-US" sz="8000" b="1">
              <a:solidFill>
                <a:srgbClr val="0000FF"/>
              </a:solidFill>
            </a:endParaRP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9180F8F3-1294-0E15-1404-BD213E84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9600" b="1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en-US" sz="8000" b="1">
              <a:solidFill>
                <a:srgbClr val="0000FF"/>
              </a:solidFill>
            </a:endParaRPr>
          </a:p>
        </p:txBody>
      </p:sp>
      <p:sp>
        <p:nvSpPr>
          <p:cNvPr id="3079" name="Rectangle 5">
            <a:extLst>
              <a:ext uri="{FF2B5EF4-FFF2-40B4-BE49-F238E27FC236}">
                <a16:creationId xmlns:a16="http://schemas.microsoft.com/office/drawing/2014/main" id="{99170884-F8E1-9270-EFB4-65E3E5EBF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4478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9600" b="1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en-US" sz="8000" b="1">
              <a:solidFill>
                <a:srgbClr val="0000FF"/>
              </a:solidFill>
            </a:endParaRPr>
          </a:p>
        </p:txBody>
      </p:sp>
      <p:sp>
        <p:nvSpPr>
          <p:cNvPr id="3080" name="Rectangle 5">
            <a:extLst>
              <a:ext uri="{FF2B5EF4-FFF2-40B4-BE49-F238E27FC236}">
                <a16:creationId xmlns:a16="http://schemas.microsoft.com/office/drawing/2014/main" id="{3645915E-C693-4C53-3991-FD50C68B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4478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9600" b="1">
              <a:solidFill>
                <a:srgbClr val="0000FF"/>
              </a:solidFill>
            </a:endParaRPr>
          </a:p>
          <a:p>
            <a:pPr algn="ctr">
              <a:spcBef>
                <a:spcPct val="20000"/>
              </a:spcBef>
            </a:pPr>
            <a:endParaRPr lang="en-US" altLang="en-US" sz="8000" b="1">
              <a:solidFill>
                <a:srgbClr val="0000FF"/>
              </a:solidFill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19AE35AB-B1A4-2B6D-FD95-FA825E9E9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76962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Chèn 1 âm thanh vào bài trình chiếu.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kết quả chèn âm thanh.</a:t>
            </a: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utoUpdateAnimBg="0"/>
      <p:bldP spid="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0AEAF529-38D4-F7A6-ED88-76AA0B4B2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6001"/>
            <a:ext cx="762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E43614-BF64-286C-03D9-9136FC715E04}"/>
              </a:ext>
            </a:extLst>
          </p:cNvPr>
          <p:cNvSpPr txBox="1">
            <a:spLocks/>
          </p:cNvSpPr>
          <p:nvPr/>
        </p:nvSpPr>
        <p:spPr>
          <a:xfrm>
            <a:off x="2109788" y="2973388"/>
            <a:ext cx="7118350" cy="531812"/>
          </a:xfrm>
          <a:prstGeom prst="rect">
            <a:avLst/>
          </a:prstGeom>
        </p:spPr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24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lang="en-US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err="1"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400" b="1" i="1">
                <a:latin typeface="Times New Roman" pitchFamily="18" charset="0"/>
                <a:ea typeface="+mj-ea"/>
                <a:cs typeface="Times New Roman" pitchFamily="18" charset="0"/>
              </a:rPr>
              <a:t> chèn 1 đoạn video, </a:t>
            </a:r>
            <a:r>
              <a:rPr lang="en-US" sz="24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D7F3B0-303E-ED4E-8154-B155033B402F}"/>
              </a:ext>
            </a:extLst>
          </p:cNvPr>
          <p:cNvSpPr txBox="1">
            <a:spLocks/>
          </p:cNvSpPr>
          <p:nvPr/>
        </p:nvSpPr>
        <p:spPr>
          <a:xfrm>
            <a:off x="3581400" y="3505200"/>
            <a:ext cx="5181600" cy="1366838"/>
          </a:xfrm>
          <a:prstGeom prst="rect">
            <a:avLst/>
          </a:prstGeom>
        </p:spPr>
        <p:txBody>
          <a:bodyPr anchor="ctr"/>
          <a:lstStyle/>
          <a:p>
            <a:pPr algn="just">
              <a:defRPr/>
            </a:pP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Lựa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3200" b="1" i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video phù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1B09A8-9455-E26F-44D9-F5D53391CED4}"/>
              </a:ext>
            </a:extLst>
          </p:cNvPr>
          <p:cNvSpPr txBox="1">
            <a:spLocks/>
          </p:cNvSpPr>
          <p:nvPr/>
        </p:nvSpPr>
        <p:spPr>
          <a:xfrm>
            <a:off x="1884363" y="2209801"/>
            <a:ext cx="3784600" cy="3460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129" name="Text Box 4">
            <a:extLst>
              <a:ext uri="{FF2B5EF4-FFF2-40B4-BE49-F238E27FC236}">
                <a16:creationId xmlns:a16="http://schemas.microsoft.com/office/drawing/2014/main" id="{3546952D-0020-F25F-5F5D-238D212E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996951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>
            <a:extLst>
              <a:ext uri="{FF2B5EF4-FFF2-40B4-BE49-F238E27FC236}">
                <a16:creationId xmlns:a16="http://schemas.microsoft.com/office/drawing/2014/main" id="{C2833D02-C771-0973-3FF4-B345AF1F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06688"/>
            <a:ext cx="8789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Chèn đoạn video vào bài trình chiếu.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6FF43-6051-364D-441F-093D02056BB3}"/>
              </a:ext>
            </a:extLst>
          </p:cNvPr>
          <p:cNvSpPr/>
          <p:nvPr/>
        </p:nvSpPr>
        <p:spPr>
          <a:xfrm>
            <a:off x="1905000" y="3495455"/>
            <a:ext cx="88924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đoạn video vào 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948655B6-F9F8-1A57-BE1C-500618BB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0974CE6-1F3A-1572-016A-1ED2D63109ED}"/>
              </a:ext>
            </a:extLst>
          </p:cNvPr>
          <p:cNvSpPr txBox="1">
            <a:spLocks/>
          </p:cNvSpPr>
          <p:nvPr/>
        </p:nvSpPr>
        <p:spPr>
          <a:xfrm>
            <a:off x="2209801" y="1905001"/>
            <a:ext cx="6638925" cy="346075"/>
          </a:xfrm>
          <a:prstGeom prst="rect">
            <a:avLst/>
          </a:prstGeom>
        </p:spPr>
        <p:txBody>
          <a:bodyPr anchor="ctr"/>
          <a:lstStyle/>
          <a:p>
            <a:pPr algn="just">
              <a:defRPr/>
            </a:pPr>
            <a:r>
              <a:rPr lang="en-US" sz="2400" err="1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2400">
                <a:latin typeface="Times New Roman" pitchFamily="18" charset="0"/>
                <a:ea typeface="+mj-ea"/>
                <a:cs typeface="Times New Roman" pitchFamily="18" charset="0"/>
              </a:rPr>
              <a:t> đoạn video vào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B663C9CB-72FF-6F59-C41B-24766F3A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FDF781-00BA-09CD-30D1-BAF7FFD7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86958" b="84641"/>
          <a:stretch>
            <a:fillRect/>
          </a:stretch>
        </p:blipFill>
        <p:spPr bwMode="auto">
          <a:xfrm>
            <a:off x="2057400" y="2971801"/>
            <a:ext cx="181768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F87A90-C21D-3FC8-753D-FAAA6F7AED9F}"/>
              </a:ext>
            </a:extLst>
          </p:cNvPr>
          <p:cNvCxnSpPr/>
          <p:nvPr/>
        </p:nvCxnSpPr>
        <p:spPr>
          <a:xfrm>
            <a:off x="4191001" y="4487863"/>
            <a:ext cx="13382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B6DBCD8-BE1B-4181-C05D-3DF1D91F1999}"/>
              </a:ext>
            </a:extLst>
          </p:cNvPr>
          <p:cNvSpPr/>
          <p:nvPr/>
        </p:nvSpPr>
        <p:spPr>
          <a:xfrm>
            <a:off x="2203450" y="35052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6" name="Picture 10">
            <a:extLst>
              <a:ext uri="{FF2B5EF4-FFF2-40B4-BE49-F238E27FC236}">
                <a16:creationId xmlns:a16="http://schemas.microsoft.com/office/drawing/2014/main" id="{E38DDC44-3C08-D5B2-EB8B-5934E298A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8" t="4741" r="30856" b="82222"/>
          <a:stretch>
            <a:fillRect/>
          </a:stretch>
        </p:blipFill>
        <p:spPr bwMode="auto">
          <a:xfrm>
            <a:off x="6305550" y="3278189"/>
            <a:ext cx="37465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58908E-14F0-077B-6A06-C17E4C3CC3F2}"/>
              </a:ext>
            </a:extLst>
          </p:cNvPr>
          <p:cNvSpPr/>
          <p:nvPr/>
        </p:nvSpPr>
        <p:spPr>
          <a:xfrm>
            <a:off x="7148513" y="3479800"/>
            <a:ext cx="609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4B991-AD1F-0D9C-591B-5404ADD619EA}"/>
              </a:ext>
            </a:extLst>
          </p:cNvPr>
          <p:cNvSpPr/>
          <p:nvPr/>
        </p:nvSpPr>
        <p:spPr>
          <a:xfrm>
            <a:off x="7197725" y="4979988"/>
            <a:ext cx="206375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>
            <a:extLst>
              <a:ext uri="{FF2B5EF4-FFF2-40B4-BE49-F238E27FC236}">
                <a16:creationId xmlns:a16="http://schemas.microsoft.com/office/drawing/2014/main" id="{C2ED9210-B851-8AC8-F1E4-15DB7782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944813"/>
            <a:ext cx="878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Kiểm tra kết quả của việc chèn đoạn video.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26237-346E-822D-7696-E552AC8D007A}"/>
              </a:ext>
            </a:extLst>
          </p:cNvPr>
          <p:cNvSpPr/>
          <p:nvPr/>
        </p:nvSpPr>
        <p:spPr>
          <a:xfrm>
            <a:off x="1904309" y="3692931"/>
            <a:ext cx="889248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9B65E2BA-75B9-956C-BE9F-8D1092BA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F9A842EA-86EA-95AB-5C99-2F90155F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55575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05 tháng 12 năm 2022</a:t>
            </a:r>
            <a:endParaRPr lang="en-US" altLang="en-US" sz="2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A457-5533-EEAC-C97A-D84C681F4EF0}"/>
              </a:ext>
            </a:extLst>
          </p:cNvPr>
          <p:cNvSpPr txBox="1">
            <a:spLocks/>
          </p:cNvSpPr>
          <p:nvPr/>
        </p:nvSpPr>
        <p:spPr>
          <a:xfrm>
            <a:off x="1752600" y="2438401"/>
            <a:ext cx="7848600" cy="346075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Kiểm tra kết quả của việc chèn đoạn video:</a:t>
            </a:r>
          </a:p>
          <a:p>
            <a:pPr>
              <a:defRPr/>
            </a:pPr>
            <a:endParaRPr lang="en-US" sz="320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5C8B6F8D-54C5-3E80-E402-74EAD4AF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152526"/>
            <a:ext cx="727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Chèn đoạn video vào bài trình chiếu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07196E4-E96E-7FD9-CD10-5052C1633E1C}"/>
              </a:ext>
            </a:extLst>
          </p:cNvPr>
          <p:cNvSpPr txBox="1">
            <a:spLocks/>
          </p:cNvSpPr>
          <p:nvPr/>
        </p:nvSpPr>
        <p:spPr>
          <a:xfrm>
            <a:off x="2330450" y="3540126"/>
            <a:ext cx="7346950" cy="346075"/>
          </a:xfrm>
          <a:prstGeom prst="rect">
            <a:avLst/>
          </a:prstGeom>
        </p:spPr>
        <p:txBody>
          <a:bodyPr anchor="ctr"/>
          <a:lstStyle/>
          <a:p>
            <a:pPr marL="457200" indent="-457200">
              <a:buFontTx/>
              <a:buChar char="-"/>
              <a:defRPr/>
            </a:pPr>
            <a:r>
              <a:rPr lang="vi-VN" sz="3200">
                <a:latin typeface="Times New Roman" pitchFamily="18" charset="0"/>
                <a:ea typeface="+mj-ea"/>
                <a:cs typeface="Times New Roman" pitchFamily="18" charset="0"/>
              </a:rPr>
              <a:t>Bướ</a:t>
            </a: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c 1: Nháy chọn video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Bước 2: Chọn thẻ PlayBack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Bước 3: Nháy nút lệnh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618</Words>
  <Application>Microsoft Office PowerPoint</Application>
  <PresentationFormat>Widescreen</PresentationFormat>
  <Paragraphs>55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 - Nguyen Huu Phuc</dc:creator>
  <cp:lastModifiedBy>SAL - Nguyen Huu Phuc</cp:lastModifiedBy>
  <cp:revision>2</cp:revision>
  <dcterms:created xsi:type="dcterms:W3CDTF">2023-01-02T13:26:15Z</dcterms:created>
  <dcterms:modified xsi:type="dcterms:W3CDTF">2023-01-02T13:49:40Z</dcterms:modified>
</cp:coreProperties>
</file>